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b0c308e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b0c308e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b0c308e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b0c308e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b0c308e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b0c308e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13266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in React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040117" y="217222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22H51A0590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Mokshitha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7421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 to Routing in React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8130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What is Routing?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It enables switching between different views or pages in a React app without refreshing the page.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Uses React Router to manage and control routes efficiently.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Why Routing?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Essential for building Single Page Applications (SPAs) with smooth navigation and dynamic content.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7421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Installing React Router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8130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Installation: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Install React Router with the following command:</a:t>
            </a:r>
            <a:br>
              <a:rPr b="0" lang="en" sz="1500">
                <a:latin typeface="Arial"/>
                <a:ea typeface="Arial"/>
                <a:cs typeface="Arial"/>
                <a:sym typeface="Arial"/>
              </a:rPr>
            </a:br>
            <a:r>
              <a:rPr b="0" lang="en" sz="150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react-router-dom</a:t>
            </a:r>
            <a:endParaRPr b="0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t/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Core Packages: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0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react-router-dom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 is used for routing in web applications.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75" y="162725"/>
            <a:ext cx="616785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1" name="Google Shape;91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939700" y="687400"/>
            <a:ext cx="49800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Setting Up Basic Routes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1939700" y="1377475"/>
            <a:ext cx="5492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Basic 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BrowserRouter, Routes, Route } from 'react-router-dom';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&lt;BrowserRouter&gt;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&lt;Routes&gt;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&lt;Route path="/" element={&lt;Home /&gt;}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&lt;Route path="/about" element={&lt;About /&gt;}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&lt;/Routes&gt;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&lt;/BrowserRouter&gt;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506550" y="1038000"/>
            <a:ext cx="8130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BrowserRouter</a:t>
            </a: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Wraps the app and enables routing functionality. It listens to URL changes and renders the appropriate components.</a:t>
            </a:r>
            <a:endParaRPr b="0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Routes</a:t>
            </a: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Holds and manages a set of defined routes in the app. It ensures only one matching route is rendered at a time.</a:t>
            </a:r>
            <a:endParaRPr b="0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Route</a:t>
            </a: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Maps a specific URL path to a component for rendering. Each route specifies a path and the corresponding component to load.</a:t>
            </a:r>
            <a:endParaRPr b="0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712150"/>
            <a:ext cx="7421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Navigation with Links</a:t>
            </a:r>
            <a:endParaRPr sz="2400"/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535775" y="1480150"/>
            <a:ext cx="8301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&lt;Link&gt;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for Navigation: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React Router provides </a:t>
            </a:r>
            <a:r>
              <a:rPr b="0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&lt;Link&gt;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 for client-side navigation without refreshing the page.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&lt;Link to="/"&gt;Home&lt;/Link&gt;</a:t>
            </a:r>
            <a:endParaRPr b="0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&lt;Link to="/about"&gt;About&lt;/Link&gt;</a:t>
            </a:r>
            <a:endParaRPr b="0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&lt;Link&gt;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?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Replaces the traditional </a:t>
            </a:r>
            <a:r>
              <a:rPr b="0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&lt;a&gt;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 tag to provide faster, SPA-like navigation.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535775" y="287150"/>
            <a:ext cx="7421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Nested Routes</a:t>
            </a:r>
            <a:endParaRPr sz="2400"/>
          </a:p>
        </p:txBody>
      </p:sp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535775" y="1038000"/>
            <a:ext cx="83019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Setting Up Nested Routes: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Allows routing within child components: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0" lang="en" sz="1500">
                <a:latin typeface="Arial"/>
                <a:ea typeface="Arial"/>
                <a:cs typeface="Arial"/>
                <a:sym typeface="Arial"/>
              </a:rPr>
            </a:br>
            <a:r>
              <a:rPr b="0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&lt;Route path="/dashboard" element={&lt;Dashboard /&gt;}&gt;</a:t>
            </a:r>
            <a:endParaRPr b="0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&lt;Route path="stats" element={&lt;Stats /&gt;} /&gt;</a:t>
            </a:r>
            <a:endParaRPr b="0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&lt;Route path="settings" element={&lt;Settings /&gt;} /&gt;</a:t>
            </a:r>
            <a:endParaRPr b="0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&lt;/Route&gt;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 Case: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Helps organize layouts, where the parent component controls the sub-route layout.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