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Serif"/>
      <p:regular r:id="rId13"/>
      <p:bold r:id="rId14"/>
      <p:italic r:id="rId15"/>
      <p:boldItalic r:id="rId16"/>
    </p:embeddedFont>
    <p:embeddedFont>
      <p:font typeface="Roboto"/>
      <p:regular r:id="rId17"/>
      <p:bold r:id="rId18"/>
      <p:italic r:id="rId19"/>
      <p:boldItalic r:id="rId20"/>
    </p:embeddedFont>
    <p:embeddedFont>
      <p:font typeface="Roboto Mon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RobotoMono-bold.fntdata"/><Relationship Id="rId10" Type="http://schemas.openxmlformats.org/officeDocument/2006/relationships/slide" Target="slides/slide5.xml"/><Relationship Id="rId21" Type="http://schemas.openxmlformats.org/officeDocument/2006/relationships/font" Target="fonts/RobotoMono-regular.fntdata"/><Relationship Id="rId13" Type="http://schemas.openxmlformats.org/officeDocument/2006/relationships/font" Target="fonts/RobotoSerif-regular.fntdata"/><Relationship Id="rId24" Type="http://schemas.openxmlformats.org/officeDocument/2006/relationships/font" Target="fonts/RobotoMon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Mon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erif-italic.fntdata"/><Relationship Id="rId14" Type="http://schemas.openxmlformats.org/officeDocument/2006/relationships/font" Target="fonts/RobotoSerif-bold.fntdata"/><Relationship Id="rId17" Type="http://schemas.openxmlformats.org/officeDocument/2006/relationships/font" Target="fonts/Roboto-regular.fntdata"/><Relationship Id="rId16" Type="http://schemas.openxmlformats.org/officeDocument/2006/relationships/font" Target="fonts/RobotoSerif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73a04f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73a04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6f73a04f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6f73a04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6f73a04f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6f73a04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Serif"/>
                <a:ea typeface="Roboto Serif"/>
                <a:cs typeface="Roboto Serif"/>
                <a:sym typeface="Roboto Serif"/>
              </a:rPr>
              <a:t>Response Objects in React</a:t>
            </a:r>
            <a:endParaRPr b="1"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6057125" y="2898105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22H51A0591</a:t>
            </a:r>
            <a:br>
              <a:rPr lang="en" sz="2400"/>
            </a:br>
            <a:r>
              <a:rPr lang="en" sz="2400"/>
              <a:t>Srivardhan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Response Object?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Represents the server’s response to a request (e.g., via </a:t>
            </a:r>
            <a:r>
              <a:rPr lang="en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fetch()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to handle data in React applications.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Common Use Cases: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Fetching API data.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Handling server responses in apps.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Properties and Methods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70800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Important Properties: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status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HTTP status code.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statusText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Status message (e.g., "OK").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headers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Metadata like content type.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Useful Methods: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json()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Parse as JSON.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text()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Parse as plain text.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blob()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Parse as binary data (e.g., images).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552475" y="833775"/>
            <a:ext cx="52197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Basic Fetch Request Example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useEffect(() =&gt; {</a:t>
            </a:r>
            <a:endParaRPr sz="14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fetch('https://api.example.com/data')</a:t>
            </a:r>
            <a:endParaRPr sz="14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.then(response =&gt; response.json())</a:t>
            </a:r>
            <a:endParaRPr sz="14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.then(data =&gt; setData(data))</a:t>
            </a:r>
            <a:endParaRPr sz="14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.catch(error =&gt; console.error(error));</a:t>
            </a:r>
            <a:endParaRPr sz="14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}, []);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44725" y="198900"/>
            <a:ext cx="8222100" cy="41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Handling Different Response Types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JSON Example: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fetch('/api/data').then(res =&gt; res.json()).then(data =&gt; console.log(data));</a:t>
            </a:r>
            <a:endParaRPr sz="14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 Example: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fetch('/api/text').then(res =&gt; res.text()).then(text =&gt; console.log(text));</a:t>
            </a:r>
            <a:endParaRPr sz="14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Blob Example: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fetch('/api/image').then(res =&gt; res.blob()).then(img =&gt; ...);</a:t>
            </a:r>
            <a:endParaRPr sz="14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subTitle"/>
          </p:nvPr>
        </p:nvSpPr>
        <p:spPr>
          <a:xfrm>
            <a:off x="265500" y="1347550"/>
            <a:ext cx="4420200" cy="22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Best Practices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Tips: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Always check </a:t>
            </a: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response.ok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Handle various response types (JSON, text, blob).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catch()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error handling.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idx="4294967295" type="subTitle"/>
          </p:nvPr>
        </p:nvSpPr>
        <p:spPr>
          <a:xfrm>
            <a:off x="941150" y="857175"/>
            <a:ext cx="6480000" cy="33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Error Handling Example: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fetch('/api/data')</a:t>
            </a:r>
            <a:endParaRPr sz="14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.then(response =&gt; {</a:t>
            </a:r>
            <a:endParaRPr sz="14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if (!response.ok) throw new Error(response.status);</a:t>
            </a:r>
            <a:endParaRPr sz="14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return response.json();</a:t>
            </a:r>
            <a:endParaRPr sz="14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})</a:t>
            </a:r>
            <a:endParaRPr sz="14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.catch(error =&gt; console.error(error));</a:t>
            </a:r>
            <a:endParaRPr sz="14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