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ulish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Anaheim"/>
      <p:regular r:id="rId28"/>
      <p:bold r:id="rId29"/>
    </p:embeddedFont>
    <p:embeddedFont>
      <p:font typeface="Albert Sans"/>
      <p:regular r:id="rId30"/>
      <p:bold r:id="rId31"/>
      <p:italic r:id="rId32"/>
      <p:boldItalic r:id="rId33"/>
    </p:embeddedFont>
    <p:embeddedFont>
      <p:font typeface="DM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8" roundtripDataSignature="AMtx7mhbwPIHHwVaLMyYbOUjn6jpnYeZ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ulish-regular.fntdata"/><Relationship Id="rId22" Type="http://schemas.openxmlformats.org/officeDocument/2006/relationships/font" Target="fonts/Mulish-italic.fntdata"/><Relationship Id="rId21" Type="http://schemas.openxmlformats.org/officeDocument/2006/relationships/font" Target="fonts/Mulish-bold.fntdata"/><Relationship Id="rId24" Type="http://schemas.openxmlformats.org/officeDocument/2006/relationships/font" Target="fonts/Lato-regular.fntdata"/><Relationship Id="rId23" Type="http://schemas.openxmlformats.org/officeDocument/2006/relationships/font" Target="fonts/Mulish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Anaheim-regular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nahei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lbertSans-bold.fntdata"/><Relationship Id="rId30" Type="http://schemas.openxmlformats.org/officeDocument/2006/relationships/font" Target="fonts/AlbertSans-regular.fntdata"/><Relationship Id="rId11" Type="http://schemas.openxmlformats.org/officeDocument/2006/relationships/slide" Target="slides/slide7.xml"/><Relationship Id="rId33" Type="http://schemas.openxmlformats.org/officeDocument/2006/relationships/font" Target="fonts/AlbertSans-boldItalic.fntdata"/><Relationship Id="rId10" Type="http://schemas.openxmlformats.org/officeDocument/2006/relationships/slide" Target="slides/slide6.xml"/><Relationship Id="rId32" Type="http://schemas.openxmlformats.org/officeDocument/2006/relationships/font" Target="fonts/AlbertSans-italic.fntdata"/><Relationship Id="rId13" Type="http://schemas.openxmlformats.org/officeDocument/2006/relationships/slide" Target="slides/slide9.xml"/><Relationship Id="rId35" Type="http://schemas.openxmlformats.org/officeDocument/2006/relationships/font" Target="fonts/DMSans-bold.fntdata"/><Relationship Id="rId12" Type="http://schemas.openxmlformats.org/officeDocument/2006/relationships/slide" Target="slides/slide8.xml"/><Relationship Id="rId34" Type="http://schemas.openxmlformats.org/officeDocument/2006/relationships/font" Target="fonts/DMSans-regular.fntdata"/><Relationship Id="rId15" Type="http://schemas.openxmlformats.org/officeDocument/2006/relationships/slide" Target="slides/slide11.xml"/><Relationship Id="rId37" Type="http://schemas.openxmlformats.org/officeDocument/2006/relationships/font" Target="fonts/DMSans-boldItalic.fntdata"/><Relationship Id="rId14" Type="http://schemas.openxmlformats.org/officeDocument/2006/relationships/slide" Target="slides/slide10.xml"/><Relationship Id="rId36" Type="http://schemas.openxmlformats.org/officeDocument/2006/relationships/font" Target="fonts/DMSans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customschemas.google.com/relationships/presentationmetadata" Target="meta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7" name="Google Shape;14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4" name="Google Shape;15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9" name="Google Shape;16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5" name="Google Shape;16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g2f537194fe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0" name="Google Shape;1650;g2f537194fe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g2f537194fe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7" name="Google Shape;1657;g2f537194fe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4" name="Google Shape;16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3" name="Google Shape;14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0" name="Google Shape;14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5" name="Google Shape;14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2" name="Google Shape;15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7" name="Google Shape;15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1" name="Google Shape;15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g2f537194fe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6" name="Google Shape;1576;g2f537194fe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7" name="Google Shape;15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4"/>
          <p:cNvSpPr txBox="1"/>
          <p:nvPr>
            <p:ph type="ctrTitle"/>
          </p:nvPr>
        </p:nvSpPr>
        <p:spPr>
          <a:xfrm>
            <a:off x="800325" y="1468875"/>
            <a:ext cx="75438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" type="subTitle"/>
          </p:nvPr>
        </p:nvSpPr>
        <p:spPr>
          <a:xfrm>
            <a:off x="2275875" y="3198825"/>
            <a:ext cx="4592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14"/>
          <p:cNvGrpSpPr/>
          <p:nvPr/>
        </p:nvGrpSpPr>
        <p:grpSpPr>
          <a:xfrm>
            <a:off x="-817341" y="-872068"/>
            <a:ext cx="10581139" cy="7505538"/>
            <a:chOff x="-817341" y="-872068"/>
            <a:chExt cx="10581139" cy="7505538"/>
          </a:xfrm>
        </p:grpSpPr>
        <p:grpSp>
          <p:nvGrpSpPr>
            <p:cNvPr id="12" name="Google Shape;12;p14"/>
            <p:cNvGrpSpPr/>
            <p:nvPr/>
          </p:nvGrpSpPr>
          <p:grpSpPr>
            <a:xfrm>
              <a:off x="4353534" y="3189744"/>
              <a:ext cx="5410264" cy="3443726"/>
              <a:chOff x="4353534" y="3189744"/>
              <a:chExt cx="5410264" cy="3443726"/>
            </a:xfrm>
          </p:grpSpPr>
          <p:sp>
            <p:nvSpPr>
              <p:cNvPr id="13" name="Google Shape;13;p14"/>
              <p:cNvSpPr/>
              <p:nvPr/>
            </p:nvSpPr>
            <p:spPr>
              <a:xfrm rot="10800000">
                <a:off x="9569398" y="53129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" name="Google Shape;14;p14"/>
              <p:cNvSpPr/>
              <p:nvPr/>
            </p:nvSpPr>
            <p:spPr>
              <a:xfrm rot="10800000">
                <a:off x="7135026" y="62323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" name="Google Shape;15;p14"/>
              <p:cNvSpPr/>
              <p:nvPr/>
            </p:nvSpPr>
            <p:spPr>
              <a:xfrm rot="10800000">
                <a:off x="7563119" y="37512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" name="Google Shape;16;p14"/>
              <p:cNvSpPr/>
              <p:nvPr/>
            </p:nvSpPr>
            <p:spPr>
              <a:xfrm rot="10800000">
                <a:off x="8060378" y="53449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" name="Google Shape;17;p14"/>
              <p:cNvSpPr/>
              <p:nvPr/>
            </p:nvSpPr>
            <p:spPr>
              <a:xfrm rot="10800000">
                <a:off x="9245065" y="6281371"/>
                <a:ext cx="96300" cy="96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" name="Google Shape;18;p14"/>
              <p:cNvSpPr/>
              <p:nvPr/>
            </p:nvSpPr>
            <p:spPr>
              <a:xfrm rot="10800000">
                <a:off x="8060378" y="65029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Google Shape;19;p14"/>
              <p:cNvSpPr/>
              <p:nvPr/>
            </p:nvSpPr>
            <p:spPr>
              <a:xfrm rot="10800000">
                <a:off x="8948809" y="4403302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" name="Google Shape;20;p14"/>
              <p:cNvSpPr/>
              <p:nvPr/>
            </p:nvSpPr>
            <p:spPr>
              <a:xfrm rot="10800000">
                <a:off x="4353534" y="46833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" name="Google Shape;21;p14"/>
              <p:cNvCxnSpPr>
                <a:stCxn id="17" idx="5"/>
                <a:endCxn id="16" idx="1"/>
              </p:cNvCxnSpPr>
              <p:nvPr/>
            </p:nvCxnSpPr>
            <p:spPr>
              <a:xfrm rot="10800000">
                <a:off x="8171668" y="5456374"/>
                <a:ext cx="1087500" cy="83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" name="Google Shape;22;p14"/>
              <p:cNvCxnSpPr>
                <a:stCxn id="18" idx="4"/>
                <a:endCxn id="16" idx="0"/>
              </p:cNvCxnSpPr>
              <p:nvPr/>
            </p:nvCxnSpPr>
            <p:spPr>
              <a:xfrm rot="10800000">
                <a:off x="8125628" y="5475470"/>
                <a:ext cx="0" cy="102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" name="Google Shape;23;p14"/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8190898" y="5410196"/>
                <a:ext cx="1378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" name="Google Shape;24;p14"/>
              <p:cNvCxnSpPr>
                <a:stCxn id="13" idx="0"/>
                <a:endCxn id="17" idx="3"/>
              </p:cNvCxnSpPr>
              <p:nvPr/>
            </p:nvCxnSpPr>
            <p:spPr>
              <a:xfrm flipH="1">
                <a:off x="9327298" y="5507396"/>
                <a:ext cx="339300" cy="788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" name="Google Shape;25;p14"/>
              <p:cNvCxnSpPr>
                <a:stCxn id="17" idx="7"/>
                <a:endCxn id="18" idx="2"/>
              </p:cNvCxnSpPr>
              <p:nvPr/>
            </p:nvCxnSpPr>
            <p:spPr>
              <a:xfrm flipH="1">
                <a:off x="8190868" y="6363568"/>
                <a:ext cx="1068300" cy="20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" name="Google Shape;26;p14"/>
              <p:cNvCxnSpPr>
                <a:stCxn id="18" idx="6"/>
                <a:endCxn id="14" idx="2"/>
              </p:cNvCxnSpPr>
              <p:nvPr/>
            </p:nvCxnSpPr>
            <p:spPr>
              <a:xfrm rot="10800000">
                <a:off x="7329278" y="6329420"/>
                <a:ext cx="731100" cy="23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" name="Google Shape;27;p14"/>
              <p:cNvCxnSpPr>
                <a:stCxn id="16" idx="7"/>
                <a:endCxn id="14" idx="3"/>
              </p:cNvCxnSpPr>
              <p:nvPr/>
            </p:nvCxnSpPr>
            <p:spPr>
              <a:xfrm flipH="1">
                <a:off x="7300989" y="5456313"/>
                <a:ext cx="778500" cy="80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" name="Google Shape;28;p14"/>
              <p:cNvCxnSpPr>
                <a:stCxn id="13" idx="5"/>
                <a:endCxn id="19" idx="1"/>
              </p:cNvCxnSpPr>
              <p:nvPr/>
            </p:nvCxnSpPr>
            <p:spPr>
              <a:xfrm rot="10800000">
                <a:off x="9060267" y="4514665"/>
                <a:ext cx="537600" cy="82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14"/>
              <p:cNvCxnSpPr>
                <a:stCxn id="19" idx="7"/>
                <a:endCxn id="16" idx="3"/>
              </p:cNvCxnSpPr>
              <p:nvPr/>
            </p:nvCxnSpPr>
            <p:spPr>
              <a:xfrm flipH="1">
                <a:off x="8171720" y="4514691"/>
                <a:ext cx="796200" cy="84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14"/>
              <p:cNvCxnSpPr>
                <a:stCxn id="19" idx="7"/>
                <a:endCxn id="15" idx="1"/>
              </p:cNvCxnSpPr>
              <p:nvPr/>
            </p:nvCxnSpPr>
            <p:spPr>
              <a:xfrm rot="10800000">
                <a:off x="7905620" y="4093791"/>
                <a:ext cx="1062300" cy="4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" name="Google Shape;31;p14"/>
              <p:cNvCxnSpPr>
                <a:stCxn id="15" idx="0"/>
                <a:endCxn id="16" idx="5"/>
              </p:cNvCxnSpPr>
              <p:nvPr/>
            </p:nvCxnSpPr>
            <p:spPr>
              <a:xfrm>
                <a:off x="7763819" y="4152640"/>
                <a:ext cx="315600" cy="121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14"/>
              <p:cNvCxnSpPr>
                <a:stCxn id="15" idx="7"/>
                <a:endCxn id="20" idx="2"/>
              </p:cNvCxnSpPr>
              <p:nvPr/>
            </p:nvCxnSpPr>
            <p:spPr>
              <a:xfrm flipH="1">
                <a:off x="4449703" y="4093856"/>
                <a:ext cx="3172200" cy="63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" name="Google Shape;33;p14"/>
              <p:cNvCxnSpPr>
                <a:stCxn id="20" idx="1"/>
                <a:endCxn id="14" idx="5"/>
              </p:cNvCxnSpPr>
              <p:nvPr/>
            </p:nvCxnSpPr>
            <p:spPr>
              <a:xfrm>
                <a:off x="4435731" y="4765574"/>
                <a:ext cx="2727900" cy="149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" name="Google Shape;34;p14"/>
              <p:cNvCxnSpPr>
                <a:stCxn id="17" idx="6"/>
                <a:endCxn id="20" idx="1"/>
              </p:cNvCxnSpPr>
              <p:nvPr/>
            </p:nvCxnSpPr>
            <p:spPr>
              <a:xfrm rot="10800000">
                <a:off x="4435765" y="4765621"/>
                <a:ext cx="4809300" cy="15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" name="Google Shape;35;p14"/>
              <p:cNvCxnSpPr>
                <a:stCxn id="14" idx="4"/>
                <a:endCxn id="15" idx="0"/>
              </p:cNvCxnSpPr>
              <p:nvPr/>
            </p:nvCxnSpPr>
            <p:spPr>
              <a:xfrm flipH="1" rot="10800000">
                <a:off x="7232226" y="4152748"/>
                <a:ext cx="531600" cy="207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" name="Google Shape;36;p14"/>
              <p:cNvCxnSpPr>
                <a:stCxn id="13" idx="5"/>
                <a:endCxn id="15" idx="0"/>
              </p:cNvCxnSpPr>
              <p:nvPr/>
            </p:nvCxnSpPr>
            <p:spPr>
              <a:xfrm rot="10800000">
                <a:off x="7763967" y="4152565"/>
                <a:ext cx="1833900" cy="118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7" name="Google Shape;37;p14"/>
              <p:cNvSpPr/>
              <p:nvPr/>
            </p:nvSpPr>
            <p:spPr>
              <a:xfrm rot="10800000">
                <a:off x="5902359" y="40694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8" name="Google Shape;38;p14"/>
              <p:cNvCxnSpPr>
                <a:stCxn id="20" idx="2"/>
                <a:endCxn id="37" idx="7"/>
              </p:cNvCxnSpPr>
              <p:nvPr/>
            </p:nvCxnSpPr>
            <p:spPr>
              <a:xfrm flipH="1" rot="10800000">
                <a:off x="4449834" y="4180727"/>
                <a:ext cx="1471500" cy="5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" name="Google Shape;39;p14"/>
              <p:cNvCxnSpPr>
                <a:stCxn id="37" idx="2"/>
                <a:endCxn id="15" idx="6"/>
              </p:cNvCxnSpPr>
              <p:nvPr/>
            </p:nvCxnSpPr>
            <p:spPr>
              <a:xfrm flipH="1" rot="10800000">
                <a:off x="6032859" y="3952013"/>
                <a:ext cx="1530300" cy="18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14"/>
              <p:cNvCxnSpPr>
                <a:stCxn id="37" idx="0"/>
                <a:endCxn id="14" idx="4"/>
              </p:cNvCxnSpPr>
              <p:nvPr/>
            </p:nvCxnSpPr>
            <p:spPr>
              <a:xfrm>
                <a:off x="5967609" y="4199963"/>
                <a:ext cx="1264500" cy="203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14"/>
              <p:cNvCxnSpPr>
                <a:stCxn id="37" idx="1"/>
                <a:endCxn id="16" idx="5"/>
              </p:cNvCxnSpPr>
              <p:nvPr/>
            </p:nvCxnSpPr>
            <p:spPr>
              <a:xfrm>
                <a:off x="6013748" y="4180852"/>
                <a:ext cx="2065800" cy="118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2" name="Google Shape;42;p14"/>
              <p:cNvSpPr/>
              <p:nvPr/>
            </p:nvSpPr>
            <p:spPr>
              <a:xfrm rot="10800000">
                <a:off x="8782916" y="31897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" name="Google Shape;43;p14"/>
              <p:cNvCxnSpPr>
                <a:stCxn id="15" idx="2"/>
                <a:endCxn id="42" idx="6"/>
              </p:cNvCxnSpPr>
              <p:nvPr/>
            </p:nvCxnSpPr>
            <p:spPr>
              <a:xfrm flipH="1" rot="10800000">
                <a:off x="7964519" y="3286840"/>
                <a:ext cx="818400" cy="665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" name="Google Shape;44;p14"/>
              <p:cNvCxnSpPr>
                <a:stCxn id="42" idx="1"/>
                <a:endCxn id="19" idx="5"/>
              </p:cNvCxnSpPr>
              <p:nvPr/>
            </p:nvCxnSpPr>
            <p:spPr>
              <a:xfrm>
                <a:off x="8948847" y="3355675"/>
                <a:ext cx="19200" cy="106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5" name="Google Shape;45;p14"/>
            <p:cNvGrpSpPr/>
            <p:nvPr/>
          </p:nvGrpSpPr>
          <p:grpSpPr>
            <a:xfrm>
              <a:off x="-817341" y="-872068"/>
              <a:ext cx="4052739" cy="3509076"/>
              <a:chOff x="-817341" y="-872068"/>
              <a:chExt cx="4052739" cy="3509076"/>
            </a:xfrm>
          </p:grpSpPr>
          <p:sp>
            <p:nvSpPr>
              <p:cNvPr id="46" name="Google Shape;46;p14"/>
              <p:cNvSpPr/>
              <p:nvPr/>
            </p:nvSpPr>
            <p:spPr>
              <a:xfrm rot="10800000">
                <a:off x="3040998" y="322921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" name="Google Shape;47;p14"/>
              <p:cNvSpPr/>
              <p:nvPr/>
            </p:nvSpPr>
            <p:spPr>
              <a:xfrm rot="10800000">
                <a:off x="-550449" y="1549860"/>
                <a:ext cx="194400" cy="194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" name="Google Shape;48;p14"/>
              <p:cNvSpPr/>
              <p:nvPr/>
            </p:nvSpPr>
            <p:spPr>
              <a:xfrm rot="10800000">
                <a:off x="-58406" y="-586660"/>
                <a:ext cx="401400" cy="401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" name="Google Shape;49;p14"/>
              <p:cNvSpPr/>
              <p:nvPr/>
            </p:nvSpPr>
            <p:spPr>
              <a:xfrm rot="10800000">
                <a:off x="374903" y="662437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" name="Google Shape;50;p14"/>
              <p:cNvSpPr/>
              <p:nvPr/>
            </p:nvSpPr>
            <p:spPr>
              <a:xfrm rot="10800000">
                <a:off x="1102390" y="1217883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" name="Google Shape;51;p14"/>
              <p:cNvSpPr/>
              <p:nvPr/>
            </p:nvSpPr>
            <p:spPr>
              <a:xfrm rot="10800000">
                <a:off x="288828" y="2506508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" name="Google Shape;52;p14"/>
              <p:cNvSpPr/>
              <p:nvPr/>
            </p:nvSpPr>
            <p:spPr>
              <a:xfrm rot="10800000">
                <a:off x="1455496" y="369115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3" name="Google Shape;53;p14"/>
              <p:cNvSpPr/>
              <p:nvPr/>
            </p:nvSpPr>
            <p:spPr>
              <a:xfrm rot="10800000">
                <a:off x="-817341" y="534290"/>
                <a:ext cx="96300" cy="96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" name="Google Shape;54;p14"/>
              <p:cNvCxnSpPr>
                <a:stCxn id="50" idx="5"/>
                <a:endCxn id="49" idx="1"/>
              </p:cNvCxnSpPr>
              <p:nvPr/>
            </p:nvCxnSpPr>
            <p:spPr>
              <a:xfrm rot="10800000">
                <a:off x="486193" y="773886"/>
                <a:ext cx="630300" cy="458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" name="Google Shape;55;p14"/>
              <p:cNvCxnSpPr>
                <a:stCxn id="51" idx="4"/>
                <a:endCxn id="49" idx="0"/>
              </p:cNvCxnSpPr>
              <p:nvPr/>
            </p:nvCxnSpPr>
            <p:spPr>
              <a:xfrm flipH="1" rot="10800000">
                <a:off x="354078" y="792908"/>
                <a:ext cx="86100" cy="1713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" name="Google Shape;56;p14"/>
              <p:cNvCxnSpPr>
                <a:stCxn id="46" idx="6"/>
                <a:endCxn id="50" idx="3"/>
              </p:cNvCxnSpPr>
              <p:nvPr/>
            </p:nvCxnSpPr>
            <p:spPr>
              <a:xfrm flipH="1">
                <a:off x="1184598" y="420121"/>
                <a:ext cx="1856400" cy="81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14"/>
              <p:cNvCxnSpPr>
                <a:stCxn id="50" idx="7"/>
                <a:endCxn id="51" idx="2"/>
              </p:cNvCxnSpPr>
              <p:nvPr/>
            </p:nvCxnSpPr>
            <p:spPr>
              <a:xfrm flipH="1">
                <a:off x="419293" y="1300080"/>
                <a:ext cx="697200" cy="127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14"/>
              <p:cNvCxnSpPr>
                <a:stCxn id="51" idx="6"/>
                <a:endCxn id="47" idx="1"/>
              </p:cNvCxnSpPr>
              <p:nvPr/>
            </p:nvCxnSpPr>
            <p:spPr>
              <a:xfrm rot="10800000">
                <a:off x="-384372" y="1715858"/>
                <a:ext cx="673200" cy="8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14"/>
              <p:cNvCxnSpPr>
                <a:stCxn id="49" idx="7"/>
                <a:endCxn id="47" idx="3"/>
              </p:cNvCxnSpPr>
              <p:nvPr/>
            </p:nvCxnSpPr>
            <p:spPr>
              <a:xfrm flipH="1">
                <a:off x="-384486" y="773826"/>
                <a:ext cx="778500" cy="80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14"/>
              <p:cNvCxnSpPr>
                <a:stCxn id="46" idx="6"/>
                <a:endCxn id="52" idx="1"/>
              </p:cNvCxnSpPr>
              <p:nvPr/>
            </p:nvCxnSpPr>
            <p:spPr>
              <a:xfrm flipH="1">
                <a:off x="1566798" y="420121"/>
                <a:ext cx="1474200" cy="60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" name="Google Shape;61;p14"/>
              <p:cNvCxnSpPr>
                <a:stCxn id="52" idx="7"/>
                <a:endCxn id="49" idx="2"/>
              </p:cNvCxnSpPr>
              <p:nvPr/>
            </p:nvCxnSpPr>
            <p:spPr>
              <a:xfrm flipH="1">
                <a:off x="505307" y="480504"/>
                <a:ext cx="969300" cy="24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14"/>
              <p:cNvCxnSpPr>
                <a:stCxn id="52" idx="5"/>
                <a:endCxn id="48" idx="2"/>
              </p:cNvCxnSpPr>
              <p:nvPr/>
            </p:nvCxnSpPr>
            <p:spPr>
              <a:xfrm rot="10800000">
                <a:off x="343007" y="-386074"/>
                <a:ext cx="1131600" cy="774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" name="Google Shape;63;p14"/>
              <p:cNvCxnSpPr>
                <a:stCxn id="48" idx="0"/>
                <a:endCxn id="49" idx="5"/>
              </p:cNvCxnSpPr>
              <p:nvPr/>
            </p:nvCxnSpPr>
            <p:spPr>
              <a:xfrm>
                <a:off x="142294" y="-185260"/>
                <a:ext cx="251700" cy="86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" name="Google Shape;64;p14"/>
              <p:cNvCxnSpPr>
                <a:stCxn id="48" idx="7"/>
                <a:endCxn id="53" idx="3"/>
              </p:cNvCxnSpPr>
              <p:nvPr/>
            </p:nvCxnSpPr>
            <p:spPr>
              <a:xfrm flipH="1">
                <a:off x="-735222" y="-244044"/>
                <a:ext cx="735600" cy="79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" name="Google Shape;65;p14"/>
              <p:cNvCxnSpPr>
                <a:stCxn id="49" idx="6"/>
                <a:endCxn id="53" idx="2"/>
              </p:cNvCxnSpPr>
              <p:nvPr/>
            </p:nvCxnSpPr>
            <p:spPr>
              <a:xfrm rot="10800000">
                <a:off x="-720997" y="582487"/>
                <a:ext cx="1095900" cy="14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6" name="Google Shape;66;p14"/>
              <p:cNvCxnSpPr>
                <a:stCxn id="53" idx="0"/>
                <a:endCxn id="47" idx="5"/>
              </p:cNvCxnSpPr>
              <p:nvPr/>
            </p:nvCxnSpPr>
            <p:spPr>
              <a:xfrm>
                <a:off x="-769191" y="630590"/>
                <a:ext cx="247200" cy="947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7" name="Google Shape;67;p14"/>
              <p:cNvCxnSpPr>
                <a:stCxn id="51" idx="5"/>
                <a:endCxn id="53" idx="1"/>
              </p:cNvCxnSpPr>
              <p:nvPr/>
            </p:nvCxnSpPr>
            <p:spPr>
              <a:xfrm rot="10800000">
                <a:off x="-735161" y="616419"/>
                <a:ext cx="1043100" cy="190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" name="Google Shape;68;p14"/>
              <p:cNvCxnSpPr>
                <a:stCxn id="50" idx="6"/>
                <a:endCxn id="53" idx="1"/>
              </p:cNvCxnSpPr>
              <p:nvPr/>
            </p:nvCxnSpPr>
            <p:spPr>
              <a:xfrm rot="10800000">
                <a:off x="-735110" y="616533"/>
                <a:ext cx="1837500" cy="64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" name="Google Shape;69;p14"/>
              <p:cNvCxnSpPr>
                <a:stCxn id="50" idx="4"/>
                <a:endCxn id="48" idx="1"/>
              </p:cNvCxnSpPr>
              <p:nvPr/>
            </p:nvCxnSpPr>
            <p:spPr>
              <a:xfrm rot="10800000">
                <a:off x="284140" y="-244017"/>
                <a:ext cx="866400" cy="146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" name="Google Shape;70;p14"/>
              <p:cNvCxnSpPr>
                <a:stCxn id="47" idx="4"/>
                <a:endCxn id="48" idx="7"/>
              </p:cNvCxnSpPr>
              <p:nvPr/>
            </p:nvCxnSpPr>
            <p:spPr>
              <a:xfrm flipH="1" rot="10800000">
                <a:off x="-453249" y="-244140"/>
                <a:ext cx="453600" cy="179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1" name="Google Shape;71;p14"/>
              <p:cNvCxnSpPr>
                <a:stCxn id="46" idx="6"/>
                <a:endCxn id="48" idx="1"/>
              </p:cNvCxnSpPr>
              <p:nvPr/>
            </p:nvCxnSpPr>
            <p:spPr>
              <a:xfrm rot="10800000">
                <a:off x="284298" y="-244079"/>
                <a:ext cx="2756700" cy="66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2" name="Google Shape;72;p14"/>
              <p:cNvSpPr/>
              <p:nvPr/>
            </p:nvSpPr>
            <p:spPr>
              <a:xfrm rot="10800000">
                <a:off x="-769166" y="-840100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" name="Google Shape;73;p14"/>
              <p:cNvCxnSpPr>
                <a:stCxn id="53" idx="4"/>
                <a:endCxn id="72" idx="7"/>
              </p:cNvCxnSpPr>
              <p:nvPr/>
            </p:nvCxnSpPr>
            <p:spPr>
              <a:xfrm flipH="1" rot="10800000">
                <a:off x="-769191" y="-728710"/>
                <a:ext cx="19200" cy="126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" name="Google Shape;74;p14"/>
              <p:cNvCxnSpPr>
                <a:stCxn id="72" idx="2"/>
                <a:endCxn id="48" idx="5"/>
              </p:cNvCxnSpPr>
              <p:nvPr/>
            </p:nvCxnSpPr>
            <p:spPr>
              <a:xfrm>
                <a:off x="-638666" y="-774850"/>
                <a:ext cx="639000" cy="24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5" name="Google Shape;75;p14"/>
              <p:cNvCxnSpPr>
                <a:stCxn id="72" idx="0"/>
                <a:endCxn id="47" idx="4"/>
              </p:cNvCxnSpPr>
              <p:nvPr/>
            </p:nvCxnSpPr>
            <p:spPr>
              <a:xfrm>
                <a:off x="-703916" y="-709600"/>
                <a:ext cx="250800" cy="225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6" name="Google Shape;76;p14"/>
              <p:cNvCxnSpPr>
                <a:stCxn id="72" idx="1"/>
                <a:endCxn id="49" idx="5"/>
              </p:cNvCxnSpPr>
              <p:nvPr/>
            </p:nvCxnSpPr>
            <p:spPr>
              <a:xfrm>
                <a:off x="-657777" y="-728711"/>
                <a:ext cx="1051800" cy="1410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7" name="Google Shape;77;p14"/>
              <p:cNvSpPr/>
              <p:nvPr/>
            </p:nvSpPr>
            <p:spPr>
              <a:xfrm rot="10800000">
                <a:off x="374866" y="-872068"/>
                <a:ext cx="194400" cy="19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8" name="Google Shape;78;p14"/>
              <p:cNvCxnSpPr>
                <a:stCxn id="72" idx="2"/>
                <a:endCxn id="77" idx="6"/>
              </p:cNvCxnSpPr>
              <p:nvPr/>
            </p:nvCxnSpPr>
            <p:spPr>
              <a:xfrm>
                <a:off x="-638666" y="-774850"/>
                <a:ext cx="101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9" name="Google Shape;79;p14"/>
              <p:cNvCxnSpPr>
                <a:stCxn id="77" idx="1"/>
                <a:endCxn id="52" idx="5"/>
              </p:cNvCxnSpPr>
              <p:nvPr/>
            </p:nvCxnSpPr>
            <p:spPr>
              <a:xfrm>
                <a:off x="540797" y="-706137"/>
                <a:ext cx="933900" cy="109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3"/>
          <p:cNvSpPr txBox="1"/>
          <p:nvPr>
            <p:ph type="title"/>
          </p:nvPr>
        </p:nvSpPr>
        <p:spPr>
          <a:xfrm>
            <a:off x="713325" y="1485796"/>
            <a:ext cx="7717500" cy="21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34" name="Google Shape;634;p23"/>
          <p:cNvGrpSpPr/>
          <p:nvPr/>
        </p:nvGrpSpPr>
        <p:grpSpPr>
          <a:xfrm>
            <a:off x="-626841" y="-1892623"/>
            <a:ext cx="9741411" cy="8805493"/>
            <a:chOff x="-626841" y="-1892623"/>
            <a:chExt cx="9741411" cy="8805493"/>
          </a:xfrm>
        </p:grpSpPr>
        <p:grpSp>
          <p:nvGrpSpPr>
            <p:cNvPr id="635" name="Google Shape;635;p23"/>
            <p:cNvGrpSpPr/>
            <p:nvPr/>
          </p:nvGrpSpPr>
          <p:grpSpPr>
            <a:xfrm>
              <a:off x="-626841" y="3469144"/>
              <a:ext cx="5410264" cy="3443726"/>
              <a:chOff x="-436341" y="3418344"/>
              <a:chExt cx="5410264" cy="3443726"/>
            </a:xfrm>
          </p:grpSpPr>
          <p:sp>
            <p:nvSpPr>
              <p:cNvPr id="636" name="Google Shape;636;p23"/>
              <p:cNvSpPr/>
              <p:nvPr/>
            </p:nvSpPr>
            <p:spPr>
              <a:xfrm flipH="1" rot="10800000">
                <a:off x="-436341" y="55415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7" name="Google Shape;637;p23"/>
              <p:cNvSpPr/>
              <p:nvPr/>
            </p:nvSpPr>
            <p:spPr>
              <a:xfrm flipH="1" rot="10800000">
                <a:off x="1998031" y="64609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8" name="Google Shape;638;p23"/>
              <p:cNvSpPr/>
              <p:nvPr/>
            </p:nvSpPr>
            <p:spPr>
              <a:xfrm flipH="1" rot="10800000">
                <a:off x="1331188" y="39798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 flipH="1" rot="10800000">
                <a:off x="1136579" y="55735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 flipH="1" rot="10800000">
                <a:off x="-13908" y="6509971"/>
                <a:ext cx="96300" cy="96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 flipH="1" rot="10800000">
                <a:off x="1136579" y="67315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 flipH="1" rot="10800000">
                <a:off x="248148" y="4631902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 flipH="1" rot="10800000">
                <a:off x="4877623" y="49119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44" name="Google Shape;644;p23"/>
              <p:cNvCxnSpPr>
                <a:stCxn id="640" idx="5"/>
                <a:endCxn id="639" idx="1"/>
              </p:cNvCxnSpPr>
              <p:nvPr/>
            </p:nvCxnSpPr>
            <p:spPr>
              <a:xfrm flipH="1" rot="10800000">
                <a:off x="68289" y="5684974"/>
                <a:ext cx="1087500" cy="83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5" name="Google Shape;645;p23"/>
              <p:cNvCxnSpPr>
                <a:stCxn id="641" idx="4"/>
                <a:endCxn id="639" idx="0"/>
              </p:cNvCxnSpPr>
              <p:nvPr/>
            </p:nvCxnSpPr>
            <p:spPr>
              <a:xfrm rot="10800000">
                <a:off x="1201829" y="5704070"/>
                <a:ext cx="0" cy="102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6" name="Google Shape;646;p23"/>
              <p:cNvCxnSpPr>
                <a:stCxn id="636" idx="6"/>
                <a:endCxn id="639" idx="2"/>
              </p:cNvCxnSpPr>
              <p:nvPr/>
            </p:nvCxnSpPr>
            <p:spPr>
              <a:xfrm>
                <a:off x="-241941" y="5638796"/>
                <a:ext cx="1378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7" name="Google Shape;647;p23"/>
              <p:cNvCxnSpPr>
                <a:stCxn id="636" idx="0"/>
                <a:endCxn id="640" idx="3"/>
              </p:cNvCxnSpPr>
              <p:nvPr/>
            </p:nvCxnSpPr>
            <p:spPr>
              <a:xfrm>
                <a:off x="-339141" y="5735996"/>
                <a:ext cx="339300" cy="788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8" name="Google Shape;648;p23"/>
              <p:cNvCxnSpPr>
                <a:stCxn id="640" idx="7"/>
                <a:endCxn id="641" idx="2"/>
              </p:cNvCxnSpPr>
              <p:nvPr/>
            </p:nvCxnSpPr>
            <p:spPr>
              <a:xfrm>
                <a:off x="68289" y="6592168"/>
                <a:ext cx="1068300" cy="20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9" name="Google Shape;649;p23"/>
              <p:cNvCxnSpPr>
                <a:stCxn id="641" idx="6"/>
                <a:endCxn id="637" idx="2"/>
              </p:cNvCxnSpPr>
              <p:nvPr/>
            </p:nvCxnSpPr>
            <p:spPr>
              <a:xfrm flipH="1" rot="10800000">
                <a:off x="1267079" y="6558020"/>
                <a:ext cx="731100" cy="23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0" name="Google Shape;650;p23"/>
              <p:cNvCxnSpPr>
                <a:stCxn id="639" idx="7"/>
                <a:endCxn id="637" idx="3"/>
              </p:cNvCxnSpPr>
              <p:nvPr/>
            </p:nvCxnSpPr>
            <p:spPr>
              <a:xfrm>
                <a:off x="1247968" y="5684913"/>
                <a:ext cx="778500" cy="80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1" name="Google Shape;651;p23"/>
              <p:cNvCxnSpPr>
                <a:stCxn id="636" idx="5"/>
                <a:endCxn id="642" idx="1"/>
              </p:cNvCxnSpPr>
              <p:nvPr/>
            </p:nvCxnSpPr>
            <p:spPr>
              <a:xfrm flipH="1" rot="10800000">
                <a:off x="-270410" y="4743265"/>
                <a:ext cx="537600" cy="82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2" name="Google Shape;652;p23"/>
              <p:cNvCxnSpPr>
                <a:stCxn id="642" idx="7"/>
                <a:endCxn id="639" idx="3"/>
              </p:cNvCxnSpPr>
              <p:nvPr/>
            </p:nvCxnSpPr>
            <p:spPr>
              <a:xfrm>
                <a:off x="359537" y="4743291"/>
                <a:ext cx="796200" cy="84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3" name="Google Shape;653;p23"/>
              <p:cNvCxnSpPr>
                <a:stCxn id="642" idx="6"/>
                <a:endCxn id="638" idx="2"/>
              </p:cNvCxnSpPr>
              <p:nvPr/>
            </p:nvCxnSpPr>
            <p:spPr>
              <a:xfrm flipH="1" rot="10800000">
                <a:off x="378648" y="4180552"/>
                <a:ext cx="952500" cy="51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4" name="Google Shape;654;p23"/>
              <p:cNvCxnSpPr>
                <a:stCxn id="638" idx="1"/>
                <a:endCxn id="639" idx="4"/>
              </p:cNvCxnSpPr>
              <p:nvPr/>
            </p:nvCxnSpPr>
            <p:spPr>
              <a:xfrm flipH="1">
                <a:off x="1201872" y="4322456"/>
                <a:ext cx="188100" cy="125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5" name="Google Shape;655;p23"/>
              <p:cNvCxnSpPr>
                <a:stCxn id="643" idx="1"/>
                <a:endCxn id="637" idx="5"/>
              </p:cNvCxnSpPr>
              <p:nvPr/>
            </p:nvCxnSpPr>
            <p:spPr>
              <a:xfrm flipH="1">
                <a:off x="2163826" y="4994174"/>
                <a:ext cx="2727900" cy="149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6" name="Google Shape;656;p23"/>
              <p:cNvCxnSpPr>
                <a:stCxn id="640" idx="6"/>
                <a:endCxn id="643" idx="1"/>
              </p:cNvCxnSpPr>
              <p:nvPr/>
            </p:nvCxnSpPr>
            <p:spPr>
              <a:xfrm flipH="1" rot="10800000">
                <a:off x="82392" y="4994221"/>
                <a:ext cx="4809300" cy="15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7" name="Google Shape;657;p23"/>
              <p:cNvCxnSpPr>
                <a:stCxn id="637" idx="4"/>
                <a:endCxn id="638" idx="0"/>
              </p:cNvCxnSpPr>
              <p:nvPr/>
            </p:nvCxnSpPr>
            <p:spPr>
              <a:xfrm rot="10800000">
                <a:off x="1531831" y="4381348"/>
                <a:ext cx="563400" cy="207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8" name="Google Shape;658;p23"/>
              <p:cNvCxnSpPr>
                <a:stCxn id="636" idx="5"/>
                <a:endCxn id="638" idx="1"/>
              </p:cNvCxnSpPr>
              <p:nvPr/>
            </p:nvCxnSpPr>
            <p:spPr>
              <a:xfrm flipH="1" rot="10800000">
                <a:off x="-270410" y="4322365"/>
                <a:ext cx="1660500" cy="1247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59" name="Google Shape;659;p23"/>
              <p:cNvSpPr/>
              <p:nvPr/>
            </p:nvSpPr>
            <p:spPr>
              <a:xfrm flipH="1" rot="10800000">
                <a:off x="3294598" y="42980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0" name="Google Shape;660;p23"/>
              <p:cNvCxnSpPr>
                <a:stCxn id="643" idx="2"/>
                <a:endCxn id="659" idx="7"/>
              </p:cNvCxnSpPr>
              <p:nvPr/>
            </p:nvCxnSpPr>
            <p:spPr>
              <a:xfrm rot="10800000">
                <a:off x="3406123" y="4409327"/>
                <a:ext cx="1471500" cy="5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61" name="Google Shape;661;p23"/>
              <p:cNvCxnSpPr>
                <a:stCxn id="659" idx="2"/>
                <a:endCxn id="638" idx="6"/>
              </p:cNvCxnSpPr>
              <p:nvPr/>
            </p:nvCxnSpPr>
            <p:spPr>
              <a:xfrm rot="10800000">
                <a:off x="1732498" y="4180613"/>
                <a:ext cx="1562100" cy="18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62" name="Google Shape;662;p23"/>
              <p:cNvCxnSpPr>
                <a:stCxn id="659" idx="0"/>
                <a:endCxn id="637" idx="4"/>
              </p:cNvCxnSpPr>
              <p:nvPr/>
            </p:nvCxnSpPr>
            <p:spPr>
              <a:xfrm flipH="1">
                <a:off x="2095348" y="4428563"/>
                <a:ext cx="1264500" cy="203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63" name="Google Shape;663;p23"/>
              <p:cNvCxnSpPr>
                <a:stCxn id="659" idx="1"/>
                <a:endCxn id="639" idx="5"/>
              </p:cNvCxnSpPr>
              <p:nvPr/>
            </p:nvCxnSpPr>
            <p:spPr>
              <a:xfrm flipH="1">
                <a:off x="1247909" y="4409452"/>
                <a:ext cx="2065800" cy="118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64" name="Google Shape;664;p23"/>
              <p:cNvSpPr/>
              <p:nvPr/>
            </p:nvSpPr>
            <p:spPr>
              <a:xfrm flipH="1" rot="10800000">
                <a:off x="350141" y="34183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5" name="Google Shape;665;p23"/>
              <p:cNvCxnSpPr>
                <a:stCxn id="638" idx="3"/>
                <a:endCxn id="664" idx="6"/>
              </p:cNvCxnSpPr>
              <p:nvPr/>
            </p:nvCxnSpPr>
            <p:spPr>
              <a:xfrm rot="10800000">
                <a:off x="544572" y="3515424"/>
                <a:ext cx="845400" cy="52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66" name="Google Shape;666;p23"/>
              <p:cNvCxnSpPr>
                <a:stCxn id="664" idx="1"/>
                <a:endCxn id="642" idx="4"/>
              </p:cNvCxnSpPr>
              <p:nvPr/>
            </p:nvCxnSpPr>
            <p:spPr>
              <a:xfrm flipH="1">
                <a:off x="313510" y="3584275"/>
                <a:ext cx="65100" cy="104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667" name="Google Shape;667;p23"/>
            <p:cNvGrpSpPr/>
            <p:nvPr/>
          </p:nvGrpSpPr>
          <p:grpSpPr>
            <a:xfrm>
              <a:off x="5071007" y="-1892623"/>
              <a:ext cx="4043563" cy="3673594"/>
              <a:chOff x="5071007" y="-1892623"/>
              <a:chExt cx="4043563" cy="3673594"/>
            </a:xfrm>
          </p:grpSpPr>
          <p:sp>
            <p:nvSpPr>
              <p:cNvPr id="668" name="Google Shape;668;p23"/>
              <p:cNvSpPr/>
              <p:nvPr/>
            </p:nvSpPr>
            <p:spPr>
              <a:xfrm flipH="1" rot="9591490">
                <a:off x="5098516" y="540093"/>
                <a:ext cx="194282" cy="1942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69" name="Google Shape;669;p23"/>
              <p:cNvSpPr/>
              <p:nvPr/>
            </p:nvSpPr>
            <p:spPr>
              <a:xfrm flipH="1" rot="9591490">
                <a:off x="8892779" y="453876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0" name="Google Shape;670;p23"/>
              <p:cNvSpPr/>
              <p:nvPr/>
            </p:nvSpPr>
            <p:spPr>
              <a:xfrm flipH="1" rot="9590696">
                <a:off x="7529429" y="-1352882"/>
                <a:ext cx="401379" cy="40137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1" name="Google Shape;671;p23"/>
              <p:cNvSpPr/>
              <p:nvPr/>
            </p:nvSpPr>
            <p:spPr>
              <a:xfrm flipH="1" rot="9588852">
                <a:off x="7769090" y="-69319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2" name="Google Shape;672;p23"/>
              <p:cNvSpPr/>
              <p:nvPr/>
            </p:nvSpPr>
            <p:spPr>
              <a:xfrm flipH="1" rot="9585450">
                <a:off x="7304847" y="697939"/>
                <a:ext cx="96244" cy="962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3" name="Google Shape;673;p23"/>
              <p:cNvSpPr/>
              <p:nvPr/>
            </p:nvSpPr>
            <p:spPr>
              <a:xfrm flipH="1" rot="9588852">
                <a:off x="8485536" y="1632066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4" name="Google Shape;674;p23"/>
              <p:cNvSpPr/>
              <p:nvPr/>
            </p:nvSpPr>
            <p:spPr>
              <a:xfrm flipH="1" rot="9588852">
                <a:off x="6653615" y="27813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5" name="Google Shape;675;p23"/>
              <p:cNvSpPr/>
              <p:nvPr/>
            </p:nvSpPr>
            <p:spPr>
              <a:xfrm flipH="1" rot="9585450">
                <a:off x="8871292" y="-605485"/>
                <a:ext cx="96244" cy="962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76" name="Google Shape;676;p23"/>
              <p:cNvCxnSpPr>
                <a:stCxn id="672" idx="5"/>
                <a:endCxn id="671" idx="1"/>
              </p:cNvCxnSpPr>
              <p:nvPr/>
            </p:nvCxnSpPr>
            <p:spPr>
              <a:xfrm flipH="1" rot="10800000">
                <a:off x="7373121" y="54962"/>
                <a:ext cx="433800" cy="64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77" name="Google Shape;677;p23"/>
              <p:cNvCxnSpPr>
                <a:stCxn id="673" idx="4"/>
                <a:endCxn id="671" idx="0"/>
              </p:cNvCxnSpPr>
              <p:nvPr/>
            </p:nvCxnSpPr>
            <p:spPr>
              <a:xfrm rot="10800000">
                <a:off x="7856841" y="57171"/>
                <a:ext cx="671400" cy="157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78" name="Google Shape;678;p23"/>
              <p:cNvCxnSpPr>
                <a:stCxn id="668" idx="6"/>
                <a:endCxn id="672" idx="3"/>
              </p:cNvCxnSpPr>
              <p:nvPr/>
            </p:nvCxnSpPr>
            <p:spPr>
              <a:xfrm>
                <a:off x="5286857" y="603784"/>
                <a:ext cx="2022300" cy="12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79" name="Google Shape;679;p23"/>
              <p:cNvCxnSpPr>
                <a:stCxn id="672" idx="7"/>
                <a:endCxn id="673" idx="2"/>
              </p:cNvCxnSpPr>
              <p:nvPr/>
            </p:nvCxnSpPr>
            <p:spPr>
              <a:xfrm>
                <a:off x="7396668" y="766213"/>
                <a:ext cx="1092900" cy="95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0" name="Google Shape;680;p23"/>
              <p:cNvCxnSpPr>
                <a:stCxn id="673" idx="6"/>
                <a:endCxn id="669" idx="1"/>
              </p:cNvCxnSpPr>
              <p:nvPr/>
            </p:nvCxnSpPr>
            <p:spPr>
              <a:xfrm flipH="1" rot="10800000">
                <a:off x="8611941" y="639171"/>
                <a:ext cx="337200" cy="1035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1" name="Google Shape;681;p23"/>
              <p:cNvCxnSpPr>
                <a:stCxn id="671" idx="7"/>
                <a:endCxn id="669" idx="3"/>
              </p:cNvCxnSpPr>
              <p:nvPr/>
            </p:nvCxnSpPr>
            <p:spPr>
              <a:xfrm>
                <a:off x="7893480" y="23251"/>
                <a:ext cx="1008300" cy="48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2" name="Google Shape;682;p23"/>
              <p:cNvCxnSpPr>
                <a:stCxn id="668" idx="6"/>
                <a:endCxn id="674" idx="1"/>
              </p:cNvCxnSpPr>
              <p:nvPr/>
            </p:nvCxnSpPr>
            <p:spPr>
              <a:xfrm flipH="1" rot="10800000">
                <a:off x="5286857" y="152284"/>
                <a:ext cx="1404600" cy="45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3" name="Google Shape;683;p23"/>
              <p:cNvCxnSpPr>
                <a:stCxn id="674" idx="7"/>
                <a:endCxn id="671" idx="2"/>
              </p:cNvCxnSpPr>
              <p:nvPr/>
            </p:nvCxnSpPr>
            <p:spPr>
              <a:xfrm flipH="1" rot="10800000">
                <a:off x="6778005" y="18383"/>
                <a:ext cx="995100" cy="10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4" name="Google Shape;684;p23"/>
              <p:cNvCxnSpPr>
                <a:stCxn id="674" idx="5"/>
                <a:endCxn id="670" idx="2"/>
              </p:cNvCxnSpPr>
              <p:nvPr/>
            </p:nvCxnSpPr>
            <p:spPr>
              <a:xfrm flipH="1" rot="10800000">
                <a:off x="6746185" y="-1083067"/>
                <a:ext cx="795600" cy="111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5" name="Google Shape;685;p23"/>
              <p:cNvCxnSpPr>
                <a:stCxn id="670" idx="0"/>
                <a:endCxn id="671" idx="5"/>
              </p:cNvCxnSpPr>
              <p:nvPr/>
            </p:nvCxnSpPr>
            <p:spPr>
              <a:xfrm>
                <a:off x="7799268" y="-963793"/>
                <a:ext cx="62400" cy="90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6" name="Google Shape;686;p23"/>
              <p:cNvCxnSpPr>
                <a:stCxn id="670" idx="7"/>
                <a:endCxn id="675" idx="3"/>
              </p:cNvCxnSpPr>
              <p:nvPr/>
            </p:nvCxnSpPr>
            <p:spPr>
              <a:xfrm>
                <a:off x="7912234" y="-1067870"/>
                <a:ext cx="963600" cy="4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7" name="Google Shape;687;p23"/>
              <p:cNvCxnSpPr>
                <a:stCxn id="671" idx="6"/>
                <a:endCxn id="675" idx="2"/>
              </p:cNvCxnSpPr>
              <p:nvPr/>
            </p:nvCxnSpPr>
            <p:spPr>
              <a:xfrm flipH="1" rot="10800000">
                <a:off x="7895495" y="-540814"/>
                <a:ext cx="978900" cy="51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8" name="Google Shape;688;p23"/>
              <p:cNvCxnSpPr>
                <a:stCxn id="675" idx="0"/>
                <a:endCxn id="669" idx="5"/>
              </p:cNvCxnSpPr>
              <p:nvPr/>
            </p:nvCxnSpPr>
            <p:spPr>
              <a:xfrm>
                <a:off x="8936064" y="-512213"/>
                <a:ext cx="94800" cy="97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9" name="Google Shape;689;p23"/>
              <p:cNvCxnSpPr>
                <a:stCxn id="673" idx="5"/>
                <a:endCxn id="675" idx="1"/>
              </p:cNvCxnSpPr>
              <p:nvPr/>
            </p:nvCxnSpPr>
            <p:spPr>
              <a:xfrm flipH="1" rot="10800000">
                <a:off x="8578106" y="-513814"/>
                <a:ext cx="321300" cy="21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0" name="Google Shape;690;p23"/>
              <p:cNvCxnSpPr>
                <a:stCxn id="672" idx="6"/>
                <a:endCxn id="675" idx="1"/>
              </p:cNvCxnSpPr>
              <p:nvPr/>
            </p:nvCxnSpPr>
            <p:spPr>
              <a:xfrm flipH="1" rot="10800000">
                <a:off x="7398119" y="-513789"/>
                <a:ext cx="1501200" cy="124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1" name="Google Shape;691;p23"/>
              <p:cNvCxnSpPr>
                <a:stCxn id="672" idx="4"/>
                <a:endCxn id="670" idx="1"/>
              </p:cNvCxnSpPr>
              <p:nvPr/>
            </p:nvCxnSpPr>
            <p:spPr>
              <a:xfrm flipH="1" rot="10800000">
                <a:off x="7336319" y="-970089"/>
                <a:ext cx="309600" cy="167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2" name="Google Shape;692;p23"/>
              <p:cNvCxnSpPr>
                <a:stCxn id="669" idx="4"/>
                <a:endCxn id="670" idx="7"/>
              </p:cNvCxnSpPr>
              <p:nvPr/>
            </p:nvCxnSpPr>
            <p:spPr>
              <a:xfrm rot="10800000">
                <a:off x="7912170" y="-1067783"/>
                <a:ext cx="1044300" cy="152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3" name="Google Shape;693;p23"/>
              <p:cNvCxnSpPr>
                <a:stCxn id="668" idx="6"/>
                <a:endCxn id="670" idx="1"/>
              </p:cNvCxnSpPr>
              <p:nvPr/>
            </p:nvCxnSpPr>
            <p:spPr>
              <a:xfrm flipH="1" rot="10800000">
                <a:off x="5286857" y="-970016"/>
                <a:ext cx="2358900" cy="15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94" name="Google Shape;694;p23"/>
              <p:cNvSpPr/>
              <p:nvPr/>
            </p:nvSpPr>
            <p:spPr>
              <a:xfrm flipH="1" rot="9588852">
                <a:off x="8325123" y="-1874128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5" name="Google Shape;695;p23"/>
              <p:cNvCxnSpPr>
                <a:stCxn id="675" idx="4"/>
                <a:endCxn id="694" idx="7"/>
              </p:cNvCxnSpPr>
              <p:nvPr/>
            </p:nvCxnSpPr>
            <p:spPr>
              <a:xfrm rot="10800000">
                <a:off x="8449464" y="-1781513"/>
                <a:ext cx="453300" cy="117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6" name="Google Shape;696;p23"/>
              <p:cNvCxnSpPr>
                <a:stCxn id="694" idx="2"/>
                <a:endCxn id="670" idx="5"/>
              </p:cNvCxnSpPr>
              <p:nvPr/>
            </p:nvCxnSpPr>
            <p:spPr>
              <a:xfrm flipH="1">
                <a:off x="7814328" y="-1786423"/>
                <a:ext cx="514800" cy="45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7" name="Google Shape;697;p23"/>
              <p:cNvCxnSpPr>
                <a:stCxn id="694" idx="0"/>
                <a:endCxn id="669" idx="4"/>
              </p:cNvCxnSpPr>
              <p:nvPr/>
            </p:nvCxnSpPr>
            <p:spPr>
              <a:xfrm>
                <a:off x="8412828" y="-1747723"/>
                <a:ext cx="543600" cy="220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8" name="Google Shape;698;p23"/>
              <p:cNvCxnSpPr>
                <a:stCxn id="694" idx="1"/>
                <a:endCxn id="671" idx="5"/>
              </p:cNvCxnSpPr>
              <p:nvPr/>
            </p:nvCxnSpPr>
            <p:spPr>
              <a:xfrm flipH="1">
                <a:off x="7861663" y="-1749738"/>
                <a:ext cx="501300" cy="168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99" name="Google Shape;699;p23"/>
              <p:cNvSpPr/>
              <p:nvPr/>
            </p:nvSpPr>
            <p:spPr>
              <a:xfrm flipH="1" rot="9591490">
                <a:off x="7189341" y="-1500669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00" name="Google Shape;700;p23"/>
              <p:cNvCxnSpPr>
                <a:stCxn id="694" idx="2"/>
                <a:endCxn id="699" idx="6"/>
              </p:cNvCxnSpPr>
              <p:nvPr/>
            </p:nvCxnSpPr>
            <p:spPr>
              <a:xfrm flipH="1">
                <a:off x="7377828" y="-1786423"/>
                <a:ext cx="951300" cy="34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1" name="Google Shape;701;p23"/>
              <p:cNvCxnSpPr>
                <a:stCxn id="699" idx="1"/>
                <a:endCxn id="674" idx="5"/>
              </p:cNvCxnSpPr>
              <p:nvPr/>
            </p:nvCxnSpPr>
            <p:spPr>
              <a:xfrm flipH="1">
                <a:off x="6746147" y="-1315387"/>
                <a:ext cx="499500" cy="134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4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704" name="Google Shape;704;p24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5"/>
          <p:cNvSpPr txBox="1"/>
          <p:nvPr>
            <p:ph hasCustomPrompt="1" type="title"/>
          </p:nvPr>
        </p:nvSpPr>
        <p:spPr>
          <a:xfrm>
            <a:off x="1284000" y="1714512"/>
            <a:ext cx="6576000" cy="12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07" name="Google Shape;707;p25"/>
          <p:cNvSpPr txBox="1"/>
          <p:nvPr>
            <p:ph idx="1" type="subTitle"/>
          </p:nvPr>
        </p:nvSpPr>
        <p:spPr>
          <a:xfrm>
            <a:off x="1284000" y="2922288"/>
            <a:ext cx="65760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708" name="Google Shape;708;p25"/>
          <p:cNvGrpSpPr/>
          <p:nvPr/>
        </p:nvGrpSpPr>
        <p:grpSpPr>
          <a:xfrm>
            <a:off x="-1196147" y="-548843"/>
            <a:ext cx="13880920" cy="6874701"/>
            <a:chOff x="-1196147" y="-548843"/>
            <a:chExt cx="13880920" cy="6874701"/>
          </a:xfrm>
        </p:grpSpPr>
        <p:grpSp>
          <p:nvGrpSpPr>
            <p:cNvPr id="709" name="Google Shape;709;p25"/>
            <p:cNvGrpSpPr/>
            <p:nvPr/>
          </p:nvGrpSpPr>
          <p:grpSpPr>
            <a:xfrm>
              <a:off x="-1196147" y="-548843"/>
              <a:ext cx="3657841" cy="4417629"/>
              <a:chOff x="-1196147" y="-548843"/>
              <a:chExt cx="3657841" cy="4417629"/>
            </a:xfrm>
          </p:grpSpPr>
          <p:sp>
            <p:nvSpPr>
              <p:cNvPr id="710" name="Google Shape;710;p25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2" name="Google Shape;712;p25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3" name="Google Shape;713;p25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4" name="Google Shape;714;p25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5" name="Google Shape;715;p25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6" name="Google Shape;716;p25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7" name="Google Shape;717;p25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18" name="Google Shape;718;p25"/>
              <p:cNvCxnSpPr>
                <a:stCxn id="714" idx="5"/>
                <a:endCxn id="713" idx="1"/>
              </p:cNvCxnSpPr>
              <p:nvPr/>
            </p:nvCxnSpPr>
            <p:spPr>
              <a:xfrm rot="10800000">
                <a:off x="390857" y="665577"/>
                <a:ext cx="741900" cy="25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19" name="Google Shape;719;p25"/>
              <p:cNvCxnSpPr>
                <a:stCxn id="715" idx="4"/>
                <a:endCxn id="713" idx="0"/>
              </p:cNvCxnSpPr>
              <p:nvPr/>
            </p:nvCxnSpPr>
            <p:spPr>
              <a:xfrm rot="10800000">
                <a:off x="347650" y="690438"/>
                <a:ext cx="133200" cy="171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20" name="Google Shape;720;p25"/>
              <p:cNvCxnSpPr>
                <a:stCxn id="710" idx="6"/>
                <a:endCxn id="714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21" name="Google Shape;721;p25"/>
              <p:cNvCxnSpPr>
                <a:stCxn id="714" idx="7"/>
                <a:endCxn id="715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22" name="Google Shape;722;p25"/>
              <p:cNvCxnSpPr>
                <a:stCxn id="715" idx="6"/>
                <a:endCxn id="711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23" name="Google Shape;723;p25"/>
              <p:cNvCxnSpPr>
                <a:stCxn id="713" idx="7"/>
                <a:endCxn id="711" idx="3"/>
              </p:cNvCxnSpPr>
              <p:nvPr/>
            </p:nvCxnSpPr>
            <p:spPr>
              <a:xfrm flipH="1">
                <a:off x="-684461" y="677363"/>
                <a:ext cx="984000" cy="15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24" name="Google Shape;724;p25"/>
              <p:cNvCxnSpPr>
                <a:stCxn id="710" idx="6"/>
                <a:endCxn id="716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25" name="Google Shape;725;p25"/>
              <p:cNvCxnSpPr>
                <a:stCxn id="716" idx="6"/>
                <a:endCxn id="713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26" name="Google Shape;726;p25"/>
              <p:cNvCxnSpPr>
                <a:stCxn id="716" idx="6"/>
                <a:endCxn id="712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27" name="Google Shape;727;p25"/>
              <p:cNvCxnSpPr>
                <a:stCxn id="712" idx="7"/>
                <a:endCxn id="717" idx="3"/>
              </p:cNvCxnSpPr>
              <p:nvPr/>
            </p:nvCxnSpPr>
            <p:spPr>
              <a:xfrm flipH="1">
                <a:off x="-659249" y="144801"/>
                <a:ext cx="1090200" cy="77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28" name="Google Shape;728;p25"/>
              <p:cNvCxnSpPr>
                <a:stCxn id="713" idx="6"/>
                <a:endCxn id="717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29" name="Google Shape;729;p25"/>
              <p:cNvCxnSpPr>
                <a:stCxn id="717" idx="0"/>
                <a:endCxn id="711" idx="5"/>
              </p:cNvCxnSpPr>
              <p:nvPr/>
            </p:nvCxnSpPr>
            <p:spPr>
              <a:xfrm flipH="1">
                <a:off x="-820996" y="1002136"/>
                <a:ext cx="138300" cy="123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0" name="Google Shape;730;p25"/>
              <p:cNvCxnSpPr>
                <a:stCxn id="715" idx="5"/>
                <a:endCxn id="717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1" name="Google Shape;731;p25"/>
              <p:cNvCxnSpPr>
                <a:stCxn id="714" idx="6"/>
                <a:endCxn id="717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2" name="Google Shape;732;p25"/>
              <p:cNvCxnSpPr>
                <a:stCxn id="714" idx="4"/>
                <a:endCxn id="712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33" name="Google Shape;733;p25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4" name="Google Shape;734;p25"/>
              <p:cNvCxnSpPr>
                <a:stCxn id="717" idx="4"/>
                <a:endCxn id="733" idx="1"/>
              </p:cNvCxnSpPr>
              <p:nvPr/>
            </p:nvCxnSpPr>
            <p:spPr>
              <a:xfrm rot="10800000">
                <a:off x="-1071495" y="-436063"/>
                <a:ext cx="376500" cy="134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5" name="Google Shape;735;p25"/>
              <p:cNvCxnSpPr>
                <a:stCxn id="733" idx="1"/>
                <a:endCxn id="712" idx="5"/>
              </p:cNvCxnSpPr>
              <p:nvPr/>
            </p:nvCxnSpPr>
            <p:spPr>
              <a:xfrm>
                <a:off x="-1071442" y="-436018"/>
                <a:ext cx="1466400" cy="299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6" name="Google Shape;736;p25"/>
              <p:cNvCxnSpPr>
                <a:stCxn id="733" idx="1"/>
                <a:endCxn id="713" idx="5"/>
              </p:cNvCxnSpPr>
              <p:nvPr/>
            </p:nvCxnSpPr>
            <p:spPr>
              <a:xfrm>
                <a:off x="-1071442" y="-436018"/>
                <a:ext cx="1359000" cy="102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37" name="Google Shape;737;p25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8" name="Google Shape;738;p25"/>
              <p:cNvCxnSpPr>
                <a:stCxn id="715" idx="0"/>
                <a:endCxn id="737" idx="3"/>
              </p:cNvCxnSpPr>
              <p:nvPr/>
            </p:nvCxnSpPr>
            <p:spPr>
              <a:xfrm flipH="1">
                <a:off x="111851" y="2530339"/>
                <a:ext cx="385800" cy="92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9" name="Google Shape;739;p25"/>
              <p:cNvCxnSpPr>
                <a:stCxn id="711" idx="0"/>
                <a:endCxn id="737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740" name="Google Shape;740;p25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741" name="Google Shape;741;p25"/>
              <p:cNvSpPr/>
              <p:nvPr/>
            </p:nvSpPr>
            <p:spPr>
              <a:xfrm flipH="1" rot="10800000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2" name="Google Shape;742;p25"/>
              <p:cNvSpPr/>
              <p:nvPr/>
            </p:nvSpPr>
            <p:spPr>
              <a:xfrm flipH="1" rot="10800000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3" name="Google Shape;743;p25"/>
              <p:cNvSpPr/>
              <p:nvPr/>
            </p:nvSpPr>
            <p:spPr>
              <a:xfrm flipH="1" rot="10800000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4" name="Google Shape;744;p25"/>
              <p:cNvSpPr/>
              <p:nvPr/>
            </p:nvSpPr>
            <p:spPr>
              <a:xfrm flipH="1" rot="10800000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5" name="Google Shape;745;p25"/>
              <p:cNvSpPr/>
              <p:nvPr/>
            </p:nvSpPr>
            <p:spPr>
              <a:xfrm flipH="1" rot="10800000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6" name="Google Shape;746;p25"/>
              <p:cNvSpPr/>
              <p:nvPr/>
            </p:nvSpPr>
            <p:spPr>
              <a:xfrm flipH="1" rot="10800000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7" name="Google Shape;747;p25"/>
              <p:cNvSpPr/>
              <p:nvPr/>
            </p:nvSpPr>
            <p:spPr>
              <a:xfrm flipH="1" rot="10800000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8" name="Google Shape;748;p25"/>
              <p:cNvSpPr/>
              <p:nvPr/>
            </p:nvSpPr>
            <p:spPr>
              <a:xfrm flipH="1" rot="10800000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9" name="Google Shape;749;p25"/>
              <p:cNvCxnSpPr>
                <a:stCxn id="745" idx="5"/>
                <a:endCxn id="744" idx="1"/>
              </p:cNvCxnSpPr>
              <p:nvPr/>
            </p:nvCxnSpPr>
            <p:spPr>
              <a:xfrm flipH="1" rot="10800000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50" name="Google Shape;750;p25"/>
              <p:cNvCxnSpPr>
                <a:stCxn id="746" idx="4"/>
                <a:endCxn id="744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51" name="Google Shape;751;p25"/>
              <p:cNvCxnSpPr>
                <a:stCxn id="741" idx="6"/>
                <a:endCxn id="744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52" name="Google Shape;752;p25"/>
              <p:cNvCxnSpPr>
                <a:stCxn id="741" idx="0"/>
                <a:endCxn id="745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53" name="Google Shape;753;p25"/>
              <p:cNvCxnSpPr>
                <a:stCxn id="745" idx="7"/>
                <a:endCxn id="746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54" name="Google Shape;754;p25"/>
              <p:cNvCxnSpPr>
                <a:stCxn id="746" idx="6"/>
                <a:endCxn id="742" idx="2"/>
              </p:cNvCxnSpPr>
              <p:nvPr/>
            </p:nvCxnSpPr>
            <p:spPr>
              <a:xfrm flipH="1" rot="10800000">
                <a:off x="8977929" y="6021808"/>
                <a:ext cx="731100" cy="23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55" name="Google Shape;755;p25"/>
              <p:cNvCxnSpPr>
                <a:stCxn id="744" idx="7"/>
                <a:endCxn id="742" idx="3"/>
              </p:cNvCxnSpPr>
              <p:nvPr/>
            </p:nvCxnSpPr>
            <p:spPr>
              <a:xfrm>
                <a:off x="8958818" y="5148701"/>
                <a:ext cx="778500" cy="80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56" name="Google Shape;756;p25"/>
              <p:cNvCxnSpPr>
                <a:stCxn id="741" idx="5"/>
                <a:endCxn id="747" idx="1"/>
              </p:cNvCxnSpPr>
              <p:nvPr/>
            </p:nvCxnSpPr>
            <p:spPr>
              <a:xfrm flipH="1" rot="10800000">
                <a:off x="7154690" y="4207177"/>
                <a:ext cx="823500" cy="63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57" name="Google Shape;757;p25"/>
              <p:cNvCxnSpPr>
                <a:stCxn id="747" idx="7"/>
                <a:endCxn id="744" idx="3"/>
              </p:cNvCxnSpPr>
              <p:nvPr/>
            </p:nvCxnSpPr>
            <p:spPr>
              <a:xfrm>
                <a:off x="8070387" y="4207079"/>
                <a:ext cx="796200" cy="84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58" name="Google Shape;758;p25"/>
              <p:cNvCxnSpPr>
                <a:stCxn id="747" idx="7"/>
                <a:endCxn id="743" idx="1"/>
              </p:cNvCxnSpPr>
              <p:nvPr/>
            </p:nvCxnSpPr>
            <p:spPr>
              <a:xfrm flipH="1" rot="10800000">
                <a:off x="8070387" y="3722279"/>
                <a:ext cx="1263000" cy="48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59" name="Google Shape;759;p25"/>
              <p:cNvCxnSpPr>
                <a:stCxn id="743" idx="0"/>
                <a:endCxn id="744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60" name="Google Shape;760;p25"/>
              <p:cNvCxnSpPr>
                <a:stCxn id="748" idx="1"/>
                <a:endCxn id="742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61" name="Google Shape;761;p25"/>
              <p:cNvCxnSpPr>
                <a:stCxn id="745" idx="6"/>
                <a:endCxn id="748" idx="1"/>
              </p:cNvCxnSpPr>
              <p:nvPr/>
            </p:nvCxnSpPr>
            <p:spPr>
              <a:xfrm flipH="1" rot="10800000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62" name="Google Shape;762;p25"/>
              <p:cNvCxnSpPr>
                <a:stCxn id="742" idx="4"/>
                <a:endCxn id="743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63" name="Google Shape;763;p25"/>
              <p:cNvSpPr/>
              <p:nvPr/>
            </p:nvSpPr>
            <p:spPr>
              <a:xfrm flipH="1" rot="10800000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64" name="Google Shape;764;p25"/>
              <p:cNvCxnSpPr>
                <a:stCxn id="748" idx="2"/>
                <a:endCxn id="763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65" name="Google Shape;765;p25"/>
              <p:cNvCxnSpPr>
                <a:stCxn id="763" idx="2"/>
                <a:endCxn id="743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66" name="Google Shape;766;p25"/>
              <p:cNvCxnSpPr>
                <a:stCxn id="763" idx="0"/>
                <a:endCxn id="742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67" name="Google Shape;767;p25"/>
              <p:cNvCxnSpPr>
                <a:stCxn id="763" idx="1"/>
                <a:endCxn id="744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68" name="Google Shape;768;p25"/>
              <p:cNvSpPr/>
              <p:nvPr/>
            </p:nvSpPr>
            <p:spPr>
              <a:xfrm flipH="1" rot="10800000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69" name="Google Shape;769;p25"/>
              <p:cNvCxnSpPr>
                <a:stCxn id="743" idx="3"/>
                <a:endCxn id="768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0" name="Google Shape;770;p25"/>
              <p:cNvCxnSpPr>
                <a:stCxn id="768" idx="0"/>
                <a:endCxn id="747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71" name="Google Shape;771;p25"/>
              <p:cNvSpPr/>
              <p:nvPr/>
            </p:nvSpPr>
            <p:spPr>
              <a:xfrm flipH="1" rot="10800000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2" name="Google Shape;772;p25"/>
              <p:cNvCxnSpPr>
                <a:stCxn id="741" idx="6"/>
                <a:endCxn id="771" idx="2"/>
              </p:cNvCxnSpPr>
              <p:nvPr/>
            </p:nvCxnSpPr>
            <p:spPr>
              <a:xfrm flipH="1" rot="10800000">
                <a:off x="7183159" y="4777208"/>
                <a:ext cx="790800" cy="13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3" name="Google Shape;773;p25"/>
              <p:cNvCxnSpPr>
                <a:stCxn id="747" idx="0"/>
                <a:endCxn id="771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4" name="Google Shape;774;p25"/>
              <p:cNvCxnSpPr>
                <a:stCxn id="771" idx="6"/>
                <a:endCxn id="744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75" name="Google Shape;775;p25"/>
              <p:cNvSpPr/>
              <p:nvPr/>
            </p:nvSpPr>
            <p:spPr>
              <a:xfrm flipH="1" rot="10800000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6" name="Google Shape;776;p25"/>
              <p:cNvCxnSpPr>
                <a:stCxn id="768" idx="5"/>
                <a:endCxn id="775" idx="1"/>
              </p:cNvCxnSpPr>
              <p:nvPr/>
            </p:nvCxnSpPr>
            <p:spPr>
              <a:xfrm flipH="1" rot="10800000">
                <a:off x="8426122" y="2474926"/>
                <a:ext cx="384900" cy="34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7" name="Google Shape;777;p25"/>
              <p:cNvCxnSpPr>
                <a:stCxn id="775" idx="7"/>
                <a:endCxn id="743" idx="3"/>
              </p:cNvCxnSpPr>
              <p:nvPr/>
            </p:nvCxnSpPr>
            <p:spPr>
              <a:xfrm>
                <a:off x="8948372" y="2474813"/>
                <a:ext cx="384900" cy="963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78" name="Google Shape;778;p25"/>
              <p:cNvSpPr/>
              <p:nvPr/>
            </p:nvSpPr>
            <p:spPr>
              <a:xfrm flipH="1" rot="10800000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9" name="Google Shape;779;p25"/>
              <p:cNvCxnSpPr>
                <a:stCxn id="768" idx="0"/>
                <a:endCxn id="778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80" name="Google Shape;780;p25"/>
              <p:cNvCxnSpPr>
                <a:stCxn id="778" idx="1"/>
                <a:endCxn id="747" idx="5"/>
              </p:cNvCxnSpPr>
              <p:nvPr/>
            </p:nvCxnSpPr>
            <p:spPr>
              <a:xfrm flipH="1">
                <a:off x="8070435" y="3580138"/>
                <a:ext cx="479400" cy="53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81" name="Google Shape;781;p25"/>
              <p:cNvCxnSpPr>
                <a:stCxn id="778" idx="6"/>
                <a:endCxn id="743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85" name="Google Shape;785;p27"/>
          <p:cNvGrpSpPr/>
          <p:nvPr/>
        </p:nvGrpSpPr>
        <p:grpSpPr>
          <a:xfrm>
            <a:off x="119288" y="163238"/>
            <a:ext cx="8837200" cy="4388712"/>
            <a:chOff x="119288" y="163238"/>
            <a:chExt cx="8837200" cy="4388712"/>
          </a:xfrm>
        </p:grpSpPr>
        <p:grpSp>
          <p:nvGrpSpPr>
            <p:cNvPr id="786" name="Google Shape;786;p27"/>
            <p:cNvGrpSpPr/>
            <p:nvPr/>
          </p:nvGrpSpPr>
          <p:grpSpPr>
            <a:xfrm flipH="1" rot="10800000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787" name="Google Shape;787;p27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8" name="Google Shape;788;p27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9" name="Google Shape;789;p27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90" name="Google Shape;790;p27"/>
            <p:cNvGrpSpPr/>
            <p:nvPr/>
          </p:nvGrpSpPr>
          <p:grpSpPr>
            <a:xfrm flipH="1" rot="10800000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791" name="Google Shape;791;p27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2" name="Google Shape;792;p27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3" name="Google Shape;793;p27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4" name="Google Shape;794;p27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95" name="Google Shape;795;p27"/>
          <p:cNvGrpSpPr/>
          <p:nvPr/>
        </p:nvGrpSpPr>
        <p:grpSpPr>
          <a:xfrm>
            <a:off x="-989787" y="-671217"/>
            <a:ext cx="10544675" cy="8105802"/>
            <a:chOff x="-989787" y="-671217"/>
            <a:chExt cx="10544675" cy="8105802"/>
          </a:xfrm>
        </p:grpSpPr>
        <p:grpSp>
          <p:nvGrpSpPr>
            <p:cNvPr id="796" name="Google Shape;796;p27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797" name="Google Shape;797;p27"/>
              <p:cNvCxnSpPr>
                <a:stCxn id="798" idx="6"/>
                <a:endCxn id="799" idx="2"/>
              </p:cNvCxnSpPr>
              <p:nvPr/>
            </p:nvCxnSpPr>
            <p:spPr>
              <a:xfrm flipH="1" rot="10800000">
                <a:off x="421801" y="-63292"/>
                <a:ext cx="2023800" cy="47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99" name="Google Shape;799;p27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00" name="Google Shape;800;p27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01" name="Google Shape;801;p27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02" name="Google Shape;802;p27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03" name="Google Shape;803;p27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04" name="Google Shape;804;p27"/>
              <p:cNvCxnSpPr>
                <a:stCxn id="803" idx="4"/>
                <a:endCxn id="801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05" name="Google Shape;805;p27"/>
              <p:cNvCxnSpPr>
                <a:stCxn id="802" idx="4"/>
                <a:endCxn id="801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06" name="Google Shape;806;p27"/>
              <p:cNvCxnSpPr>
                <a:stCxn id="802" idx="5"/>
                <a:endCxn id="803" idx="1"/>
              </p:cNvCxnSpPr>
              <p:nvPr/>
            </p:nvCxnSpPr>
            <p:spPr>
              <a:xfrm>
                <a:off x="199829" y="960740"/>
                <a:ext cx="204000" cy="3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07" name="Google Shape;807;p27"/>
              <p:cNvCxnSpPr>
                <a:stCxn id="802" idx="0"/>
                <a:endCxn id="800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08" name="Google Shape;808;p27"/>
              <p:cNvCxnSpPr>
                <a:stCxn id="802" idx="7"/>
                <a:endCxn id="798" idx="3"/>
              </p:cNvCxnSpPr>
              <p:nvPr/>
            </p:nvCxnSpPr>
            <p:spPr>
              <a:xfrm flipH="1" rot="10800000">
                <a:off x="199829" y="443734"/>
                <a:ext cx="147900" cy="45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09" name="Google Shape;809;p27"/>
              <p:cNvCxnSpPr>
                <a:stCxn id="800" idx="5"/>
                <a:endCxn id="798" idx="0"/>
              </p:cNvCxnSpPr>
              <p:nvPr/>
            </p:nvCxnSpPr>
            <p:spPr>
              <a:xfrm>
                <a:off x="196081" y="-536782"/>
                <a:ext cx="182400" cy="9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10" name="Google Shape;810;p27"/>
              <p:cNvCxnSpPr>
                <a:stCxn id="800" idx="6"/>
                <a:endCxn id="799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11" name="Google Shape;811;p27"/>
              <p:cNvCxnSpPr>
                <a:stCxn id="812" idx="1"/>
                <a:endCxn id="800" idx="5"/>
              </p:cNvCxnSpPr>
              <p:nvPr/>
            </p:nvCxnSpPr>
            <p:spPr>
              <a:xfrm rot="10800000">
                <a:off x="195958" y="-536779"/>
                <a:ext cx="600600" cy="72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13" name="Google Shape;813;p27"/>
              <p:cNvCxnSpPr>
                <a:stCxn id="803" idx="0"/>
                <a:endCxn id="798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14" name="Google Shape;814;p27"/>
              <p:cNvCxnSpPr>
                <a:stCxn id="803" idx="0"/>
                <a:endCxn id="812" idx="3"/>
              </p:cNvCxnSpPr>
              <p:nvPr/>
            </p:nvCxnSpPr>
            <p:spPr>
              <a:xfrm flipH="1" rot="10800000">
                <a:off x="454649" y="268188"/>
                <a:ext cx="342000" cy="104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15" name="Google Shape;815;p27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16" name="Google Shape;816;p27"/>
              <p:cNvCxnSpPr>
                <a:stCxn id="800" idx="5"/>
                <a:endCxn id="815" idx="1"/>
              </p:cNvCxnSpPr>
              <p:nvPr/>
            </p:nvCxnSpPr>
            <p:spPr>
              <a:xfrm>
                <a:off x="196081" y="-536782"/>
                <a:ext cx="814200" cy="467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17" name="Google Shape;817;p27"/>
              <p:cNvCxnSpPr>
                <a:stCxn id="812" idx="7"/>
                <a:endCxn id="815" idx="3"/>
              </p:cNvCxnSpPr>
              <p:nvPr/>
            </p:nvCxnSpPr>
            <p:spPr>
              <a:xfrm flipH="1" rot="10800000">
                <a:off x="877592" y="42221"/>
                <a:ext cx="132600" cy="14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18" name="Google Shape;818;p27"/>
              <p:cNvCxnSpPr>
                <a:stCxn id="815" idx="6"/>
                <a:endCxn id="799" idx="2"/>
              </p:cNvCxnSpPr>
              <p:nvPr/>
            </p:nvCxnSpPr>
            <p:spPr>
              <a:xfrm flipH="1" rot="10800000">
                <a:off x="1144725" y="-63481"/>
                <a:ext cx="1300800" cy="50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19" name="Google Shape;819;p27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20" name="Google Shape;820;p27"/>
              <p:cNvCxnSpPr>
                <a:stCxn id="819" idx="0"/>
                <a:endCxn id="800" idx="3"/>
              </p:cNvCxnSpPr>
              <p:nvPr/>
            </p:nvCxnSpPr>
            <p:spPr>
              <a:xfrm flipH="1" rot="10800000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21" name="Google Shape;821;p27"/>
              <p:cNvCxnSpPr>
                <a:stCxn id="819" idx="6"/>
                <a:endCxn id="798" idx="3"/>
              </p:cNvCxnSpPr>
              <p:nvPr/>
            </p:nvCxnSpPr>
            <p:spPr>
              <a:xfrm flipH="1" rot="10800000">
                <a:off x="-303075" y="443769"/>
                <a:ext cx="651000" cy="17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22" name="Google Shape;822;p27"/>
              <p:cNvCxnSpPr>
                <a:stCxn id="819" idx="5"/>
                <a:endCxn id="802" idx="1"/>
              </p:cNvCxnSpPr>
              <p:nvPr/>
            </p:nvCxnSpPr>
            <p:spPr>
              <a:xfrm>
                <a:off x="-326140" y="674954"/>
                <a:ext cx="464700" cy="22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23" name="Google Shape;823;p27"/>
              <p:cNvCxnSpPr>
                <a:stCxn id="819" idx="5"/>
                <a:endCxn id="801" idx="1"/>
              </p:cNvCxnSpPr>
              <p:nvPr/>
            </p:nvCxnSpPr>
            <p:spPr>
              <a:xfrm>
                <a:off x="-326140" y="674954"/>
                <a:ext cx="439500" cy="184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12" name="Google Shape;812;p27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8" name="Google Shape;798;p27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24" name="Google Shape;824;p27"/>
            <p:cNvGrpSpPr/>
            <p:nvPr/>
          </p:nvGrpSpPr>
          <p:grpSpPr>
            <a:xfrm rot="459949">
              <a:off x="-831023" y="4514858"/>
              <a:ext cx="4123087" cy="2656599"/>
              <a:chOff x="720013" y="4544654"/>
              <a:chExt cx="4122933" cy="2656500"/>
            </a:xfrm>
          </p:grpSpPr>
          <p:sp>
            <p:nvSpPr>
              <p:cNvPr id="825" name="Google Shape;825;p27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26" name="Google Shape;826;p27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27" name="Google Shape;827;p27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28" name="Google Shape;828;p27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29" name="Google Shape;829;p27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30" name="Google Shape;830;p27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31" name="Google Shape;831;p27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32" name="Google Shape;832;p27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33" name="Google Shape;833;p27"/>
              <p:cNvCxnSpPr>
                <a:stCxn id="829" idx="5"/>
                <a:endCxn id="828" idx="1"/>
              </p:cNvCxnSpPr>
              <p:nvPr/>
            </p:nvCxnSpPr>
            <p:spPr>
              <a:xfrm rot="10340870">
                <a:off x="3060065" y="6057181"/>
                <a:ext cx="335689" cy="84516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34" name="Google Shape;834;p27"/>
              <p:cNvCxnSpPr>
                <a:stCxn id="830" idx="4"/>
                <a:endCxn id="828" idx="7"/>
              </p:cNvCxnSpPr>
              <p:nvPr/>
            </p:nvCxnSpPr>
            <p:spPr>
              <a:xfrm rot="-459755">
                <a:off x="1865221" y="6103385"/>
                <a:ext cx="1086704" cy="2876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35" name="Google Shape;835;p27"/>
              <p:cNvCxnSpPr>
                <a:stCxn id="825" idx="0"/>
                <a:endCxn id="829" idx="3"/>
              </p:cNvCxnSpPr>
              <p:nvPr/>
            </p:nvCxnSpPr>
            <p:spPr>
              <a:xfrm flipH="1" rot="-459979">
                <a:off x="3359206" y="4907332"/>
                <a:ext cx="1362781" cy="190403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36" name="Google Shape;836;p27"/>
              <p:cNvCxnSpPr>
                <a:stCxn id="829" idx="7"/>
                <a:endCxn id="830" idx="2"/>
              </p:cNvCxnSpPr>
              <p:nvPr/>
            </p:nvCxnSpPr>
            <p:spPr>
              <a:xfrm rot="10340005">
                <a:off x="1943581" y="6132795"/>
                <a:ext cx="1436945" cy="88479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37" name="Google Shape;837;p27"/>
              <p:cNvCxnSpPr>
                <a:stCxn id="830" idx="6"/>
                <a:endCxn id="826" idx="1"/>
              </p:cNvCxnSpPr>
              <p:nvPr/>
            </p:nvCxnSpPr>
            <p:spPr>
              <a:xfrm flipH="1" rot="10342167">
                <a:off x="1735733" y="5068157"/>
                <a:ext cx="189781" cy="112302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38" name="Google Shape;838;p27"/>
              <p:cNvCxnSpPr>
                <a:stCxn id="828" idx="5"/>
                <a:endCxn id="826" idx="1"/>
              </p:cNvCxnSpPr>
              <p:nvPr/>
            </p:nvCxnSpPr>
            <p:spPr>
              <a:xfrm rot="10340111">
                <a:off x="1917642" y="4989902"/>
                <a:ext cx="987422" cy="10839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39" name="Google Shape;839;p27"/>
              <p:cNvCxnSpPr>
                <a:stCxn id="825" idx="6"/>
                <a:endCxn id="831" idx="3"/>
              </p:cNvCxnSpPr>
              <p:nvPr/>
            </p:nvCxnSpPr>
            <p:spPr>
              <a:xfrm rot="10340667">
                <a:off x="3820905" y="4643394"/>
                <a:ext cx="727383" cy="14620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0" name="Google Shape;840;p27"/>
              <p:cNvCxnSpPr>
                <a:stCxn id="825" idx="7"/>
                <a:endCxn id="828" idx="3"/>
              </p:cNvCxnSpPr>
              <p:nvPr/>
            </p:nvCxnSpPr>
            <p:spPr>
              <a:xfrm flipH="1" rot="-459621">
                <a:off x="2953400" y="4896950"/>
                <a:ext cx="1676663" cy="102284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1" name="Google Shape;841;p27"/>
              <p:cNvCxnSpPr>
                <a:stCxn id="831" idx="7"/>
                <a:endCxn id="827" idx="3"/>
              </p:cNvCxnSpPr>
              <p:nvPr/>
            </p:nvCxnSpPr>
            <p:spPr>
              <a:xfrm flipH="1" rot="-458883">
                <a:off x="3256947" y="4756716"/>
                <a:ext cx="489151" cy="14620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2" name="Google Shape;842;p27"/>
              <p:cNvCxnSpPr>
                <a:stCxn id="827" idx="0"/>
                <a:endCxn id="828" idx="5"/>
              </p:cNvCxnSpPr>
              <p:nvPr/>
            </p:nvCxnSpPr>
            <p:spPr>
              <a:xfrm flipH="1" rot="-457956">
                <a:off x="2913685" y="5119069"/>
                <a:ext cx="239421" cy="87210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3" name="Google Shape;843;p27"/>
              <p:cNvCxnSpPr>
                <a:stCxn id="832" idx="2"/>
                <a:endCxn id="826" idx="6"/>
              </p:cNvCxnSpPr>
              <p:nvPr/>
            </p:nvCxnSpPr>
            <p:spPr>
              <a:xfrm rot="-459512">
                <a:off x="880378" y="4757981"/>
                <a:ext cx="871171" cy="27696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4" name="Google Shape;844;p27"/>
              <p:cNvCxnSpPr>
                <a:stCxn id="829" idx="6"/>
                <a:endCxn id="832" idx="1"/>
              </p:cNvCxnSpPr>
              <p:nvPr/>
            </p:nvCxnSpPr>
            <p:spPr>
              <a:xfrm rot="10340068">
                <a:off x="977935" y="4687960"/>
                <a:ext cx="2307521" cy="236988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45" name="Google Shape;845;p27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46" name="Google Shape;846;p27"/>
              <p:cNvCxnSpPr>
                <a:stCxn id="832" idx="3"/>
                <a:endCxn id="845" idx="7"/>
              </p:cNvCxnSpPr>
              <p:nvPr/>
            </p:nvCxnSpPr>
            <p:spPr>
              <a:xfrm rot="-459667">
                <a:off x="868246" y="4693900"/>
                <a:ext cx="1093662" cy="10292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7" name="Google Shape;847;p27"/>
              <p:cNvCxnSpPr>
                <a:stCxn id="845" idx="2"/>
                <a:endCxn id="827" idx="6"/>
              </p:cNvCxnSpPr>
              <p:nvPr/>
            </p:nvCxnSpPr>
            <p:spPr>
              <a:xfrm rot="-459508">
                <a:off x="2061895" y="4659992"/>
                <a:ext cx="943213" cy="33721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8" name="Google Shape;848;p27"/>
              <p:cNvCxnSpPr>
                <a:stCxn id="845" idx="0"/>
                <a:endCxn id="826" idx="4"/>
              </p:cNvCxnSpPr>
              <p:nvPr/>
            </p:nvCxnSpPr>
            <p:spPr>
              <a:xfrm flipH="1" rot="-463310">
                <a:off x="1838573" y="4757163"/>
                <a:ext cx="160758" cy="17467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9" name="Google Shape;849;p27"/>
              <p:cNvCxnSpPr>
                <a:stCxn id="845" idx="1"/>
                <a:endCxn id="828" idx="5"/>
              </p:cNvCxnSpPr>
              <p:nvPr/>
            </p:nvCxnSpPr>
            <p:spPr>
              <a:xfrm rot="-459275">
                <a:off x="2108012" y="4689611"/>
                <a:ext cx="777024" cy="137156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50" name="Google Shape;850;p27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51" name="Google Shape;851;p27"/>
              <p:cNvCxnSpPr>
                <a:stCxn id="827" idx="2"/>
                <a:endCxn id="850" idx="7"/>
              </p:cNvCxnSpPr>
              <p:nvPr/>
            </p:nvCxnSpPr>
            <p:spPr>
              <a:xfrm rot="-460738">
                <a:off x="3266625" y="4991468"/>
                <a:ext cx="673540" cy="2210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52" name="Google Shape;852;p27"/>
              <p:cNvCxnSpPr>
                <a:stCxn id="850" idx="3"/>
                <a:endCxn id="825" idx="7"/>
              </p:cNvCxnSpPr>
              <p:nvPr/>
            </p:nvCxnSpPr>
            <p:spPr>
              <a:xfrm flipH="1" rot="10340841">
                <a:off x="4051631" y="4823477"/>
                <a:ext cx="509135" cy="6326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53" name="Google Shape;853;p27"/>
              <p:cNvCxnSpPr>
                <a:stCxn id="828" idx="4"/>
                <a:endCxn id="850" idx="0"/>
              </p:cNvCxnSpPr>
              <p:nvPr/>
            </p:nvCxnSpPr>
            <p:spPr>
              <a:xfrm flipH="1" rot="10339578">
                <a:off x="2943686" y="5072692"/>
                <a:ext cx="1091878" cy="86179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"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2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56" name="Google Shape;856;p28"/>
          <p:cNvGrpSpPr/>
          <p:nvPr/>
        </p:nvGrpSpPr>
        <p:grpSpPr>
          <a:xfrm>
            <a:off x="190301" y="174003"/>
            <a:ext cx="8808974" cy="4007622"/>
            <a:chOff x="190301" y="174003"/>
            <a:chExt cx="8808974" cy="4007622"/>
          </a:xfrm>
        </p:grpSpPr>
        <p:grpSp>
          <p:nvGrpSpPr>
            <p:cNvPr id="857" name="Google Shape;857;p28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858" name="Google Shape;858;p28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9" name="Google Shape;859;p28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0" name="Google Shape;860;p28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61" name="Google Shape;861;p28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862" name="Google Shape;862;p28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3" name="Google Shape;863;p28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4" name="Google Shape;864;p28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5" name="Google Shape;865;p28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866" name="Google Shape;866;p28"/>
          <p:cNvGrpSpPr/>
          <p:nvPr/>
        </p:nvGrpSpPr>
        <p:grpSpPr>
          <a:xfrm>
            <a:off x="115023" y="-2374836"/>
            <a:ext cx="8971640" cy="9886185"/>
            <a:chOff x="115023" y="-2374836"/>
            <a:chExt cx="8971640" cy="9886185"/>
          </a:xfrm>
        </p:grpSpPr>
        <p:grpSp>
          <p:nvGrpSpPr>
            <p:cNvPr id="867" name="Google Shape;867;p28"/>
            <p:cNvGrpSpPr/>
            <p:nvPr/>
          </p:nvGrpSpPr>
          <p:grpSpPr>
            <a:xfrm flipH="1">
              <a:off x="115023" y="-2374836"/>
              <a:ext cx="3687215" cy="3485542"/>
              <a:chOff x="5337386" y="-2374836"/>
              <a:chExt cx="3687215" cy="3485542"/>
            </a:xfrm>
          </p:grpSpPr>
          <p:sp>
            <p:nvSpPr>
              <p:cNvPr id="868" name="Google Shape;868;p28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9" name="Google Shape;869;p28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0" name="Google Shape;870;p28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1" name="Google Shape;871;p28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2" name="Google Shape;872;p28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3" name="Google Shape;873;p28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4" name="Google Shape;874;p28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5" name="Google Shape;875;p28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76" name="Google Shape;876;p28"/>
              <p:cNvCxnSpPr>
                <a:stCxn id="872" idx="5"/>
                <a:endCxn id="871" idx="1"/>
              </p:cNvCxnSpPr>
              <p:nvPr/>
            </p:nvCxnSpPr>
            <p:spPr>
              <a:xfrm rot="10800000">
                <a:off x="8095656" y="-88787"/>
                <a:ext cx="800400" cy="25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77" name="Google Shape;877;p28"/>
              <p:cNvCxnSpPr>
                <a:stCxn id="873" idx="4"/>
                <a:endCxn id="871" idx="6"/>
              </p:cNvCxnSpPr>
              <p:nvPr/>
            </p:nvCxnSpPr>
            <p:spPr>
              <a:xfrm flipH="1" rot="10800000">
                <a:off x="7230777" y="-94741"/>
                <a:ext cx="785100" cy="29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78" name="Google Shape;878;p28"/>
              <p:cNvCxnSpPr>
                <a:stCxn id="868" idx="0"/>
                <a:endCxn id="872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79" name="Google Shape;879;p28"/>
              <p:cNvCxnSpPr>
                <a:stCxn id="872" idx="6"/>
                <a:endCxn id="873" idx="2"/>
              </p:cNvCxnSpPr>
              <p:nvPr/>
            </p:nvCxnSpPr>
            <p:spPr>
              <a:xfrm flipH="1">
                <a:off x="7251751" y="209592"/>
                <a:ext cx="1641000" cy="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80" name="Google Shape;880;p28"/>
              <p:cNvCxnSpPr>
                <a:stCxn id="873" idx="6"/>
                <a:endCxn id="869" idx="1"/>
              </p:cNvCxnSpPr>
              <p:nvPr/>
            </p:nvCxnSpPr>
            <p:spPr>
              <a:xfrm rot="10800000">
                <a:off x="6480778" y="24659"/>
                <a:ext cx="692700" cy="19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81" name="Google Shape;881;p28"/>
              <p:cNvCxnSpPr>
                <a:stCxn id="871" idx="6"/>
                <a:endCxn id="869" idx="1"/>
              </p:cNvCxnSpPr>
              <p:nvPr/>
            </p:nvCxnSpPr>
            <p:spPr>
              <a:xfrm flipH="1">
                <a:off x="6480869" y="-94815"/>
                <a:ext cx="1535100" cy="119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82" name="Google Shape;882;p28"/>
              <p:cNvCxnSpPr>
                <a:stCxn id="868" idx="6"/>
                <a:endCxn id="874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83" name="Google Shape;883;p28"/>
              <p:cNvCxnSpPr>
                <a:stCxn id="868" idx="7"/>
                <a:endCxn id="871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84" name="Google Shape;884;p28"/>
              <p:cNvCxnSpPr>
                <a:stCxn id="874" idx="7"/>
                <a:endCxn id="870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85" name="Google Shape;885;p28"/>
              <p:cNvCxnSpPr>
                <a:stCxn id="870" idx="0"/>
                <a:endCxn id="871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86" name="Google Shape;886;p28"/>
              <p:cNvCxnSpPr>
                <a:stCxn id="875" idx="2"/>
                <a:endCxn id="869" idx="6"/>
              </p:cNvCxnSpPr>
              <p:nvPr/>
            </p:nvCxnSpPr>
            <p:spPr>
              <a:xfrm flipH="1" rot="10800000">
                <a:off x="5481837" y="13693"/>
                <a:ext cx="847800" cy="30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87" name="Google Shape;887;p28"/>
              <p:cNvCxnSpPr>
                <a:stCxn id="873" idx="7"/>
                <a:endCxn id="875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88" name="Google Shape;888;p28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9" name="Google Shape;889;p28"/>
              <p:cNvCxnSpPr>
                <a:stCxn id="875" idx="3"/>
                <a:endCxn id="888" idx="6"/>
              </p:cNvCxnSpPr>
              <p:nvPr/>
            </p:nvCxnSpPr>
            <p:spPr>
              <a:xfrm flipH="1" rot="10800000">
                <a:off x="5449161" y="-598893"/>
                <a:ext cx="833100" cy="88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90" name="Google Shape;890;p28"/>
              <p:cNvCxnSpPr>
                <a:stCxn id="888" idx="2"/>
                <a:endCxn id="870" idx="6"/>
              </p:cNvCxnSpPr>
              <p:nvPr/>
            </p:nvCxnSpPr>
            <p:spPr>
              <a:xfrm flipH="1" rot="10800000">
                <a:off x="6364403" y="-1116735"/>
                <a:ext cx="873000" cy="49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91" name="Google Shape;891;p28"/>
              <p:cNvCxnSpPr>
                <a:stCxn id="888" idx="0"/>
                <a:endCxn id="869" idx="4"/>
              </p:cNvCxnSpPr>
              <p:nvPr/>
            </p:nvCxnSpPr>
            <p:spPr>
              <a:xfrm>
                <a:off x="6336803" y="-571334"/>
                <a:ext cx="45000" cy="48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92" name="Google Shape;892;p28"/>
              <p:cNvCxnSpPr>
                <a:stCxn id="888" idx="1"/>
                <a:endCxn id="871" idx="5"/>
              </p:cNvCxnSpPr>
              <p:nvPr/>
            </p:nvCxnSpPr>
            <p:spPr>
              <a:xfrm>
                <a:off x="6361911" y="-592918"/>
                <a:ext cx="1656600" cy="46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93" name="Google Shape;893;p28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94" name="Google Shape;894;p28"/>
              <p:cNvCxnSpPr>
                <a:stCxn id="870" idx="2"/>
                <a:endCxn id="893" idx="7"/>
              </p:cNvCxnSpPr>
              <p:nvPr/>
            </p:nvCxnSpPr>
            <p:spPr>
              <a:xfrm flipH="1" rot="10800000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95" name="Google Shape;895;p28"/>
              <p:cNvCxnSpPr>
                <a:stCxn id="893" idx="3"/>
                <a:endCxn id="868" idx="7"/>
              </p:cNvCxnSpPr>
              <p:nvPr/>
            </p:nvCxnSpPr>
            <p:spPr>
              <a:xfrm flipH="1" rot="10800000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96" name="Google Shape;896;p28"/>
              <p:cNvCxnSpPr>
                <a:stCxn id="871" idx="4"/>
                <a:endCxn id="893" idx="0"/>
              </p:cNvCxnSpPr>
              <p:nvPr/>
            </p:nvCxnSpPr>
            <p:spPr>
              <a:xfrm rot="10800000">
                <a:off x="7997069" y="-1691416"/>
                <a:ext cx="46500" cy="154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97" name="Google Shape;897;p28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98" name="Google Shape;898;p28"/>
              <p:cNvCxnSpPr>
                <a:stCxn id="871" idx="0"/>
                <a:endCxn id="897" idx="4"/>
              </p:cNvCxnSpPr>
              <p:nvPr/>
            </p:nvCxnSpPr>
            <p:spPr>
              <a:xfrm>
                <a:off x="8070570" y="-67215"/>
                <a:ext cx="750300" cy="91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99" name="Google Shape;899;p28"/>
              <p:cNvCxnSpPr>
                <a:stCxn id="872" idx="7"/>
                <a:endCxn id="897" idx="3"/>
              </p:cNvCxnSpPr>
              <p:nvPr/>
            </p:nvCxnSpPr>
            <p:spPr>
              <a:xfrm flipH="1">
                <a:off x="8911773" y="244087"/>
                <a:ext cx="10800" cy="60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900" name="Google Shape;900;p28"/>
            <p:cNvGrpSpPr/>
            <p:nvPr/>
          </p:nvGrpSpPr>
          <p:grpSpPr>
            <a:xfrm>
              <a:off x="4731484" y="3997584"/>
              <a:ext cx="4355180" cy="3513764"/>
              <a:chOff x="720009" y="3852907"/>
              <a:chExt cx="4355180" cy="3513764"/>
            </a:xfrm>
          </p:grpSpPr>
          <p:sp>
            <p:nvSpPr>
              <p:cNvPr id="901" name="Google Shape;901;p28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2" name="Google Shape;902;p28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3" name="Google Shape;903;p28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4" name="Google Shape;904;p28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5" name="Google Shape;905;p28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6" name="Google Shape;906;p28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7" name="Google Shape;907;p28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8" name="Google Shape;908;p28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09" name="Google Shape;909;p28"/>
              <p:cNvCxnSpPr>
                <a:stCxn id="906" idx="4"/>
                <a:endCxn id="904" idx="0"/>
              </p:cNvCxnSpPr>
              <p:nvPr/>
            </p:nvCxnSpPr>
            <p:spPr>
              <a:xfrm flipH="1" rot="10800000">
                <a:off x="3523427" y="6210772"/>
                <a:ext cx="179400" cy="101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0" name="Google Shape;910;p28"/>
              <p:cNvCxnSpPr>
                <a:stCxn id="901" idx="7"/>
                <a:endCxn id="905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1" name="Google Shape;911;p28"/>
              <p:cNvCxnSpPr>
                <a:stCxn id="905" idx="7"/>
                <a:endCxn id="906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2" name="Google Shape;912;p28"/>
              <p:cNvCxnSpPr>
                <a:stCxn id="906" idx="6"/>
                <a:endCxn id="902" idx="1"/>
              </p:cNvCxnSpPr>
              <p:nvPr/>
            </p:nvCxnSpPr>
            <p:spPr>
              <a:xfrm rot="10800000">
                <a:off x="2468927" y="6979671"/>
                <a:ext cx="1037100" cy="3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3" name="Google Shape;913;p28"/>
              <p:cNvCxnSpPr>
                <a:stCxn id="904" idx="7"/>
                <a:endCxn id="902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4" name="Google Shape;914;p28"/>
              <p:cNvCxnSpPr>
                <a:stCxn id="901" idx="6"/>
                <a:endCxn id="907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5" name="Google Shape;915;p28"/>
              <p:cNvCxnSpPr>
                <a:stCxn id="907" idx="0"/>
                <a:endCxn id="904" idx="2"/>
              </p:cNvCxnSpPr>
              <p:nvPr/>
            </p:nvCxnSpPr>
            <p:spPr>
              <a:xfrm>
                <a:off x="3367621" y="5058193"/>
                <a:ext cx="352800" cy="106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6" name="Google Shape;916;p28"/>
              <p:cNvCxnSpPr>
                <a:stCxn id="907" idx="5"/>
                <a:endCxn id="903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7" name="Google Shape;917;p28"/>
              <p:cNvCxnSpPr>
                <a:stCxn id="903" idx="0"/>
                <a:endCxn id="904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8" name="Google Shape;918;p28"/>
              <p:cNvCxnSpPr>
                <a:stCxn id="903" idx="7"/>
                <a:endCxn id="908" idx="3"/>
              </p:cNvCxnSpPr>
              <p:nvPr/>
            </p:nvCxnSpPr>
            <p:spPr>
              <a:xfrm flipH="1">
                <a:off x="1525162" y="5292285"/>
                <a:ext cx="242400" cy="91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9" name="Google Shape;919;p28"/>
              <p:cNvCxnSpPr>
                <a:stCxn id="904" idx="6"/>
                <a:endCxn id="908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0" name="Google Shape;920;p28"/>
              <p:cNvCxnSpPr>
                <a:stCxn id="908" idx="0"/>
                <a:endCxn id="902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1" name="Google Shape;921;p28"/>
              <p:cNvCxnSpPr>
                <a:stCxn id="906" idx="5"/>
                <a:endCxn id="908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2" name="Google Shape;922;p28"/>
              <p:cNvCxnSpPr>
                <a:stCxn id="905" idx="6"/>
                <a:endCxn id="908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3" name="Google Shape;923;p28"/>
              <p:cNvCxnSpPr>
                <a:stCxn id="905" idx="5"/>
                <a:endCxn id="907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4" name="Google Shape;924;p28"/>
              <p:cNvCxnSpPr>
                <a:stCxn id="902" idx="4"/>
                <a:endCxn id="903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25" name="Google Shape;925;p28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26" name="Google Shape;926;p28"/>
              <p:cNvCxnSpPr>
                <a:stCxn id="908" idx="4"/>
                <a:endCxn id="925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7" name="Google Shape;927;p28"/>
              <p:cNvCxnSpPr>
                <a:stCxn id="925" idx="1"/>
                <a:endCxn id="903" idx="5"/>
              </p:cNvCxnSpPr>
              <p:nvPr/>
            </p:nvCxnSpPr>
            <p:spPr>
              <a:xfrm>
                <a:off x="874672" y="4954270"/>
                <a:ext cx="734100" cy="1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28" name="Google Shape;928;p28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29" name="Google Shape;929;p28"/>
              <p:cNvCxnSpPr>
                <a:stCxn id="925" idx="2"/>
                <a:endCxn id="928" idx="5"/>
              </p:cNvCxnSpPr>
              <p:nvPr/>
            </p:nvCxnSpPr>
            <p:spPr>
              <a:xfrm flipH="1" rot="10800000">
                <a:off x="864608" y="4593367"/>
                <a:ext cx="922200" cy="31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0" name="Google Shape;930;p28"/>
              <p:cNvCxnSpPr>
                <a:stCxn id="928" idx="1"/>
                <a:endCxn id="907" idx="5"/>
              </p:cNvCxnSpPr>
              <p:nvPr/>
            </p:nvCxnSpPr>
            <p:spPr>
              <a:xfrm>
                <a:off x="1978000" y="4630346"/>
                <a:ext cx="1289100" cy="36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1" name="Google Shape;931;p28"/>
              <p:cNvCxnSpPr>
                <a:stCxn id="928" idx="7"/>
                <a:endCxn id="903" idx="3"/>
              </p:cNvCxnSpPr>
              <p:nvPr/>
            </p:nvCxnSpPr>
            <p:spPr>
              <a:xfrm flipH="1">
                <a:off x="1844073" y="4707350"/>
                <a:ext cx="19800" cy="19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_1"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2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34" name="Google Shape;934;p29"/>
          <p:cNvGrpSpPr/>
          <p:nvPr/>
        </p:nvGrpSpPr>
        <p:grpSpPr>
          <a:xfrm>
            <a:off x="119476" y="1141150"/>
            <a:ext cx="7318880" cy="3862644"/>
            <a:chOff x="119476" y="1141150"/>
            <a:chExt cx="7318880" cy="3862644"/>
          </a:xfrm>
        </p:grpSpPr>
        <p:grpSp>
          <p:nvGrpSpPr>
            <p:cNvPr id="935" name="Google Shape;935;p29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936" name="Google Shape;936;p2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7" name="Google Shape;937;p2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8" name="Google Shape;938;p2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39" name="Google Shape;939;p29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940" name="Google Shape;940;p29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1" name="Google Shape;941;p29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2" name="Google Shape;942;p29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3" name="Google Shape;943;p29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944" name="Google Shape;944;p29"/>
          <p:cNvGrpSpPr/>
          <p:nvPr/>
        </p:nvGrpSpPr>
        <p:grpSpPr>
          <a:xfrm>
            <a:off x="-3264107" y="1062528"/>
            <a:ext cx="12699757" cy="5125915"/>
            <a:chOff x="-3264107" y="1062528"/>
            <a:chExt cx="12699757" cy="5125915"/>
          </a:xfrm>
        </p:grpSpPr>
        <p:grpSp>
          <p:nvGrpSpPr>
            <p:cNvPr id="945" name="Google Shape;945;p29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946" name="Google Shape;946;p29"/>
              <p:cNvCxnSpPr>
                <a:stCxn id="947" idx="7"/>
                <a:endCxn id="948" idx="2"/>
              </p:cNvCxnSpPr>
              <p:nvPr/>
            </p:nvCxnSpPr>
            <p:spPr>
              <a:xfrm flipH="1" rot="10800000">
                <a:off x="332904" y="155655"/>
                <a:ext cx="893400" cy="22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48" name="Google Shape;948;p29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9" name="Google Shape;949;p29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0" name="Google Shape;950;p29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1" name="Google Shape;951;p29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2" name="Google Shape;952;p29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3" name="Google Shape;953;p29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54" name="Google Shape;954;p29"/>
              <p:cNvCxnSpPr>
                <a:stCxn id="953" idx="4"/>
                <a:endCxn id="950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5" name="Google Shape;955;p29"/>
              <p:cNvCxnSpPr>
                <a:stCxn id="952" idx="4"/>
                <a:endCxn id="950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6" name="Google Shape;956;p29"/>
              <p:cNvCxnSpPr>
                <a:stCxn id="952" idx="5"/>
                <a:endCxn id="953" idx="1"/>
              </p:cNvCxnSpPr>
              <p:nvPr/>
            </p:nvCxnSpPr>
            <p:spPr>
              <a:xfrm>
                <a:off x="123629" y="960740"/>
                <a:ext cx="190200" cy="11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7" name="Google Shape;957;p29"/>
              <p:cNvCxnSpPr>
                <a:stCxn id="952" idx="0"/>
                <a:endCxn id="949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8" name="Google Shape;958;p29"/>
              <p:cNvCxnSpPr>
                <a:stCxn id="952" idx="7"/>
                <a:endCxn id="947" idx="3"/>
              </p:cNvCxnSpPr>
              <p:nvPr/>
            </p:nvCxnSpPr>
            <p:spPr>
              <a:xfrm flipH="1" rot="10800000">
                <a:off x="123629" y="443734"/>
                <a:ext cx="147900" cy="45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9" name="Google Shape;959;p29"/>
              <p:cNvCxnSpPr>
                <a:stCxn id="949" idx="5"/>
                <a:endCxn id="947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60" name="Google Shape;960;p29"/>
              <p:cNvCxnSpPr>
                <a:stCxn id="949" idx="6"/>
                <a:endCxn id="948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61" name="Google Shape;961;p29"/>
              <p:cNvCxnSpPr>
                <a:stCxn id="951" idx="2"/>
                <a:endCxn id="949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62" name="Google Shape;962;p29"/>
              <p:cNvCxnSpPr>
                <a:stCxn id="953" idx="0"/>
                <a:endCxn id="947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63" name="Google Shape;963;p29"/>
              <p:cNvCxnSpPr>
                <a:stCxn id="953" idx="0"/>
                <a:endCxn id="951" idx="3"/>
              </p:cNvCxnSpPr>
              <p:nvPr/>
            </p:nvCxnSpPr>
            <p:spPr>
              <a:xfrm flipH="1" rot="10800000">
                <a:off x="366025" y="296069"/>
                <a:ext cx="381000" cy="76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47" name="Google Shape;947;p29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64" name="Google Shape;964;p29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965" name="Google Shape;965;p29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6" name="Google Shape;966;p29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7" name="Google Shape;967;p29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8" name="Google Shape;968;p29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9" name="Google Shape;969;p29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70" name="Google Shape;970;p29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71" name="Google Shape;971;p29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72" name="Google Shape;972;p29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73" name="Google Shape;973;p29"/>
              <p:cNvCxnSpPr>
                <a:stCxn id="969" idx="5"/>
                <a:endCxn id="968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74" name="Google Shape;974;p29"/>
              <p:cNvCxnSpPr>
                <a:stCxn id="970" idx="4"/>
                <a:endCxn id="968" idx="0"/>
              </p:cNvCxnSpPr>
              <p:nvPr/>
            </p:nvCxnSpPr>
            <p:spPr>
              <a:xfrm flipH="1" rot="8769075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75" name="Google Shape;975;p29"/>
              <p:cNvCxnSpPr>
                <a:stCxn id="965" idx="6"/>
                <a:endCxn id="968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76" name="Google Shape;976;p29"/>
              <p:cNvCxnSpPr>
                <a:stCxn id="965" idx="0"/>
                <a:endCxn id="969" idx="3"/>
              </p:cNvCxnSpPr>
              <p:nvPr/>
            </p:nvCxnSpPr>
            <p:spPr>
              <a:xfrm flipH="1" rot="-2030280">
                <a:off x="3554311" y="2896576"/>
                <a:ext cx="870078" cy="56238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77" name="Google Shape;977;p29"/>
              <p:cNvCxnSpPr>
                <a:stCxn id="969" idx="7"/>
                <a:endCxn id="970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78" name="Google Shape;978;p29"/>
              <p:cNvCxnSpPr>
                <a:stCxn id="970" idx="6"/>
                <a:endCxn id="966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79" name="Google Shape;979;p29"/>
              <p:cNvCxnSpPr>
                <a:stCxn id="968" idx="7"/>
                <a:endCxn id="966" idx="3"/>
              </p:cNvCxnSpPr>
              <p:nvPr/>
            </p:nvCxnSpPr>
            <p:spPr>
              <a:xfrm flipH="1" rot="-2030278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0" name="Google Shape;980;p29"/>
              <p:cNvCxnSpPr>
                <a:stCxn id="965" idx="5"/>
                <a:endCxn id="971" idx="1"/>
              </p:cNvCxnSpPr>
              <p:nvPr/>
            </p:nvCxnSpPr>
            <p:spPr>
              <a:xfrm rot="8769493">
                <a:off x="3591335" y="1412692"/>
                <a:ext cx="188543" cy="124716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1" name="Google Shape;981;p29"/>
              <p:cNvCxnSpPr>
                <a:stCxn id="971" idx="7"/>
                <a:endCxn id="968" idx="3"/>
              </p:cNvCxnSpPr>
              <p:nvPr/>
            </p:nvCxnSpPr>
            <p:spPr>
              <a:xfrm flipH="1" rot="-2030495">
                <a:off x="2186804" y="1863549"/>
                <a:ext cx="1164126" cy="37276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2" name="Google Shape;982;p29"/>
              <p:cNvCxnSpPr>
                <a:stCxn id="971" idx="5"/>
                <a:endCxn id="967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3" name="Google Shape;983;p29"/>
              <p:cNvCxnSpPr>
                <a:stCxn id="967" idx="0"/>
                <a:endCxn id="968" idx="5"/>
              </p:cNvCxnSpPr>
              <p:nvPr/>
            </p:nvCxnSpPr>
            <p:spPr>
              <a:xfrm flipH="1" rot="-2029195">
                <a:off x="1960847" y="1486357"/>
                <a:ext cx="330408" cy="10384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4" name="Google Shape;984;p29"/>
              <p:cNvCxnSpPr>
                <a:stCxn id="967" idx="7"/>
                <a:endCxn id="972" idx="3"/>
              </p:cNvCxnSpPr>
              <p:nvPr/>
            </p:nvCxnSpPr>
            <p:spPr>
              <a:xfrm flipH="1" rot="-2030477">
                <a:off x="386634" y="1842270"/>
                <a:ext cx="1576242" cy="95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5" name="Google Shape;985;p29"/>
              <p:cNvCxnSpPr>
                <a:stCxn id="968" idx="6"/>
                <a:endCxn id="972" idx="2"/>
              </p:cNvCxnSpPr>
              <p:nvPr/>
            </p:nvCxnSpPr>
            <p:spPr>
              <a:xfrm rot="8769842">
                <a:off x="755690" y="1953081"/>
                <a:ext cx="1307072" cy="108757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6" name="Google Shape;986;p29"/>
              <p:cNvCxnSpPr>
                <a:stCxn id="972" idx="0"/>
                <a:endCxn id="966" idx="5"/>
              </p:cNvCxnSpPr>
              <p:nvPr/>
            </p:nvCxnSpPr>
            <p:spPr>
              <a:xfrm flipH="1" rot="-2024821">
                <a:off x="797015" y="2378694"/>
                <a:ext cx="83704" cy="13215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7" name="Google Shape;987;p29"/>
              <p:cNvCxnSpPr>
                <a:stCxn id="969" idx="4"/>
                <a:endCxn id="967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8" name="Google Shape;988;p29"/>
              <p:cNvCxnSpPr>
                <a:stCxn id="966" idx="4"/>
                <a:endCxn id="967" idx="7"/>
              </p:cNvCxnSpPr>
              <p:nvPr/>
            </p:nvCxnSpPr>
            <p:spPr>
              <a:xfrm flipH="1" rot="8769813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9" name="Google Shape;989;p29"/>
              <p:cNvCxnSpPr>
                <a:stCxn id="965" idx="5"/>
                <a:endCxn id="967" idx="1"/>
              </p:cNvCxnSpPr>
              <p:nvPr/>
            </p:nvCxnSpPr>
            <p:spPr>
              <a:xfrm rot="8769113">
                <a:off x="2615603" y="956496"/>
                <a:ext cx="1025506" cy="200025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90" name="Google Shape;990;p29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91" name="Google Shape;991;p29"/>
              <p:cNvCxnSpPr>
                <a:stCxn id="972" idx="4"/>
                <a:endCxn id="990" idx="7"/>
              </p:cNvCxnSpPr>
              <p:nvPr/>
            </p:nvCxnSpPr>
            <p:spPr>
              <a:xfrm flipH="1" rot="8769580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2" name="Google Shape;992;p29"/>
              <p:cNvCxnSpPr>
                <a:stCxn id="990" idx="2"/>
                <a:endCxn id="967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3" name="Google Shape;993;p29"/>
              <p:cNvCxnSpPr>
                <a:stCxn id="990" idx="0"/>
                <a:endCxn id="966" idx="4"/>
              </p:cNvCxnSpPr>
              <p:nvPr/>
            </p:nvCxnSpPr>
            <p:spPr>
              <a:xfrm flipH="1" rot="-2030204">
                <a:off x="469943" y="996108"/>
                <a:ext cx="1267716" cy="243442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4" name="Google Shape;994;p29"/>
              <p:cNvCxnSpPr>
                <a:stCxn id="990" idx="1"/>
                <a:endCxn id="968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95" name="Google Shape;995;p29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96" name="Google Shape;996;p29"/>
              <p:cNvCxnSpPr>
                <a:stCxn id="990" idx="2"/>
                <a:endCxn id="995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7" name="Google Shape;997;p29"/>
              <p:cNvCxnSpPr>
                <a:stCxn id="995" idx="1"/>
                <a:endCxn id="971" idx="5"/>
              </p:cNvCxnSpPr>
              <p:nvPr/>
            </p:nvCxnSpPr>
            <p:spPr>
              <a:xfrm flipH="1" rot="-2034703">
                <a:off x="2826258" y="400719"/>
                <a:ext cx="43017" cy="114382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1_1_1"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00" name="Google Shape;1000;p30"/>
          <p:cNvGrpSpPr/>
          <p:nvPr/>
        </p:nvGrpSpPr>
        <p:grpSpPr>
          <a:xfrm>
            <a:off x="3132451" y="3639438"/>
            <a:ext cx="5812012" cy="1415987"/>
            <a:chOff x="3132451" y="3639438"/>
            <a:chExt cx="5812012" cy="1415987"/>
          </a:xfrm>
        </p:grpSpPr>
        <p:grpSp>
          <p:nvGrpSpPr>
            <p:cNvPr id="1001" name="Google Shape;1001;p30"/>
            <p:cNvGrpSpPr/>
            <p:nvPr/>
          </p:nvGrpSpPr>
          <p:grpSpPr>
            <a:xfrm flipH="1" rot="10800000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1002" name="Google Shape;1002;p30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3" name="Google Shape;1003;p30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4" name="Google Shape;1004;p30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5" name="Google Shape;1005;p30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06" name="Google Shape;1006;p30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1007" name="Google Shape;1007;p30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8" name="Google Shape;1008;p30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9" name="Google Shape;1009;p30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10" name="Google Shape;1010;p30"/>
          <p:cNvGrpSpPr/>
          <p:nvPr/>
        </p:nvGrpSpPr>
        <p:grpSpPr>
          <a:xfrm>
            <a:off x="-497962" y="-2402532"/>
            <a:ext cx="9442425" cy="7984626"/>
            <a:chOff x="-497962" y="-2402532"/>
            <a:chExt cx="9442425" cy="7984626"/>
          </a:xfrm>
        </p:grpSpPr>
        <p:grpSp>
          <p:nvGrpSpPr>
            <p:cNvPr id="1011" name="Google Shape;1011;p30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1012" name="Google Shape;1012;p30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3" name="Google Shape;1013;p30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4" name="Google Shape;1014;p30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5" name="Google Shape;1015;p30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6" name="Google Shape;1016;p30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7" name="Google Shape;1017;p30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8" name="Google Shape;1018;p30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9" name="Google Shape;1019;p30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20" name="Google Shape;1020;p30"/>
              <p:cNvCxnSpPr>
                <a:stCxn id="1016" idx="5"/>
                <a:endCxn id="1015" idx="1"/>
              </p:cNvCxnSpPr>
              <p:nvPr/>
            </p:nvCxnSpPr>
            <p:spPr>
              <a:xfrm>
                <a:off x="6222279" y="-774864"/>
                <a:ext cx="778500" cy="2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1" name="Google Shape;1021;p30"/>
              <p:cNvCxnSpPr>
                <a:stCxn id="1017" idx="4"/>
                <a:endCxn id="1015" idx="0"/>
              </p:cNvCxnSpPr>
              <p:nvPr/>
            </p:nvCxnSpPr>
            <p:spPr>
              <a:xfrm>
                <a:off x="6141045" y="-2257933"/>
                <a:ext cx="887400" cy="146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2" name="Google Shape;1022;p30"/>
              <p:cNvCxnSpPr>
                <a:stCxn id="1012" idx="6"/>
                <a:endCxn id="1016" idx="3"/>
              </p:cNvCxnSpPr>
              <p:nvPr/>
            </p:nvCxnSpPr>
            <p:spPr>
              <a:xfrm flipH="1" rot="10800000">
                <a:off x="4805135" y="-736769"/>
                <a:ext cx="1360800" cy="97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3" name="Google Shape;1023;p30"/>
              <p:cNvCxnSpPr>
                <a:stCxn id="1016" idx="7"/>
                <a:endCxn id="1017" idx="2"/>
              </p:cNvCxnSpPr>
              <p:nvPr/>
            </p:nvCxnSpPr>
            <p:spPr>
              <a:xfrm rot="10800000">
                <a:off x="6050595" y="-2275192"/>
                <a:ext cx="133500" cy="144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4" name="Google Shape;1024;p30"/>
              <p:cNvCxnSpPr>
                <a:stCxn id="1017" idx="6"/>
                <a:endCxn id="1013" idx="1"/>
              </p:cNvCxnSpPr>
              <p:nvPr/>
            </p:nvCxnSpPr>
            <p:spPr>
              <a:xfrm>
                <a:off x="6158445" y="-2348532"/>
                <a:ext cx="1037100" cy="3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5" name="Google Shape;1025;p30"/>
              <p:cNvCxnSpPr>
                <a:stCxn id="1015" idx="7"/>
                <a:endCxn id="1013" idx="3"/>
              </p:cNvCxnSpPr>
              <p:nvPr/>
            </p:nvCxnSpPr>
            <p:spPr>
              <a:xfrm flipH="1" rot="10800000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6" name="Google Shape;1026;p30"/>
              <p:cNvCxnSpPr>
                <a:stCxn id="1012" idx="6"/>
                <a:endCxn id="1018" idx="1"/>
              </p:cNvCxnSpPr>
              <p:nvPr/>
            </p:nvCxnSpPr>
            <p:spPr>
              <a:xfrm flipH="1" rot="10800000">
                <a:off x="4805135" y="-52469"/>
                <a:ext cx="1464300" cy="28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7" name="Google Shape;1027;p30"/>
              <p:cNvCxnSpPr>
                <a:stCxn id="1018" idx="6"/>
                <a:endCxn id="1015" idx="2"/>
              </p:cNvCxnSpPr>
              <p:nvPr/>
            </p:nvCxnSpPr>
            <p:spPr>
              <a:xfrm flipH="1" rot="10800000">
                <a:off x="6387450" y="-698855"/>
                <a:ext cx="623400" cy="62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8" name="Google Shape;1028;p30"/>
              <p:cNvCxnSpPr>
                <a:stCxn id="1018" idx="5"/>
                <a:endCxn id="1014" idx="1"/>
              </p:cNvCxnSpPr>
              <p:nvPr/>
            </p:nvCxnSpPr>
            <p:spPr>
              <a:xfrm flipH="1" rot="10800000">
                <a:off x="6397514" y="-169352"/>
                <a:ext cx="1264200" cy="14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9" name="Google Shape;1029;p30"/>
              <p:cNvCxnSpPr>
                <a:stCxn id="1014" idx="0"/>
                <a:endCxn id="1015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0" name="Google Shape;1030;p30"/>
              <p:cNvCxnSpPr>
                <a:stCxn id="1014" idx="7"/>
                <a:endCxn id="1019" idx="3"/>
              </p:cNvCxnSpPr>
              <p:nvPr/>
            </p:nvCxnSpPr>
            <p:spPr>
              <a:xfrm flipH="1" rot="10800000">
                <a:off x="7896911" y="-1244345"/>
                <a:ext cx="242400" cy="91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1" name="Google Shape;1031;p30"/>
              <p:cNvCxnSpPr>
                <a:stCxn id="1015" idx="6"/>
                <a:endCxn id="1019" idx="2"/>
              </p:cNvCxnSpPr>
              <p:nvPr/>
            </p:nvCxnSpPr>
            <p:spPr>
              <a:xfrm flipH="1" rot="10800000">
                <a:off x="7118929" y="-1264592"/>
                <a:ext cx="989700" cy="49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2" name="Google Shape;1032;p30"/>
              <p:cNvCxnSpPr>
                <a:stCxn id="1019" idx="0"/>
                <a:endCxn id="1013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3" name="Google Shape;1033;p30"/>
              <p:cNvCxnSpPr>
                <a:stCxn id="1017" idx="5"/>
                <a:endCxn id="1019" idx="1"/>
              </p:cNvCxnSpPr>
              <p:nvPr/>
            </p:nvCxnSpPr>
            <p:spPr>
              <a:xfrm>
                <a:off x="6168509" y="-2299629"/>
                <a:ext cx="1932600" cy="99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4" name="Google Shape;1034;p30"/>
              <p:cNvCxnSpPr>
                <a:stCxn id="1016" idx="6"/>
                <a:endCxn id="1019" idx="1"/>
              </p:cNvCxnSpPr>
              <p:nvPr/>
            </p:nvCxnSpPr>
            <p:spPr>
              <a:xfrm flipH="1" rot="10800000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5" name="Google Shape;1035;p30"/>
              <p:cNvCxnSpPr>
                <a:stCxn id="1016" idx="4"/>
                <a:endCxn id="1014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6" name="Google Shape;1036;p30"/>
              <p:cNvCxnSpPr>
                <a:stCxn id="1013" idx="4"/>
                <a:endCxn id="1014" idx="7"/>
              </p:cNvCxnSpPr>
              <p:nvPr/>
            </p:nvCxnSpPr>
            <p:spPr>
              <a:xfrm>
                <a:off x="7345608" y="-1916317"/>
                <a:ext cx="551400" cy="158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37" name="Google Shape;1037;p30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8" name="Google Shape;1038;p30"/>
              <p:cNvCxnSpPr>
                <a:stCxn id="1019" idx="4"/>
                <a:endCxn id="1037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9" name="Google Shape;1039;p30"/>
              <p:cNvCxnSpPr>
                <a:stCxn id="1037" idx="1"/>
                <a:endCxn id="1014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0" name="Google Shape;1040;p30"/>
              <p:cNvCxnSpPr>
                <a:stCxn id="1037" idx="0"/>
                <a:endCxn id="1013" idx="4"/>
              </p:cNvCxnSpPr>
              <p:nvPr/>
            </p:nvCxnSpPr>
            <p:spPr>
              <a:xfrm rot="10800000">
                <a:off x="7345464" y="-1916427"/>
                <a:ext cx="1471800" cy="188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1" name="Google Shape;1041;p30"/>
              <p:cNvCxnSpPr>
                <a:stCxn id="1037" idx="1"/>
                <a:endCxn id="1015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42" name="Google Shape;1042;p30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43" name="Google Shape;1043;p30"/>
              <p:cNvCxnSpPr>
                <a:stCxn id="1037" idx="2"/>
                <a:endCxn id="1042" idx="5"/>
              </p:cNvCxnSpPr>
              <p:nvPr/>
            </p:nvCxnSpPr>
            <p:spPr>
              <a:xfrm flipH="1">
                <a:off x="7877664" y="58772"/>
                <a:ext cx="922200" cy="31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4" name="Google Shape;1044;p30"/>
              <p:cNvCxnSpPr>
                <a:stCxn id="1042" idx="1"/>
                <a:endCxn id="1018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5" name="Google Shape;1045;p30"/>
              <p:cNvCxnSpPr>
                <a:stCxn id="1042" idx="7"/>
                <a:endCxn id="1014" idx="3"/>
              </p:cNvCxnSpPr>
              <p:nvPr/>
            </p:nvCxnSpPr>
            <p:spPr>
              <a:xfrm flipH="1" rot="10800000">
                <a:off x="7800600" y="65689"/>
                <a:ext cx="19800" cy="19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046" name="Google Shape;1046;p30"/>
            <p:cNvGrpSpPr/>
            <p:nvPr/>
          </p:nvGrpSpPr>
          <p:grpSpPr>
            <a:xfrm flipH="1" rot="10800000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1047" name="Google Shape;1047;p30"/>
              <p:cNvCxnSpPr>
                <a:stCxn id="1048" idx="6"/>
                <a:endCxn id="1049" idx="2"/>
              </p:cNvCxnSpPr>
              <p:nvPr/>
            </p:nvCxnSpPr>
            <p:spPr>
              <a:xfrm flipH="1" rot="10800000">
                <a:off x="421801" y="-63292"/>
                <a:ext cx="2023800" cy="47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49" name="Google Shape;1049;p30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50" name="Google Shape;1050;p30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51" name="Google Shape;1051;p30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52" name="Google Shape;1052;p30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53" name="Google Shape;1053;p30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54" name="Google Shape;1054;p30"/>
              <p:cNvCxnSpPr>
                <a:stCxn id="1053" idx="4"/>
                <a:endCxn id="1051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55" name="Google Shape;1055;p30"/>
              <p:cNvCxnSpPr>
                <a:stCxn id="1052" idx="4"/>
                <a:endCxn id="1051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56" name="Google Shape;1056;p30"/>
              <p:cNvCxnSpPr>
                <a:stCxn id="1052" idx="5"/>
                <a:endCxn id="1053" idx="1"/>
              </p:cNvCxnSpPr>
              <p:nvPr/>
            </p:nvCxnSpPr>
            <p:spPr>
              <a:xfrm>
                <a:off x="199829" y="960740"/>
                <a:ext cx="206100" cy="3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57" name="Google Shape;1057;p30"/>
              <p:cNvCxnSpPr>
                <a:stCxn id="1052" idx="0"/>
                <a:endCxn id="1050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58" name="Google Shape;1058;p30"/>
              <p:cNvCxnSpPr>
                <a:stCxn id="1052" idx="7"/>
                <a:endCxn id="1048" idx="3"/>
              </p:cNvCxnSpPr>
              <p:nvPr/>
            </p:nvCxnSpPr>
            <p:spPr>
              <a:xfrm flipH="1" rot="10800000">
                <a:off x="199829" y="443734"/>
                <a:ext cx="147900" cy="45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59" name="Google Shape;1059;p30"/>
              <p:cNvCxnSpPr>
                <a:stCxn id="1050" idx="5"/>
                <a:endCxn id="1048" idx="0"/>
              </p:cNvCxnSpPr>
              <p:nvPr/>
            </p:nvCxnSpPr>
            <p:spPr>
              <a:xfrm>
                <a:off x="196081" y="-536782"/>
                <a:ext cx="182400" cy="9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60" name="Google Shape;1060;p30"/>
              <p:cNvCxnSpPr>
                <a:stCxn id="1050" idx="6"/>
                <a:endCxn id="1049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61" name="Google Shape;1061;p30"/>
              <p:cNvCxnSpPr>
                <a:stCxn id="1062" idx="1"/>
                <a:endCxn id="1050" idx="5"/>
              </p:cNvCxnSpPr>
              <p:nvPr/>
            </p:nvCxnSpPr>
            <p:spPr>
              <a:xfrm rot="10800000">
                <a:off x="195958" y="-536779"/>
                <a:ext cx="600600" cy="72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63" name="Google Shape;1063;p30"/>
              <p:cNvCxnSpPr>
                <a:stCxn id="1053" idx="0"/>
                <a:endCxn id="1048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64" name="Google Shape;1064;p30"/>
              <p:cNvCxnSpPr>
                <a:stCxn id="1053" idx="0"/>
                <a:endCxn id="1062" idx="3"/>
              </p:cNvCxnSpPr>
              <p:nvPr/>
            </p:nvCxnSpPr>
            <p:spPr>
              <a:xfrm flipH="1" rot="10800000">
                <a:off x="461387" y="268177"/>
                <a:ext cx="335100" cy="104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65" name="Google Shape;1065;p30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6" name="Google Shape;1066;p30"/>
              <p:cNvCxnSpPr>
                <a:stCxn id="1050" idx="5"/>
                <a:endCxn id="1065" idx="1"/>
              </p:cNvCxnSpPr>
              <p:nvPr/>
            </p:nvCxnSpPr>
            <p:spPr>
              <a:xfrm>
                <a:off x="196081" y="-536782"/>
                <a:ext cx="814200" cy="467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67" name="Google Shape;1067;p30"/>
              <p:cNvCxnSpPr>
                <a:stCxn id="1062" idx="7"/>
                <a:endCxn id="1065" idx="3"/>
              </p:cNvCxnSpPr>
              <p:nvPr/>
            </p:nvCxnSpPr>
            <p:spPr>
              <a:xfrm flipH="1" rot="10800000">
                <a:off x="877592" y="42221"/>
                <a:ext cx="132600" cy="14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68" name="Google Shape;1068;p30"/>
              <p:cNvCxnSpPr>
                <a:stCxn id="1065" idx="6"/>
                <a:endCxn id="1049" idx="2"/>
              </p:cNvCxnSpPr>
              <p:nvPr/>
            </p:nvCxnSpPr>
            <p:spPr>
              <a:xfrm flipH="1" rot="10800000">
                <a:off x="1144725" y="-63481"/>
                <a:ext cx="1300800" cy="50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69" name="Google Shape;1069;p30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70" name="Google Shape;1070;p30"/>
              <p:cNvCxnSpPr>
                <a:stCxn id="1069" idx="0"/>
                <a:endCxn id="1050" idx="3"/>
              </p:cNvCxnSpPr>
              <p:nvPr/>
            </p:nvCxnSpPr>
            <p:spPr>
              <a:xfrm flipH="1" rot="10800000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1" name="Google Shape;1071;p30"/>
              <p:cNvCxnSpPr>
                <a:stCxn id="1069" idx="6"/>
                <a:endCxn id="1048" idx="3"/>
              </p:cNvCxnSpPr>
              <p:nvPr/>
            </p:nvCxnSpPr>
            <p:spPr>
              <a:xfrm flipH="1" rot="10800000">
                <a:off x="-303075" y="443769"/>
                <a:ext cx="651000" cy="17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2" name="Google Shape;1072;p30"/>
              <p:cNvCxnSpPr>
                <a:stCxn id="1069" idx="5"/>
                <a:endCxn id="1052" idx="1"/>
              </p:cNvCxnSpPr>
              <p:nvPr/>
            </p:nvCxnSpPr>
            <p:spPr>
              <a:xfrm>
                <a:off x="-326140" y="674954"/>
                <a:ext cx="464700" cy="22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3" name="Google Shape;1073;p30"/>
              <p:cNvCxnSpPr>
                <a:stCxn id="1069" idx="5"/>
                <a:endCxn id="1051" idx="1"/>
              </p:cNvCxnSpPr>
              <p:nvPr/>
            </p:nvCxnSpPr>
            <p:spPr>
              <a:xfrm>
                <a:off x="-326140" y="674954"/>
                <a:ext cx="439500" cy="184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62" name="Google Shape;1062;p30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8" name="Google Shape;1048;p30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"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6" name="Google Shape;1076;p31"/>
          <p:cNvSpPr txBox="1"/>
          <p:nvPr>
            <p:ph idx="1" type="body"/>
          </p:nvPr>
        </p:nvSpPr>
        <p:spPr>
          <a:xfrm>
            <a:off x="720000" y="1215751"/>
            <a:ext cx="77040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077" name="Google Shape;1077;p31"/>
          <p:cNvGrpSpPr/>
          <p:nvPr/>
        </p:nvGrpSpPr>
        <p:grpSpPr>
          <a:xfrm>
            <a:off x="119476" y="1141150"/>
            <a:ext cx="7318880" cy="3862644"/>
            <a:chOff x="119476" y="1141150"/>
            <a:chExt cx="7318880" cy="3862644"/>
          </a:xfrm>
        </p:grpSpPr>
        <p:grpSp>
          <p:nvGrpSpPr>
            <p:cNvPr id="1078" name="Google Shape;1078;p31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1079" name="Google Shape;1079;p31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0" name="Google Shape;1080;p31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1" name="Google Shape;1081;p31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82" name="Google Shape;1082;p31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1083" name="Google Shape;1083;p31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4" name="Google Shape;1084;p31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5" name="Google Shape;1085;p31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6" name="Google Shape;1086;p31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87" name="Google Shape;1087;p31"/>
          <p:cNvGrpSpPr/>
          <p:nvPr/>
        </p:nvGrpSpPr>
        <p:grpSpPr>
          <a:xfrm>
            <a:off x="-3264107" y="1062528"/>
            <a:ext cx="12699757" cy="5125915"/>
            <a:chOff x="-3264107" y="1062528"/>
            <a:chExt cx="12699757" cy="5125915"/>
          </a:xfrm>
        </p:grpSpPr>
        <p:grpSp>
          <p:nvGrpSpPr>
            <p:cNvPr id="1088" name="Google Shape;1088;p31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1089" name="Google Shape;1089;p31"/>
              <p:cNvCxnSpPr>
                <a:stCxn id="1090" idx="7"/>
                <a:endCxn id="1091" idx="2"/>
              </p:cNvCxnSpPr>
              <p:nvPr/>
            </p:nvCxnSpPr>
            <p:spPr>
              <a:xfrm flipH="1" rot="10800000">
                <a:off x="332904" y="155655"/>
                <a:ext cx="893400" cy="22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91" name="Google Shape;1091;p31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2" name="Google Shape;1092;p31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3" name="Google Shape;1093;p31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4" name="Google Shape;1094;p31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5" name="Google Shape;1095;p31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6" name="Google Shape;1096;p31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97" name="Google Shape;1097;p31"/>
              <p:cNvCxnSpPr>
                <a:stCxn id="1096" idx="4"/>
                <a:endCxn id="1093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98" name="Google Shape;1098;p31"/>
              <p:cNvCxnSpPr>
                <a:stCxn id="1095" idx="4"/>
                <a:endCxn id="1093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99" name="Google Shape;1099;p31"/>
              <p:cNvCxnSpPr>
                <a:stCxn id="1095" idx="5"/>
                <a:endCxn id="1096" idx="1"/>
              </p:cNvCxnSpPr>
              <p:nvPr/>
            </p:nvCxnSpPr>
            <p:spPr>
              <a:xfrm>
                <a:off x="123629" y="960740"/>
                <a:ext cx="190200" cy="11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0" name="Google Shape;1100;p31"/>
              <p:cNvCxnSpPr>
                <a:stCxn id="1095" idx="0"/>
                <a:endCxn id="1092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1" name="Google Shape;1101;p31"/>
              <p:cNvCxnSpPr>
                <a:stCxn id="1095" idx="7"/>
                <a:endCxn id="1090" idx="3"/>
              </p:cNvCxnSpPr>
              <p:nvPr/>
            </p:nvCxnSpPr>
            <p:spPr>
              <a:xfrm flipH="1" rot="10800000">
                <a:off x="123629" y="443734"/>
                <a:ext cx="147900" cy="45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2" name="Google Shape;1102;p31"/>
              <p:cNvCxnSpPr>
                <a:stCxn id="1092" idx="5"/>
                <a:endCxn id="1090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3" name="Google Shape;1103;p31"/>
              <p:cNvCxnSpPr>
                <a:stCxn id="1092" idx="6"/>
                <a:endCxn id="1091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4" name="Google Shape;1104;p31"/>
              <p:cNvCxnSpPr>
                <a:stCxn id="1094" idx="2"/>
                <a:endCxn id="1092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5" name="Google Shape;1105;p31"/>
              <p:cNvCxnSpPr>
                <a:stCxn id="1096" idx="0"/>
                <a:endCxn id="1090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6" name="Google Shape;1106;p31"/>
              <p:cNvCxnSpPr>
                <a:stCxn id="1096" idx="0"/>
                <a:endCxn id="1094" idx="3"/>
              </p:cNvCxnSpPr>
              <p:nvPr/>
            </p:nvCxnSpPr>
            <p:spPr>
              <a:xfrm flipH="1" rot="10800000">
                <a:off x="366025" y="296069"/>
                <a:ext cx="381000" cy="76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90" name="Google Shape;1090;p31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07" name="Google Shape;1107;p31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1108" name="Google Shape;1108;p31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9" name="Google Shape;1109;p31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10" name="Google Shape;1110;p31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11" name="Google Shape;1111;p31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12" name="Google Shape;1112;p31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13" name="Google Shape;1113;p31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14" name="Google Shape;1114;p31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15" name="Google Shape;1115;p31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16" name="Google Shape;1116;p31"/>
              <p:cNvCxnSpPr>
                <a:stCxn id="1112" idx="5"/>
                <a:endCxn id="1111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7" name="Google Shape;1117;p31"/>
              <p:cNvCxnSpPr>
                <a:stCxn id="1113" idx="4"/>
                <a:endCxn id="1111" idx="0"/>
              </p:cNvCxnSpPr>
              <p:nvPr/>
            </p:nvCxnSpPr>
            <p:spPr>
              <a:xfrm flipH="1" rot="8769075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8" name="Google Shape;1118;p31"/>
              <p:cNvCxnSpPr>
                <a:stCxn id="1108" idx="6"/>
                <a:endCxn id="1111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9" name="Google Shape;1119;p31"/>
              <p:cNvCxnSpPr>
                <a:stCxn id="1108" idx="0"/>
                <a:endCxn id="1112" idx="3"/>
              </p:cNvCxnSpPr>
              <p:nvPr/>
            </p:nvCxnSpPr>
            <p:spPr>
              <a:xfrm flipH="1" rot="-2030280">
                <a:off x="3554311" y="2896576"/>
                <a:ext cx="870078" cy="56238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20" name="Google Shape;1120;p31"/>
              <p:cNvCxnSpPr>
                <a:stCxn id="1112" idx="7"/>
                <a:endCxn id="1113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21" name="Google Shape;1121;p31"/>
              <p:cNvCxnSpPr>
                <a:stCxn id="1113" idx="6"/>
                <a:endCxn id="1109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22" name="Google Shape;1122;p31"/>
              <p:cNvCxnSpPr>
                <a:stCxn id="1111" idx="7"/>
                <a:endCxn id="1109" idx="3"/>
              </p:cNvCxnSpPr>
              <p:nvPr/>
            </p:nvCxnSpPr>
            <p:spPr>
              <a:xfrm flipH="1" rot="-2030278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23" name="Google Shape;1123;p31"/>
              <p:cNvCxnSpPr>
                <a:stCxn id="1108" idx="5"/>
                <a:endCxn id="1114" idx="1"/>
              </p:cNvCxnSpPr>
              <p:nvPr/>
            </p:nvCxnSpPr>
            <p:spPr>
              <a:xfrm rot="8769493">
                <a:off x="3591335" y="1412692"/>
                <a:ext cx="188543" cy="124716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24" name="Google Shape;1124;p31"/>
              <p:cNvCxnSpPr>
                <a:stCxn id="1114" idx="7"/>
                <a:endCxn id="1111" idx="3"/>
              </p:cNvCxnSpPr>
              <p:nvPr/>
            </p:nvCxnSpPr>
            <p:spPr>
              <a:xfrm flipH="1" rot="-2030495">
                <a:off x="2186804" y="1863549"/>
                <a:ext cx="1164126" cy="37276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25" name="Google Shape;1125;p31"/>
              <p:cNvCxnSpPr>
                <a:stCxn id="1114" idx="5"/>
                <a:endCxn id="1110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26" name="Google Shape;1126;p31"/>
              <p:cNvCxnSpPr>
                <a:stCxn id="1110" idx="0"/>
                <a:endCxn id="1111" idx="5"/>
              </p:cNvCxnSpPr>
              <p:nvPr/>
            </p:nvCxnSpPr>
            <p:spPr>
              <a:xfrm flipH="1" rot="-2029195">
                <a:off x="1960847" y="1486357"/>
                <a:ext cx="330408" cy="10384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27" name="Google Shape;1127;p31"/>
              <p:cNvCxnSpPr>
                <a:stCxn id="1110" idx="7"/>
                <a:endCxn id="1115" idx="3"/>
              </p:cNvCxnSpPr>
              <p:nvPr/>
            </p:nvCxnSpPr>
            <p:spPr>
              <a:xfrm flipH="1" rot="-2030477">
                <a:off x="386634" y="1842270"/>
                <a:ext cx="1576242" cy="95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28" name="Google Shape;1128;p31"/>
              <p:cNvCxnSpPr>
                <a:stCxn id="1111" idx="6"/>
                <a:endCxn id="1115" idx="2"/>
              </p:cNvCxnSpPr>
              <p:nvPr/>
            </p:nvCxnSpPr>
            <p:spPr>
              <a:xfrm rot="8769842">
                <a:off x="755690" y="1953081"/>
                <a:ext cx="1307072" cy="108757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29" name="Google Shape;1129;p31"/>
              <p:cNvCxnSpPr>
                <a:stCxn id="1115" idx="0"/>
                <a:endCxn id="1109" idx="5"/>
              </p:cNvCxnSpPr>
              <p:nvPr/>
            </p:nvCxnSpPr>
            <p:spPr>
              <a:xfrm flipH="1" rot="-2024821">
                <a:off x="797015" y="2378694"/>
                <a:ext cx="83704" cy="13215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0" name="Google Shape;1130;p31"/>
              <p:cNvCxnSpPr>
                <a:stCxn id="1112" idx="4"/>
                <a:endCxn id="1110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1" name="Google Shape;1131;p31"/>
              <p:cNvCxnSpPr>
                <a:stCxn id="1109" idx="4"/>
                <a:endCxn id="1110" idx="7"/>
              </p:cNvCxnSpPr>
              <p:nvPr/>
            </p:nvCxnSpPr>
            <p:spPr>
              <a:xfrm flipH="1" rot="8769813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2" name="Google Shape;1132;p31"/>
              <p:cNvCxnSpPr>
                <a:stCxn id="1108" idx="5"/>
                <a:endCxn id="1110" idx="1"/>
              </p:cNvCxnSpPr>
              <p:nvPr/>
            </p:nvCxnSpPr>
            <p:spPr>
              <a:xfrm rot="8769113">
                <a:off x="2615603" y="956496"/>
                <a:ext cx="1025506" cy="200025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33" name="Google Shape;1133;p31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34" name="Google Shape;1134;p31"/>
              <p:cNvCxnSpPr>
                <a:stCxn id="1115" idx="4"/>
                <a:endCxn id="1133" idx="7"/>
              </p:cNvCxnSpPr>
              <p:nvPr/>
            </p:nvCxnSpPr>
            <p:spPr>
              <a:xfrm flipH="1" rot="8769580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5" name="Google Shape;1135;p31"/>
              <p:cNvCxnSpPr>
                <a:stCxn id="1133" idx="2"/>
                <a:endCxn id="1110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6" name="Google Shape;1136;p31"/>
              <p:cNvCxnSpPr>
                <a:stCxn id="1133" idx="0"/>
                <a:endCxn id="1109" idx="4"/>
              </p:cNvCxnSpPr>
              <p:nvPr/>
            </p:nvCxnSpPr>
            <p:spPr>
              <a:xfrm flipH="1" rot="-2030204">
                <a:off x="469943" y="996108"/>
                <a:ext cx="1267716" cy="243442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7" name="Google Shape;1137;p31"/>
              <p:cNvCxnSpPr>
                <a:stCxn id="1133" idx="1"/>
                <a:endCxn id="1111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38" name="Google Shape;1138;p31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39" name="Google Shape;1139;p31"/>
              <p:cNvCxnSpPr>
                <a:stCxn id="1133" idx="2"/>
                <a:endCxn id="1138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40" name="Google Shape;1140;p31"/>
              <p:cNvCxnSpPr>
                <a:stCxn id="1138" idx="1"/>
                <a:endCxn id="1114" idx="5"/>
              </p:cNvCxnSpPr>
              <p:nvPr/>
            </p:nvCxnSpPr>
            <p:spPr>
              <a:xfrm flipH="1" rot="-2034703">
                <a:off x="2826258" y="400719"/>
                <a:ext cx="43017" cy="114382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43" name="Google Shape;1143;p32"/>
          <p:cNvSpPr txBox="1"/>
          <p:nvPr>
            <p:ph idx="1" type="subTitle"/>
          </p:nvPr>
        </p:nvSpPr>
        <p:spPr>
          <a:xfrm>
            <a:off x="1200900" y="1706552"/>
            <a:ext cx="67422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4" name="Google Shape;1144;p32"/>
          <p:cNvSpPr txBox="1"/>
          <p:nvPr>
            <p:ph idx="2" type="subTitle"/>
          </p:nvPr>
        </p:nvSpPr>
        <p:spPr>
          <a:xfrm>
            <a:off x="1200900" y="2775802"/>
            <a:ext cx="67422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5" name="Google Shape;1145;p32"/>
          <p:cNvSpPr txBox="1"/>
          <p:nvPr>
            <p:ph idx="3" type="subTitle"/>
          </p:nvPr>
        </p:nvSpPr>
        <p:spPr>
          <a:xfrm>
            <a:off x="1200900" y="3845049"/>
            <a:ext cx="67422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6" name="Google Shape;1146;p32"/>
          <p:cNvSpPr txBox="1"/>
          <p:nvPr>
            <p:ph idx="4" type="subTitle"/>
          </p:nvPr>
        </p:nvSpPr>
        <p:spPr>
          <a:xfrm>
            <a:off x="1200900" y="1243900"/>
            <a:ext cx="674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47" name="Google Shape;1147;p32"/>
          <p:cNvSpPr txBox="1"/>
          <p:nvPr>
            <p:ph idx="5" type="subTitle"/>
          </p:nvPr>
        </p:nvSpPr>
        <p:spPr>
          <a:xfrm>
            <a:off x="1200900" y="2313150"/>
            <a:ext cx="674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48" name="Google Shape;1148;p32"/>
          <p:cNvSpPr txBox="1"/>
          <p:nvPr>
            <p:ph idx="6" type="subTitle"/>
          </p:nvPr>
        </p:nvSpPr>
        <p:spPr>
          <a:xfrm>
            <a:off x="1200900" y="3382388"/>
            <a:ext cx="674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149" name="Google Shape;1149;p32"/>
          <p:cNvGrpSpPr/>
          <p:nvPr/>
        </p:nvGrpSpPr>
        <p:grpSpPr>
          <a:xfrm>
            <a:off x="190301" y="174003"/>
            <a:ext cx="8808974" cy="4007622"/>
            <a:chOff x="190301" y="174003"/>
            <a:chExt cx="8808974" cy="4007622"/>
          </a:xfrm>
        </p:grpSpPr>
        <p:grpSp>
          <p:nvGrpSpPr>
            <p:cNvPr id="1150" name="Google Shape;1150;p32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1151" name="Google Shape;1151;p32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52" name="Google Shape;1152;p32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53" name="Google Shape;1153;p32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54" name="Google Shape;1154;p32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155" name="Google Shape;1155;p32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56" name="Google Shape;1156;p32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57" name="Google Shape;1157;p32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58" name="Google Shape;1158;p32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159" name="Google Shape;1159;p32"/>
          <p:cNvGrpSpPr/>
          <p:nvPr/>
        </p:nvGrpSpPr>
        <p:grpSpPr>
          <a:xfrm>
            <a:off x="115023" y="-2374836"/>
            <a:ext cx="8971640" cy="9886185"/>
            <a:chOff x="115023" y="-2374836"/>
            <a:chExt cx="8971640" cy="9886185"/>
          </a:xfrm>
        </p:grpSpPr>
        <p:grpSp>
          <p:nvGrpSpPr>
            <p:cNvPr id="1160" name="Google Shape;1160;p32"/>
            <p:cNvGrpSpPr/>
            <p:nvPr/>
          </p:nvGrpSpPr>
          <p:grpSpPr>
            <a:xfrm flipH="1">
              <a:off x="115023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161" name="Google Shape;1161;p32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62" name="Google Shape;1162;p32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63" name="Google Shape;1163;p32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64" name="Google Shape;1164;p32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65" name="Google Shape;1165;p32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66" name="Google Shape;1166;p32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67" name="Google Shape;1167;p32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68" name="Google Shape;1168;p32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69" name="Google Shape;1169;p32"/>
              <p:cNvCxnSpPr>
                <a:stCxn id="1165" idx="5"/>
                <a:endCxn id="1164" idx="1"/>
              </p:cNvCxnSpPr>
              <p:nvPr/>
            </p:nvCxnSpPr>
            <p:spPr>
              <a:xfrm rot="10800000">
                <a:off x="8095656" y="-88787"/>
                <a:ext cx="800400" cy="25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0" name="Google Shape;1170;p32"/>
              <p:cNvCxnSpPr>
                <a:stCxn id="1166" idx="4"/>
                <a:endCxn id="1164" idx="6"/>
              </p:cNvCxnSpPr>
              <p:nvPr/>
            </p:nvCxnSpPr>
            <p:spPr>
              <a:xfrm flipH="1" rot="10800000">
                <a:off x="7230777" y="-94741"/>
                <a:ext cx="785100" cy="29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1" name="Google Shape;1171;p32"/>
              <p:cNvCxnSpPr>
                <a:stCxn id="1161" idx="0"/>
                <a:endCxn id="1165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2" name="Google Shape;1172;p32"/>
              <p:cNvCxnSpPr>
                <a:stCxn id="1165" idx="6"/>
                <a:endCxn id="1166" idx="2"/>
              </p:cNvCxnSpPr>
              <p:nvPr/>
            </p:nvCxnSpPr>
            <p:spPr>
              <a:xfrm flipH="1">
                <a:off x="7251751" y="209592"/>
                <a:ext cx="1641000" cy="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3" name="Google Shape;1173;p32"/>
              <p:cNvCxnSpPr>
                <a:stCxn id="1166" idx="6"/>
                <a:endCxn id="1162" idx="1"/>
              </p:cNvCxnSpPr>
              <p:nvPr/>
            </p:nvCxnSpPr>
            <p:spPr>
              <a:xfrm rot="10800000">
                <a:off x="6480778" y="24659"/>
                <a:ext cx="692700" cy="19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4" name="Google Shape;1174;p32"/>
              <p:cNvCxnSpPr>
                <a:stCxn id="1164" idx="6"/>
                <a:endCxn id="1162" idx="1"/>
              </p:cNvCxnSpPr>
              <p:nvPr/>
            </p:nvCxnSpPr>
            <p:spPr>
              <a:xfrm flipH="1">
                <a:off x="6480869" y="-94815"/>
                <a:ext cx="1535100" cy="119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5" name="Google Shape;1175;p32"/>
              <p:cNvCxnSpPr>
                <a:stCxn id="1161" idx="6"/>
                <a:endCxn id="1167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6" name="Google Shape;1176;p32"/>
              <p:cNvCxnSpPr>
                <a:stCxn id="1161" idx="7"/>
                <a:endCxn id="1164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7" name="Google Shape;1177;p32"/>
              <p:cNvCxnSpPr>
                <a:stCxn id="1167" idx="7"/>
                <a:endCxn id="1163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8" name="Google Shape;1178;p32"/>
              <p:cNvCxnSpPr>
                <a:stCxn id="1163" idx="0"/>
                <a:endCxn id="1164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9" name="Google Shape;1179;p32"/>
              <p:cNvCxnSpPr>
                <a:stCxn id="1168" idx="2"/>
                <a:endCxn id="1162" idx="6"/>
              </p:cNvCxnSpPr>
              <p:nvPr/>
            </p:nvCxnSpPr>
            <p:spPr>
              <a:xfrm flipH="1" rot="10800000">
                <a:off x="5481837" y="13693"/>
                <a:ext cx="847800" cy="30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0" name="Google Shape;1180;p32"/>
              <p:cNvCxnSpPr>
                <a:stCxn id="1166" idx="7"/>
                <a:endCxn id="1168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81" name="Google Shape;1181;p32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82" name="Google Shape;1182;p32"/>
              <p:cNvCxnSpPr>
                <a:stCxn id="1168" idx="3"/>
                <a:endCxn id="1181" idx="6"/>
              </p:cNvCxnSpPr>
              <p:nvPr/>
            </p:nvCxnSpPr>
            <p:spPr>
              <a:xfrm flipH="1" rot="10800000">
                <a:off x="5449161" y="-598893"/>
                <a:ext cx="833100" cy="88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3" name="Google Shape;1183;p32"/>
              <p:cNvCxnSpPr>
                <a:stCxn id="1181" idx="2"/>
                <a:endCxn id="1163" idx="6"/>
              </p:cNvCxnSpPr>
              <p:nvPr/>
            </p:nvCxnSpPr>
            <p:spPr>
              <a:xfrm flipH="1" rot="10800000">
                <a:off x="6364403" y="-1116735"/>
                <a:ext cx="873000" cy="49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4" name="Google Shape;1184;p32"/>
              <p:cNvCxnSpPr>
                <a:stCxn id="1181" idx="0"/>
                <a:endCxn id="1162" idx="4"/>
              </p:cNvCxnSpPr>
              <p:nvPr/>
            </p:nvCxnSpPr>
            <p:spPr>
              <a:xfrm>
                <a:off x="6336803" y="-571334"/>
                <a:ext cx="45000" cy="48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5" name="Google Shape;1185;p32"/>
              <p:cNvCxnSpPr>
                <a:stCxn id="1181" idx="1"/>
                <a:endCxn id="1164" idx="5"/>
              </p:cNvCxnSpPr>
              <p:nvPr/>
            </p:nvCxnSpPr>
            <p:spPr>
              <a:xfrm>
                <a:off x="6361911" y="-592918"/>
                <a:ext cx="1656600" cy="46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86" name="Google Shape;1186;p32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87" name="Google Shape;1187;p32"/>
              <p:cNvCxnSpPr>
                <a:stCxn id="1163" idx="2"/>
                <a:endCxn id="1186" idx="7"/>
              </p:cNvCxnSpPr>
              <p:nvPr/>
            </p:nvCxnSpPr>
            <p:spPr>
              <a:xfrm flipH="1" rot="10800000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8" name="Google Shape;1188;p32"/>
              <p:cNvCxnSpPr>
                <a:stCxn id="1186" idx="3"/>
                <a:endCxn id="1161" idx="7"/>
              </p:cNvCxnSpPr>
              <p:nvPr/>
            </p:nvCxnSpPr>
            <p:spPr>
              <a:xfrm flipH="1" rot="10800000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9" name="Google Shape;1189;p32"/>
              <p:cNvCxnSpPr>
                <a:stCxn id="1164" idx="4"/>
                <a:endCxn id="1186" idx="0"/>
              </p:cNvCxnSpPr>
              <p:nvPr/>
            </p:nvCxnSpPr>
            <p:spPr>
              <a:xfrm rot="10800000">
                <a:off x="7997069" y="-1691416"/>
                <a:ext cx="46500" cy="154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90" name="Google Shape;1190;p32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1" name="Google Shape;1191;p32"/>
              <p:cNvCxnSpPr>
                <a:stCxn id="1164" idx="0"/>
                <a:endCxn id="1190" idx="4"/>
              </p:cNvCxnSpPr>
              <p:nvPr/>
            </p:nvCxnSpPr>
            <p:spPr>
              <a:xfrm>
                <a:off x="8070570" y="-67215"/>
                <a:ext cx="750300" cy="91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2" name="Google Shape;1192;p32"/>
              <p:cNvCxnSpPr>
                <a:stCxn id="1165" idx="7"/>
                <a:endCxn id="1190" idx="3"/>
              </p:cNvCxnSpPr>
              <p:nvPr/>
            </p:nvCxnSpPr>
            <p:spPr>
              <a:xfrm flipH="1">
                <a:off x="8911773" y="244087"/>
                <a:ext cx="10800" cy="60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193" name="Google Shape;1193;p32"/>
            <p:cNvGrpSpPr/>
            <p:nvPr/>
          </p:nvGrpSpPr>
          <p:grpSpPr>
            <a:xfrm>
              <a:off x="4731484" y="3997584"/>
              <a:ext cx="4355180" cy="3513764"/>
              <a:chOff x="720009" y="3852907"/>
              <a:chExt cx="4355180" cy="3513764"/>
            </a:xfrm>
          </p:grpSpPr>
          <p:sp>
            <p:nvSpPr>
              <p:cNvPr id="1194" name="Google Shape;1194;p32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95" name="Google Shape;1195;p32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96" name="Google Shape;1196;p32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97" name="Google Shape;1197;p32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98" name="Google Shape;1198;p32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99" name="Google Shape;1199;p32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0" name="Google Shape;1200;p32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1" name="Google Shape;1201;p32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2" name="Google Shape;1202;p32"/>
              <p:cNvCxnSpPr>
                <a:stCxn id="1199" idx="4"/>
                <a:endCxn id="1197" idx="0"/>
              </p:cNvCxnSpPr>
              <p:nvPr/>
            </p:nvCxnSpPr>
            <p:spPr>
              <a:xfrm flipH="1" rot="10800000">
                <a:off x="3523427" y="6210772"/>
                <a:ext cx="179400" cy="101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3" name="Google Shape;1203;p32"/>
              <p:cNvCxnSpPr>
                <a:stCxn id="1194" idx="7"/>
                <a:endCxn id="1198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4" name="Google Shape;1204;p32"/>
              <p:cNvCxnSpPr>
                <a:stCxn id="1198" idx="7"/>
                <a:endCxn id="1199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5" name="Google Shape;1205;p32"/>
              <p:cNvCxnSpPr>
                <a:stCxn id="1199" idx="6"/>
                <a:endCxn id="1195" idx="1"/>
              </p:cNvCxnSpPr>
              <p:nvPr/>
            </p:nvCxnSpPr>
            <p:spPr>
              <a:xfrm rot="10800000">
                <a:off x="2468927" y="6979671"/>
                <a:ext cx="1037100" cy="3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6" name="Google Shape;1206;p32"/>
              <p:cNvCxnSpPr>
                <a:stCxn id="1197" idx="7"/>
                <a:endCxn id="1195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7" name="Google Shape;1207;p32"/>
              <p:cNvCxnSpPr>
                <a:stCxn id="1194" idx="6"/>
                <a:endCxn id="1200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8" name="Google Shape;1208;p32"/>
              <p:cNvCxnSpPr>
                <a:stCxn id="1200" idx="0"/>
                <a:endCxn id="1197" idx="2"/>
              </p:cNvCxnSpPr>
              <p:nvPr/>
            </p:nvCxnSpPr>
            <p:spPr>
              <a:xfrm>
                <a:off x="3367621" y="5058193"/>
                <a:ext cx="352800" cy="106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9" name="Google Shape;1209;p32"/>
              <p:cNvCxnSpPr>
                <a:stCxn id="1200" idx="5"/>
                <a:endCxn id="1196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0" name="Google Shape;1210;p32"/>
              <p:cNvCxnSpPr>
                <a:stCxn id="1196" idx="0"/>
                <a:endCxn id="1197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1" name="Google Shape;1211;p32"/>
              <p:cNvCxnSpPr>
                <a:stCxn id="1196" idx="7"/>
                <a:endCxn id="1201" idx="3"/>
              </p:cNvCxnSpPr>
              <p:nvPr/>
            </p:nvCxnSpPr>
            <p:spPr>
              <a:xfrm flipH="1">
                <a:off x="1525162" y="5292285"/>
                <a:ext cx="242400" cy="91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2" name="Google Shape;1212;p32"/>
              <p:cNvCxnSpPr>
                <a:stCxn id="1197" idx="6"/>
                <a:endCxn id="1201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3" name="Google Shape;1213;p32"/>
              <p:cNvCxnSpPr>
                <a:stCxn id="1201" idx="0"/>
                <a:endCxn id="1195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4" name="Google Shape;1214;p32"/>
              <p:cNvCxnSpPr>
                <a:stCxn id="1199" idx="5"/>
                <a:endCxn id="1201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5" name="Google Shape;1215;p32"/>
              <p:cNvCxnSpPr>
                <a:stCxn id="1198" idx="6"/>
                <a:endCxn id="1201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6" name="Google Shape;1216;p32"/>
              <p:cNvCxnSpPr>
                <a:stCxn id="1198" idx="5"/>
                <a:endCxn id="1200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7" name="Google Shape;1217;p32"/>
              <p:cNvCxnSpPr>
                <a:stCxn id="1195" idx="4"/>
                <a:endCxn id="1196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18" name="Google Shape;1218;p32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19" name="Google Shape;1219;p32"/>
              <p:cNvCxnSpPr>
                <a:stCxn id="1201" idx="4"/>
                <a:endCxn id="1218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0" name="Google Shape;1220;p32"/>
              <p:cNvCxnSpPr>
                <a:stCxn id="1218" idx="1"/>
                <a:endCxn id="1196" idx="5"/>
              </p:cNvCxnSpPr>
              <p:nvPr/>
            </p:nvCxnSpPr>
            <p:spPr>
              <a:xfrm>
                <a:off x="874672" y="4954270"/>
                <a:ext cx="734100" cy="1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21" name="Google Shape;1221;p32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22" name="Google Shape;1222;p32"/>
              <p:cNvCxnSpPr>
                <a:stCxn id="1218" idx="2"/>
                <a:endCxn id="1221" idx="5"/>
              </p:cNvCxnSpPr>
              <p:nvPr/>
            </p:nvCxnSpPr>
            <p:spPr>
              <a:xfrm flipH="1" rot="10800000">
                <a:off x="864608" y="4593367"/>
                <a:ext cx="922200" cy="31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3" name="Google Shape;1223;p32"/>
              <p:cNvCxnSpPr>
                <a:stCxn id="1221" idx="1"/>
                <a:endCxn id="1200" idx="5"/>
              </p:cNvCxnSpPr>
              <p:nvPr/>
            </p:nvCxnSpPr>
            <p:spPr>
              <a:xfrm>
                <a:off x="1978000" y="4630346"/>
                <a:ext cx="1289100" cy="36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4" name="Google Shape;1224;p32"/>
              <p:cNvCxnSpPr>
                <a:stCxn id="1221" idx="7"/>
                <a:endCxn id="1196" idx="3"/>
              </p:cNvCxnSpPr>
              <p:nvPr/>
            </p:nvCxnSpPr>
            <p:spPr>
              <a:xfrm flipH="1">
                <a:off x="1844073" y="4707350"/>
                <a:ext cx="19800" cy="19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1574375" y="2056793"/>
            <a:ext cx="288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2" type="subTitle"/>
          </p:nvPr>
        </p:nvSpPr>
        <p:spPr>
          <a:xfrm>
            <a:off x="5500976" y="2056793"/>
            <a:ext cx="288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3" type="subTitle"/>
          </p:nvPr>
        </p:nvSpPr>
        <p:spPr>
          <a:xfrm>
            <a:off x="1574375" y="3713775"/>
            <a:ext cx="288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4" type="subTitle"/>
          </p:nvPr>
        </p:nvSpPr>
        <p:spPr>
          <a:xfrm>
            <a:off x="5500976" y="3713775"/>
            <a:ext cx="288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5" type="title"/>
          </p:nvPr>
        </p:nvSpPr>
        <p:spPr>
          <a:xfrm>
            <a:off x="758225" y="1277225"/>
            <a:ext cx="816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5"/>
          <p:cNvSpPr txBox="1"/>
          <p:nvPr>
            <p:ph idx="6" type="title"/>
          </p:nvPr>
        </p:nvSpPr>
        <p:spPr>
          <a:xfrm>
            <a:off x="758225" y="2933700"/>
            <a:ext cx="816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8" name="Google Shape;88;p15"/>
          <p:cNvSpPr txBox="1"/>
          <p:nvPr>
            <p:ph idx="7" type="title"/>
          </p:nvPr>
        </p:nvSpPr>
        <p:spPr>
          <a:xfrm>
            <a:off x="4685025" y="1277225"/>
            <a:ext cx="816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9" name="Google Shape;89;p15"/>
          <p:cNvSpPr txBox="1"/>
          <p:nvPr>
            <p:ph idx="8" type="title"/>
          </p:nvPr>
        </p:nvSpPr>
        <p:spPr>
          <a:xfrm>
            <a:off x="4685025" y="2933700"/>
            <a:ext cx="816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0" name="Google Shape;90;p15"/>
          <p:cNvSpPr txBox="1"/>
          <p:nvPr>
            <p:ph idx="9" type="subTitle"/>
          </p:nvPr>
        </p:nvSpPr>
        <p:spPr>
          <a:xfrm>
            <a:off x="1574375" y="1277225"/>
            <a:ext cx="28848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13" type="subTitle"/>
          </p:nvPr>
        </p:nvSpPr>
        <p:spPr>
          <a:xfrm>
            <a:off x="5500975" y="1277225"/>
            <a:ext cx="28848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4" type="subTitle"/>
          </p:nvPr>
        </p:nvSpPr>
        <p:spPr>
          <a:xfrm>
            <a:off x="1574375" y="2933701"/>
            <a:ext cx="28848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5" type="subTitle"/>
          </p:nvPr>
        </p:nvSpPr>
        <p:spPr>
          <a:xfrm>
            <a:off x="5500975" y="2933701"/>
            <a:ext cx="28848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94" name="Google Shape;94;p15"/>
          <p:cNvGrpSpPr/>
          <p:nvPr/>
        </p:nvGrpSpPr>
        <p:grpSpPr>
          <a:xfrm>
            <a:off x="119288" y="163238"/>
            <a:ext cx="8837200" cy="4388712"/>
            <a:chOff x="119288" y="163238"/>
            <a:chExt cx="8837200" cy="4388712"/>
          </a:xfrm>
        </p:grpSpPr>
        <p:grpSp>
          <p:nvGrpSpPr>
            <p:cNvPr id="95" name="Google Shape;95;p15"/>
            <p:cNvGrpSpPr/>
            <p:nvPr/>
          </p:nvGrpSpPr>
          <p:grpSpPr>
            <a:xfrm flipH="1" rot="10800000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96" name="Google Shape;96;p1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9" name="Google Shape;99;p15"/>
            <p:cNvGrpSpPr/>
            <p:nvPr/>
          </p:nvGrpSpPr>
          <p:grpSpPr>
            <a:xfrm flipH="1" rot="10800000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100" name="Google Shape;100;p15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4" name="Google Shape;104;p15"/>
          <p:cNvGrpSpPr/>
          <p:nvPr/>
        </p:nvGrpSpPr>
        <p:grpSpPr>
          <a:xfrm>
            <a:off x="-977948" y="-671217"/>
            <a:ext cx="10532836" cy="7946710"/>
            <a:chOff x="-977948" y="-671217"/>
            <a:chExt cx="10532836" cy="7946710"/>
          </a:xfrm>
        </p:grpSpPr>
        <p:grpSp>
          <p:nvGrpSpPr>
            <p:cNvPr id="105" name="Google Shape;105;p15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106" name="Google Shape;106;p15"/>
              <p:cNvCxnSpPr>
                <a:stCxn id="107" idx="6"/>
                <a:endCxn id="108" idx="2"/>
              </p:cNvCxnSpPr>
              <p:nvPr/>
            </p:nvCxnSpPr>
            <p:spPr>
              <a:xfrm flipH="1" rot="10800000">
                <a:off x="421801" y="-63292"/>
                <a:ext cx="2023800" cy="47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8" name="Google Shape;108;p15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3" name="Google Shape;113;p15"/>
              <p:cNvCxnSpPr>
                <a:stCxn id="112" idx="4"/>
                <a:endCxn id="110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4" name="Google Shape;114;p15"/>
              <p:cNvCxnSpPr>
                <a:stCxn id="111" idx="4"/>
                <a:endCxn id="110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15"/>
              <p:cNvCxnSpPr>
                <a:stCxn id="111" idx="5"/>
                <a:endCxn id="112" idx="1"/>
              </p:cNvCxnSpPr>
              <p:nvPr/>
            </p:nvCxnSpPr>
            <p:spPr>
              <a:xfrm>
                <a:off x="199829" y="960740"/>
                <a:ext cx="204000" cy="3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15"/>
              <p:cNvCxnSpPr>
                <a:stCxn id="111" idx="0"/>
                <a:endCxn id="109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15"/>
              <p:cNvCxnSpPr>
                <a:stCxn id="111" idx="7"/>
                <a:endCxn id="107" idx="3"/>
              </p:cNvCxnSpPr>
              <p:nvPr/>
            </p:nvCxnSpPr>
            <p:spPr>
              <a:xfrm flipH="1" rot="10800000">
                <a:off x="199829" y="443734"/>
                <a:ext cx="147900" cy="45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15"/>
              <p:cNvCxnSpPr>
                <a:stCxn id="109" idx="5"/>
                <a:endCxn id="107" idx="0"/>
              </p:cNvCxnSpPr>
              <p:nvPr/>
            </p:nvCxnSpPr>
            <p:spPr>
              <a:xfrm>
                <a:off x="196081" y="-536782"/>
                <a:ext cx="182400" cy="9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p15"/>
              <p:cNvCxnSpPr>
                <a:stCxn id="109" idx="6"/>
                <a:endCxn id="108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" name="Google Shape;120;p15"/>
              <p:cNvCxnSpPr>
                <a:stCxn id="121" idx="1"/>
                <a:endCxn id="109" idx="5"/>
              </p:cNvCxnSpPr>
              <p:nvPr/>
            </p:nvCxnSpPr>
            <p:spPr>
              <a:xfrm rot="10800000">
                <a:off x="195958" y="-536779"/>
                <a:ext cx="600600" cy="72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" name="Google Shape;122;p15"/>
              <p:cNvCxnSpPr>
                <a:stCxn id="112" idx="0"/>
                <a:endCxn id="107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3" name="Google Shape;123;p15"/>
              <p:cNvCxnSpPr>
                <a:stCxn id="112" idx="0"/>
                <a:endCxn id="121" idx="3"/>
              </p:cNvCxnSpPr>
              <p:nvPr/>
            </p:nvCxnSpPr>
            <p:spPr>
              <a:xfrm flipH="1" rot="10800000">
                <a:off x="454649" y="268188"/>
                <a:ext cx="342000" cy="104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4" name="Google Shape;124;p15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" name="Google Shape;125;p15"/>
              <p:cNvCxnSpPr>
                <a:stCxn id="109" idx="5"/>
                <a:endCxn id="124" idx="1"/>
              </p:cNvCxnSpPr>
              <p:nvPr/>
            </p:nvCxnSpPr>
            <p:spPr>
              <a:xfrm>
                <a:off x="196081" y="-536782"/>
                <a:ext cx="814200" cy="467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" name="Google Shape;126;p15"/>
              <p:cNvCxnSpPr>
                <a:stCxn id="121" idx="7"/>
                <a:endCxn id="124" idx="3"/>
              </p:cNvCxnSpPr>
              <p:nvPr/>
            </p:nvCxnSpPr>
            <p:spPr>
              <a:xfrm flipH="1" rot="10800000">
                <a:off x="877592" y="42221"/>
                <a:ext cx="132600" cy="14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" name="Google Shape;127;p15"/>
              <p:cNvCxnSpPr>
                <a:stCxn id="124" idx="6"/>
                <a:endCxn id="108" idx="2"/>
              </p:cNvCxnSpPr>
              <p:nvPr/>
            </p:nvCxnSpPr>
            <p:spPr>
              <a:xfrm flipH="1" rot="10800000">
                <a:off x="1144725" y="-63481"/>
                <a:ext cx="1300800" cy="50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8" name="Google Shape;128;p15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" name="Google Shape;129;p15"/>
              <p:cNvCxnSpPr>
                <a:stCxn id="128" idx="0"/>
                <a:endCxn id="109" idx="3"/>
              </p:cNvCxnSpPr>
              <p:nvPr/>
            </p:nvCxnSpPr>
            <p:spPr>
              <a:xfrm flipH="1" rot="10800000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0" name="Google Shape;130;p15"/>
              <p:cNvCxnSpPr>
                <a:stCxn id="128" idx="6"/>
                <a:endCxn id="107" idx="3"/>
              </p:cNvCxnSpPr>
              <p:nvPr/>
            </p:nvCxnSpPr>
            <p:spPr>
              <a:xfrm flipH="1" rot="10800000">
                <a:off x="-303075" y="443769"/>
                <a:ext cx="651000" cy="17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1" name="Google Shape;131;p15"/>
              <p:cNvCxnSpPr>
                <a:stCxn id="128" idx="5"/>
                <a:endCxn id="111" idx="1"/>
              </p:cNvCxnSpPr>
              <p:nvPr/>
            </p:nvCxnSpPr>
            <p:spPr>
              <a:xfrm>
                <a:off x="-326140" y="674954"/>
                <a:ext cx="464700" cy="22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2" name="Google Shape;132;p15"/>
              <p:cNvCxnSpPr>
                <a:stCxn id="128" idx="5"/>
                <a:endCxn id="110" idx="1"/>
              </p:cNvCxnSpPr>
              <p:nvPr/>
            </p:nvCxnSpPr>
            <p:spPr>
              <a:xfrm>
                <a:off x="-326140" y="674954"/>
                <a:ext cx="439500" cy="184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1" name="Google Shape;121;p15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3" name="Google Shape;133;p15"/>
            <p:cNvGrpSpPr/>
            <p:nvPr/>
          </p:nvGrpSpPr>
          <p:grpSpPr>
            <a:xfrm rot="339523">
              <a:off x="-863991" y="4569268"/>
              <a:ext cx="4061023" cy="2512132"/>
              <a:chOff x="720013" y="4616654"/>
              <a:chExt cx="4061133" cy="2512200"/>
            </a:xfrm>
          </p:grpSpPr>
          <p:sp>
            <p:nvSpPr>
              <p:cNvPr id="134" name="Google Shape;134;p15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2" name="Google Shape;142;p15"/>
              <p:cNvCxnSpPr>
                <a:stCxn id="138" idx="5"/>
                <a:endCxn id="137" idx="1"/>
              </p:cNvCxnSpPr>
              <p:nvPr/>
            </p:nvCxnSpPr>
            <p:spPr>
              <a:xfrm rot="10460456">
                <a:off x="3045370" y="6063279"/>
                <a:ext cx="365079" cy="83296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3" name="Google Shape;143;p15"/>
              <p:cNvCxnSpPr>
                <a:stCxn id="139" idx="4"/>
                <a:endCxn id="137" idx="7"/>
              </p:cNvCxnSpPr>
              <p:nvPr/>
            </p:nvCxnSpPr>
            <p:spPr>
              <a:xfrm flipH="1" rot="10460763">
                <a:off x="1865029" y="6113096"/>
                <a:ext cx="1087089" cy="93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4" name="Google Shape;144;p15"/>
              <p:cNvCxnSpPr>
                <a:stCxn id="134" idx="0"/>
                <a:endCxn id="138" idx="3"/>
              </p:cNvCxnSpPr>
              <p:nvPr/>
            </p:nvCxnSpPr>
            <p:spPr>
              <a:xfrm flipH="1" rot="-339783">
                <a:off x="3393036" y="4884097"/>
                <a:ext cx="1295121" cy="195080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5" name="Google Shape;145;p15"/>
              <p:cNvCxnSpPr>
                <a:stCxn id="138" idx="7"/>
                <a:endCxn id="139" idx="2"/>
              </p:cNvCxnSpPr>
              <p:nvPr/>
            </p:nvCxnSpPr>
            <p:spPr>
              <a:xfrm rot="10460582">
                <a:off x="1928581" y="6158259"/>
                <a:ext cx="1466944" cy="83386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6" name="Google Shape;146;p15"/>
              <p:cNvCxnSpPr>
                <a:stCxn id="139" idx="6"/>
                <a:endCxn id="135" idx="1"/>
              </p:cNvCxnSpPr>
              <p:nvPr/>
            </p:nvCxnSpPr>
            <p:spPr>
              <a:xfrm flipH="1" rot="10462833">
                <a:off x="1755412" y="5065168"/>
                <a:ext cx="150121" cy="11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15"/>
              <p:cNvCxnSpPr>
                <a:stCxn id="137" idx="5"/>
                <a:endCxn id="135" idx="1"/>
              </p:cNvCxnSpPr>
              <p:nvPr/>
            </p:nvCxnSpPr>
            <p:spPr>
              <a:xfrm rot="10460368">
                <a:off x="1898704" y="5007486"/>
                <a:ext cx="1024998" cy="104881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15"/>
              <p:cNvCxnSpPr>
                <a:stCxn id="134" idx="6"/>
                <a:endCxn id="140" idx="3"/>
              </p:cNvCxnSpPr>
              <p:nvPr/>
            </p:nvCxnSpPr>
            <p:spPr>
              <a:xfrm rot="10459888">
                <a:off x="3818607" y="4656348"/>
                <a:ext cx="731979" cy="120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15"/>
              <p:cNvCxnSpPr>
                <a:stCxn id="134" idx="7"/>
                <a:endCxn id="137" idx="3"/>
              </p:cNvCxnSpPr>
              <p:nvPr/>
            </p:nvCxnSpPr>
            <p:spPr>
              <a:xfrm flipH="1" rot="-339569">
                <a:off x="2971885" y="4867995"/>
                <a:ext cx="1639693" cy="10810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15"/>
              <p:cNvCxnSpPr>
                <a:stCxn id="140" idx="7"/>
                <a:endCxn id="136" idx="3"/>
              </p:cNvCxnSpPr>
              <p:nvPr/>
            </p:nvCxnSpPr>
            <p:spPr>
              <a:xfrm flipH="1" rot="-339665">
                <a:off x="3259894" y="4748266"/>
                <a:ext cx="483558" cy="16310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15"/>
              <p:cNvCxnSpPr>
                <a:stCxn id="136" idx="0"/>
                <a:endCxn id="137" idx="5"/>
              </p:cNvCxnSpPr>
              <p:nvPr/>
            </p:nvCxnSpPr>
            <p:spPr>
              <a:xfrm flipH="1" rot="-341652">
                <a:off x="2929081" y="5115280"/>
                <a:ext cx="208629" cy="87998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2" name="Google Shape;152;p15"/>
              <p:cNvCxnSpPr>
                <a:stCxn id="141" idx="2"/>
                <a:endCxn id="135" idx="6"/>
              </p:cNvCxnSpPr>
              <p:nvPr/>
            </p:nvCxnSpPr>
            <p:spPr>
              <a:xfrm rot="-339023">
                <a:off x="875824" y="4773315"/>
                <a:ext cx="880579" cy="2463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3" name="Google Shape;153;p15"/>
              <p:cNvCxnSpPr>
                <a:stCxn id="138" idx="6"/>
                <a:endCxn id="141" idx="1"/>
              </p:cNvCxnSpPr>
              <p:nvPr/>
            </p:nvCxnSpPr>
            <p:spPr>
              <a:xfrm rot="10460586">
                <a:off x="937128" y="4728829"/>
                <a:ext cx="2389135" cy="22878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54" name="Google Shape;154;p15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5" name="Google Shape;155;p15"/>
              <p:cNvCxnSpPr>
                <a:stCxn id="141" idx="3"/>
                <a:endCxn id="154" idx="7"/>
              </p:cNvCxnSpPr>
              <p:nvPr/>
            </p:nvCxnSpPr>
            <p:spPr>
              <a:xfrm rot="-339173">
                <a:off x="866711" y="4713111"/>
                <a:ext cx="1096432" cy="648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6" name="Google Shape;156;p15"/>
              <p:cNvCxnSpPr>
                <a:stCxn id="154" idx="2"/>
                <a:endCxn id="136" idx="6"/>
              </p:cNvCxnSpPr>
              <p:nvPr/>
            </p:nvCxnSpPr>
            <p:spPr>
              <a:xfrm rot="-339840">
                <a:off x="2056272" y="4676508"/>
                <a:ext cx="954460" cy="3038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7" name="Google Shape;157;p15"/>
              <p:cNvCxnSpPr>
                <a:stCxn id="154" idx="0"/>
                <a:endCxn id="135" idx="4"/>
              </p:cNvCxnSpPr>
              <p:nvPr/>
            </p:nvCxnSpPr>
            <p:spPr>
              <a:xfrm flipH="1" rot="-340645">
                <a:off x="1841473" y="4754364"/>
                <a:ext cx="154659" cy="1799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" name="Google Shape;158;p15"/>
              <p:cNvCxnSpPr>
                <a:stCxn id="154" idx="1"/>
                <a:endCxn id="137" idx="5"/>
              </p:cNvCxnSpPr>
              <p:nvPr/>
            </p:nvCxnSpPr>
            <p:spPr>
              <a:xfrm rot="-339524">
                <a:off x="2084265" y="4703564"/>
                <a:ext cx="824518" cy="13436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59" name="Google Shape;159;p15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60" name="Google Shape;160;p15"/>
              <p:cNvCxnSpPr>
                <a:stCxn id="136" idx="2"/>
                <a:endCxn id="159" idx="7"/>
              </p:cNvCxnSpPr>
              <p:nvPr/>
            </p:nvCxnSpPr>
            <p:spPr>
              <a:xfrm flipH="1" rot="10459800">
                <a:off x="3266346" y="5001756"/>
                <a:ext cx="674098" cy="153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15"/>
              <p:cNvCxnSpPr>
                <a:stCxn id="159" idx="3"/>
                <a:endCxn id="134" idx="7"/>
              </p:cNvCxnSpPr>
              <p:nvPr/>
            </p:nvCxnSpPr>
            <p:spPr>
              <a:xfrm flipH="1" rot="10459592">
                <a:off x="4052807" y="4814405"/>
                <a:ext cx="506782" cy="8110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15"/>
              <p:cNvCxnSpPr>
                <a:stCxn id="137" idx="4"/>
                <a:endCxn id="159" idx="0"/>
              </p:cNvCxnSpPr>
              <p:nvPr/>
            </p:nvCxnSpPr>
            <p:spPr>
              <a:xfrm flipH="1" rot="10460266">
                <a:off x="2959036" y="5053792"/>
                <a:ext cx="1061178" cy="89959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33"/>
          <p:cNvSpPr txBox="1"/>
          <p:nvPr>
            <p:ph type="title"/>
          </p:nvPr>
        </p:nvSpPr>
        <p:spPr>
          <a:xfrm>
            <a:off x="2347938" y="5646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27" name="Google Shape;1227;p33"/>
          <p:cNvSpPr txBox="1"/>
          <p:nvPr>
            <p:ph idx="1" type="subTitle"/>
          </p:nvPr>
        </p:nvSpPr>
        <p:spPr>
          <a:xfrm>
            <a:off x="2347900" y="16523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8" name="Google Shape;1228;p33"/>
          <p:cNvSpPr txBox="1"/>
          <p:nvPr/>
        </p:nvSpPr>
        <p:spPr>
          <a:xfrm>
            <a:off x="2741050" y="3413130"/>
            <a:ext cx="36618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</a:t>
            </a:r>
            <a:r>
              <a:rPr b="0" i="0" lang="en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This presentation template was created by </a:t>
            </a:r>
            <a:r>
              <a:rPr b="1" i="0" lang="en" sz="1200" u="sng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includes icons by </a:t>
            </a:r>
            <a:r>
              <a:rPr b="1" i="0" lang="en" sz="1200" u="sng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b="1" i="0" lang="en" sz="1200" u="sng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sng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b="1" i="0" sz="1200" u="sng" cap="none" strike="noStrik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1229" name="Google Shape;1229;p33"/>
          <p:cNvGrpSpPr/>
          <p:nvPr/>
        </p:nvGrpSpPr>
        <p:grpSpPr>
          <a:xfrm>
            <a:off x="-1196147" y="-548843"/>
            <a:ext cx="13880920" cy="6874701"/>
            <a:chOff x="-1196147" y="-548843"/>
            <a:chExt cx="13880920" cy="6874701"/>
          </a:xfrm>
        </p:grpSpPr>
        <p:grpSp>
          <p:nvGrpSpPr>
            <p:cNvPr id="1230" name="Google Shape;1230;p33"/>
            <p:cNvGrpSpPr/>
            <p:nvPr/>
          </p:nvGrpSpPr>
          <p:grpSpPr>
            <a:xfrm>
              <a:off x="-1196147" y="-548843"/>
              <a:ext cx="3657841" cy="4417629"/>
              <a:chOff x="-1196147" y="-548843"/>
              <a:chExt cx="3657841" cy="4417629"/>
            </a:xfrm>
          </p:grpSpPr>
          <p:sp>
            <p:nvSpPr>
              <p:cNvPr id="1231" name="Google Shape;1231;p33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2" name="Google Shape;1232;p33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3" name="Google Shape;1233;p33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4" name="Google Shape;1234;p33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5" name="Google Shape;1235;p33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6" name="Google Shape;1236;p33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7" name="Google Shape;1237;p33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8" name="Google Shape;1238;p33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39" name="Google Shape;1239;p33"/>
              <p:cNvCxnSpPr>
                <a:stCxn id="1235" idx="5"/>
                <a:endCxn id="1234" idx="1"/>
              </p:cNvCxnSpPr>
              <p:nvPr/>
            </p:nvCxnSpPr>
            <p:spPr>
              <a:xfrm rot="10800000">
                <a:off x="390857" y="665577"/>
                <a:ext cx="741900" cy="25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0" name="Google Shape;1240;p33"/>
              <p:cNvCxnSpPr>
                <a:stCxn id="1236" idx="4"/>
                <a:endCxn id="1234" idx="0"/>
              </p:cNvCxnSpPr>
              <p:nvPr/>
            </p:nvCxnSpPr>
            <p:spPr>
              <a:xfrm rot="10800000">
                <a:off x="347650" y="690438"/>
                <a:ext cx="133200" cy="171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1" name="Google Shape;1241;p33"/>
              <p:cNvCxnSpPr>
                <a:stCxn id="1231" idx="6"/>
                <a:endCxn id="1235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2" name="Google Shape;1242;p33"/>
              <p:cNvCxnSpPr>
                <a:stCxn id="1235" idx="7"/>
                <a:endCxn id="1236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3" name="Google Shape;1243;p33"/>
              <p:cNvCxnSpPr>
                <a:stCxn id="1236" idx="6"/>
                <a:endCxn id="1232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4" name="Google Shape;1244;p33"/>
              <p:cNvCxnSpPr>
                <a:stCxn id="1234" idx="7"/>
                <a:endCxn id="1232" idx="3"/>
              </p:cNvCxnSpPr>
              <p:nvPr/>
            </p:nvCxnSpPr>
            <p:spPr>
              <a:xfrm flipH="1">
                <a:off x="-684461" y="677363"/>
                <a:ext cx="984000" cy="15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5" name="Google Shape;1245;p33"/>
              <p:cNvCxnSpPr>
                <a:stCxn id="1231" idx="6"/>
                <a:endCxn id="1237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6" name="Google Shape;1246;p33"/>
              <p:cNvCxnSpPr>
                <a:stCxn id="1237" idx="6"/>
                <a:endCxn id="1234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7" name="Google Shape;1247;p33"/>
              <p:cNvCxnSpPr>
                <a:stCxn id="1237" idx="6"/>
                <a:endCxn id="1233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8" name="Google Shape;1248;p33"/>
              <p:cNvCxnSpPr>
                <a:stCxn id="1233" idx="7"/>
                <a:endCxn id="1238" idx="3"/>
              </p:cNvCxnSpPr>
              <p:nvPr/>
            </p:nvCxnSpPr>
            <p:spPr>
              <a:xfrm flipH="1">
                <a:off x="-659249" y="144801"/>
                <a:ext cx="1090200" cy="77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9" name="Google Shape;1249;p33"/>
              <p:cNvCxnSpPr>
                <a:stCxn id="1234" idx="6"/>
                <a:endCxn id="1238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0" name="Google Shape;1250;p33"/>
              <p:cNvCxnSpPr>
                <a:stCxn id="1238" idx="0"/>
                <a:endCxn id="1232" idx="5"/>
              </p:cNvCxnSpPr>
              <p:nvPr/>
            </p:nvCxnSpPr>
            <p:spPr>
              <a:xfrm flipH="1">
                <a:off x="-820996" y="1002136"/>
                <a:ext cx="138300" cy="123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1" name="Google Shape;1251;p33"/>
              <p:cNvCxnSpPr>
                <a:stCxn id="1236" idx="5"/>
                <a:endCxn id="1238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2" name="Google Shape;1252;p33"/>
              <p:cNvCxnSpPr>
                <a:stCxn id="1235" idx="6"/>
                <a:endCxn id="1238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3" name="Google Shape;1253;p33"/>
              <p:cNvCxnSpPr>
                <a:stCxn id="1235" idx="4"/>
                <a:endCxn id="1233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54" name="Google Shape;1254;p33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5" name="Google Shape;1255;p33"/>
              <p:cNvCxnSpPr>
                <a:stCxn id="1238" idx="4"/>
                <a:endCxn id="1254" idx="1"/>
              </p:cNvCxnSpPr>
              <p:nvPr/>
            </p:nvCxnSpPr>
            <p:spPr>
              <a:xfrm rot="10800000">
                <a:off x="-1071495" y="-436063"/>
                <a:ext cx="376500" cy="134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6" name="Google Shape;1256;p33"/>
              <p:cNvCxnSpPr>
                <a:stCxn id="1254" idx="1"/>
                <a:endCxn id="1233" idx="5"/>
              </p:cNvCxnSpPr>
              <p:nvPr/>
            </p:nvCxnSpPr>
            <p:spPr>
              <a:xfrm>
                <a:off x="-1071442" y="-436018"/>
                <a:ext cx="1466400" cy="299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7" name="Google Shape;1257;p33"/>
              <p:cNvCxnSpPr>
                <a:stCxn id="1254" idx="1"/>
                <a:endCxn id="1234" idx="5"/>
              </p:cNvCxnSpPr>
              <p:nvPr/>
            </p:nvCxnSpPr>
            <p:spPr>
              <a:xfrm>
                <a:off x="-1071442" y="-436018"/>
                <a:ext cx="1359000" cy="102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58" name="Google Shape;1258;p33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9" name="Google Shape;1259;p33"/>
              <p:cNvCxnSpPr>
                <a:stCxn id="1236" idx="0"/>
                <a:endCxn id="1258" idx="3"/>
              </p:cNvCxnSpPr>
              <p:nvPr/>
            </p:nvCxnSpPr>
            <p:spPr>
              <a:xfrm flipH="1">
                <a:off x="111851" y="2530339"/>
                <a:ext cx="385800" cy="92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0" name="Google Shape;1260;p33"/>
              <p:cNvCxnSpPr>
                <a:stCxn id="1232" idx="0"/>
                <a:endCxn id="1258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261" name="Google Shape;1261;p33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262" name="Google Shape;1262;p33"/>
              <p:cNvSpPr/>
              <p:nvPr/>
            </p:nvSpPr>
            <p:spPr>
              <a:xfrm flipH="1" rot="10800000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3" name="Google Shape;1263;p33"/>
              <p:cNvSpPr/>
              <p:nvPr/>
            </p:nvSpPr>
            <p:spPr>
              <a:xfrm flipH="1" rot="10800000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4" name="Google Shape;1264;p33"/>
              <p:cNvSpPr/>
              <p:nvPr/>
            </p:nvSpPr>
            <p:spPr>
              <a:xfrm flipH="1" rot="10800000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5" name="Google Shape;1265;p33"/>
              <p:cNvSpPr/>
              <p:nvPr/>
            </p:nvSpPr>
            <p:spPr>
              <a:xfrm flipH="1" rot="10800000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6" name="Google Shape;1266;p33"/>
              <p:cNvSpPr/>
              <p:nvPr/>
            </p:nvSpPr>
            <p:spPr>
              <a:xfrm flipH="1" rot="10800000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7" name="Google Shape;1267;p33"/>
              <p:cNvSpPr/>
              <p:nvPr/>
            </p:nvSpPr>
            <p:spPr>
              <a:xfrm flipH="1" rot="10800000">
                <a:off x="8847429" y="6195358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8" name="Google Shape;1268;p33"/>
              <p:cNvSpPr/>
              <p:nvPr/>
            </p:nvSpPr>
            <p:spPr>
              <a:xfrm flipH="1" rot="10800000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9" name="Google Shape;1269;p33"/>
              <p:cNvSpPr/>
              <p:nvPr/>
            </p:nvSpPr>
            <p:spPr>
              <a:xfrm flipH="1" rot="10800000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70" name="Google Shape;1270;p33"/>
              <p:cNvCxnSpPr>
                <a:stCxn id="1266" idx="5"/>
                <a:endCxn id="1265" idx="1"/>
              </p:cNvCxnSpPr>
              <p:nvPr/>
            </p:nvCxnSpPr>
            <p:spPr>
              <a:xfrm flipH="1" rot="10800000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1" name="Google Shape;1271;p33"/>
              <p:cNvCxnSpPr>
                <a:stCxn id="1267" idx="4"/>
                <a:endCxn id="1265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2" name="Google Shape;1272;p33"/>
              <p:cNvCxnSpPr>
                <a:stCxn id="1262" idx="6"/>
                <a:endCxn id="1265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3" name="Google Shape;1273;p33"/>
              <p:cNvCxnSpPr>
                <a:stCxn id="1262" idx="0"/>
                <a:endCxn id="1266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4" name="Google Shape;1274;p33"/>
              <p:cNvCxnSpPr>
                <a:stCxn id="1266" idx="7"/>
                <a:endCxn id="1267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5" name="Google Shape;1275;p33"/>
              <p:cNvCxnSpPr>
                <a:stCxn id="1267" idx="6"/>
                <a:endCxn id="1263" idx="2"/>
              </p:cNvCxnSpPr>
              <p:nvPr/>
            </p:nvCxnSpPr>
            <p:spPr>
              <a:xfrm flipH="1" rot="10800000">
                <a:off x="8977929" y="6021808"/>
                <a:ext cx="731100" cy="23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6" name="Google Shape;1276;p33"/>
              <p:cNvCxnSpPr>
                <a:stCxn id="1265" idx="7"/>
                <a:endCxn id="1263" idx="3"/>
              </p:cNvCxnSpPr>
              <p:nvPr/>
            </p:nvCxnSpPr>
            <p:spPr>
              <a:xfrm>
                <a:off x="8958818" y="5148701"/>
                <a:ext cx="778500" cy="80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7" name="Google Shape;1277;p33"/>
              <p:cNvCxnSpPr>
                <a:stCxn id="1262" idx="5"/>
                <a:endCxn id="1268" idx="1"/>
              </p:cNvCxnSpPr>
              <p:nvPr/>
            </p:nvCxnSpPr>
            <p:spPr>
              <a:xfrm flipH="1" rot="10800000">
                <a:off x="7154690" y="4207177"/>
                <a:ext cx="823500" cy="63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8" name="Google Shape;1278;p33"/>
              <p:cNvCxnSpPr>
                <a:stCxn id="1268" idx="7"/>
                <a:endCxn id="1265" idx="3"/>
              </p:cNvCxnSpPr>
              <p:nvPr/>
            </p:nvCxnSpPr>
            <p:spPr>
              <a:xfrm>
                <a:off x="8070387" y="4207079"/>
                <a:ext cx="796200" cy="84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9" name="Google Shape;1279;p33"/>
              <p:cNvCxnSpPr>
                <a:stCxn id="1268" idx="7"/>
                <a:endCxn id="1264" idx="1"/>
              </p:cNvCxnSpPr>
              <p:nvPr/>
            </p:nvCxnSpPr>
            <p:spPr>
              <a:xfrm flipH="1" rot="10800000">
                <a:off x="8070387" y="3722279"/>
                <a:ext cx="1263000" cy="48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0" name="Google Shape;1280;p33"/>
              <p:cNvCxnSpPr>
                <a:stCxn id="1264" idx="0"/>
                <a:endCxn id="1265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1" name="Google Shape;1281;p33"/>
              <p:cNvCxnSpPr>
                <a:stCxn id="1269" idx="1"/>
                <a:endCxn id="1263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2" name="Google Shape;1282;p33"/>
              <p:cNvCxnSpPr>
                <a:stCxn id="1266" idx="6"/>
                <a:endCxn id="1269" idx="1"/>
              </p:cNvCxnSpPr>
              <p:nvPr/>
            </p:nvCxnSpPr>
            <p:spPr>
              <a:xfrm flipH="1" rot="10800000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3" name="Google Shape;1283;p33"/>
              <p:cNvCxnSpPr>
                <a:stCxn id="1263" idx="4"/>
                <a:endCxn id="1264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84" name="Google Shape;1284;p33"/>
              <p:cNvSpPr/>
              <p:nvPr/>
            </p:nvSpPr>
            <p:spPr>
              <a:xfrm flipH="1" rot="10800000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85" name="Google Shape;1285;p33"/>
              <p:cNvCxnSpPr>
                <a:stCxn id="1269" idx="2"/>
                <a:endCxn id="1284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6" name="Google Shape;1286;p33"/>
              <p:cNvCxnSpPr>
                <a:stCxn id="1284" idx="2"/>
                <a:endCxn id="1264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7" name="Google Shape;1287;p33"/>
              <p:cNvCxnSpPr>
                <a:stCxn id="1284" idx="0"/>
                <a:endCxn id="1263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8" name="Google Shape;1288;p33"/>
              <p:cNvCxnSpPr>
                <a:stCxn id="1284" idx="1"/>
                <a:endCxn id="1265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89" name="Google Shape;1289;p33"/>
              <p:cNvSpPr/>
              <p:nvPr/>
            </p:nvSpPr>
            <p:spPr>
              <a:xfrm flipH="1" rot="10800000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0" name="Google Shape;1290;p33"/>
              <p:cNvCxnSpPr>
                <a:stCxn id="1264" idx="3"/>
                <a:endCxn id="1289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1" name="Google Shape;1291;p33"/>
              <p:cNvCxnSpPr>
                <a:stCxn id="1289" idx="0"/>
                <a:endCxn id="1268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92" name="Google Shape;1292;p33"/>
              <p:cNvSpPr/>
              <p:nvPr/>
            </p:nvSpPr>
            <p:spPr>
              <a:xfrm flipH="1" rot="10800000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3" name="Google Shape;1293;p33"/>
              <p:cNvCxnSpPr>
                <a:stCxn id="1262" idx="6"/>
                <a:endCxn id="1292" idx="2"/>
              </p:cNvCxnSpPr>
              <p:nvPr/>
            </p:nvCxnSpPr>
            <p:spPr>
              <a:xfrm flipH="1" rot="10800000">
                <a:off x="7183159" y="4777208"/>
                <a:ext cx="790800" cy="13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4" name="Google Shape;1294;p33"/>
              <p:cNvCxnSpPr>
                <a:stCxn id="1268" idx="0"/>
                <a:endCxn id="1292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5" name="Google Shape;1295;p33"/>
              <p:cNvCxnSpPr>
                <a:stCxn id="1292" idx="6"/>
                <a:endCxn id="1265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96" name="Google Shape;1296;p33"/>
              <p:cNvSpPr/>
              <p:nvPr/>
            </p:nvSpPr>
            <p:spPr>
              <a:xfrm flipH="1" rot="10800000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7" name="Google Shape;1297;p33"/>
              <p:cNvCxnSpPr>
                <a:stCxn id="1289" idx="5"/>
                <a:endCxn id="1296" idx="1"/>
              </p:cNvCxnSpPr>
              <p:nvPr/>
            </p:nvCxnSpPr>
            <p:spPr>
              <a:xfrm flipH="1" rot="10800000">
                <a:off x="8426122" y="2474926"/>
                <a:ext cx="384900" cy="34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8" name="Google Shape;1298;p33"/>
              <p:cNvCxnSpPr>
                <a:stCxn id="1296" idx="7"/>
                <a:endCxn id="1264" idx="3"/>
              </p:cNvCxnSpPr>
              <p:nvPr/>
            </p:nvCxnSpPr>
            <p:spPr>
              <a:xfrm>
                <a:off x="8948372" y="2474813"/>
                <a:ext cx="384900" cy="963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99" name="Google Shape;1299;p33"/>
              <p:cNvSpPr/>
              <p:nvPr/>
            </p:nvSpPr>
            <p:spPr>
              <a:xfrm flipH="1" rot="10800000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00" name="Google Shape;1300;p33"/>
              <p:cNvCxnSpPr>
                <a:stCxn id="1289" idx="0"/>
                <a:endCxn id="1299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01" name="Google Shape;1301;p33"/>
              <p:cNvCxnSpPr>
                <a:stCxn id="1299" idx="1"/>
                <a:endCxn id="1268" idx="5"/>
              </p:cNvCxnSpPr>
              <p:nvPr/>
            </p:nvCxnSpPr>
            <p:spPr>
              <a:xfrm flipH="1">
                <a:off x="8070435" y="3580138"/>
                <a:ext cx="479400" cy="53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02" name="Google Shape;1302;p33"/>
              <p:cNvCxnSpPr>
                <a:stCxn id="1299" idx="6"/>
                <a:endCxn id="1264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34"/>
          <p:cNvGrpSpPr/>
          <p:nvPr/>
        </p:nvGrpSpPr>
        <p:grpSpPr>
          <a:xfrm>
            <a:off x="119476" y="1141150"/>
            <a:ext cx="7318880" cy="3862644"/>
            <a:chOff x="119476" y="1141150"/>
            <a:chExt cx="7318880" cy="3862644"/>
          </a:xfrm>
        </p:grpSpPr>
        <p:grpSp>
          <p:nvGrpSpPr>
            <p:cNvPr id="1305" name="Google Shape;1305;p34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1306" name="Google Shape;1306;p34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7" name="Google Shape;1307;p34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8" name="Google Shape;1308;p34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09" name="Google Shape;1309;p34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1310" name="Google Shape;1310;p34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1" name="Google Shape;1311;p34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2" name="Google Shape;1312;p34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3" name="Google Shape;1313;p34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14" name="Google Shape;1314;p34"/>
          <p:cNvGrpSpPr/>
          <p:nvPr/>
        </p:nvGrpSpPr>
        <p:grpSpPr>
          <a:xfrm>
            <a:off x="-3264107" y="1062528"/>
            <a:ext cx="12699757" cy="5125915"/>
            <a:chOff x="-3264107" y="1062528"/>
            <a:chExt cx="12699757" cy="5125915"/>
          </a:xfrm>
        </p:grpSpPr>
        <p:grpSp>
          <p:nvGrpSpPr>
            <p:cNvPr id="1315" name="Google Shape;1315;p34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1316" name="Google Shape;1316;p34"/>
              <p:cNvCxnSpPr>
                <a:stCxn id="1317" idx="7"/>
                <a:endCxn id="1318" idx="2"/>
              </p:cNvCxnSpPr>
              <p:nvPr/>
            </p:nvCxnSpPr>
            <p:spPr>
              <a:xfrm flipH="1" rot="10800000">
                <a:off x="332904" y="155655"/>
                <a:ext cx="893400" cy="22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318" name="Google Shape;1318;p34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9" name="Google Shape;1319;p34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0" name="Google Shape;1320;p34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1" name="Google Shape;1321;p34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2" name="Google Shape;1322;p34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3" name="Google Shape;1323;p34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24" name="Google Shape;1324;p34"/>
              <p:cNvCxnSpPr>
                <a:stCxn id="1323" idx="4"/>
                <a:endCxn id="1320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25" name="Google Shape;1325;p34"/>
              <p:cNvCxnSpPr>
                <a:stCxn id="1322" idx="4"/>
                <a:endCxn id="1320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26" name="Google Shape;1326;p34"/>
              <p:cNvCxnSpPr>
                <a:stCxn id="1322" idx="5"/>
                <a:endCxn id="1323" idx="1"/>
              </p:cNvCxnSpPr>
              <p:nvPr/>
            </p:nvCxnSpPr>
            <p:spPr>
              <a:xfrm>
                <a:off x="123629" y="960740"/>
                <a:ext cx="190200" cy="11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27" name="Google Shape;1327;p34"/>
              <p:cNvCxnSpPr>
                <a:stCxn id="1322" idx="0"/>
                <a:endCxn id="1319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28" name="Google Shape;1328;p34"/>
              <p:cNvCxnSpPr>
                <a:stCxn id="1322" idx="7"/>
                <a:endCxn id="1317" idx="3"/>
              </p:cNvCxnSpPr>
              <p:nvPr/>
            </p:nvCxnSpPr>
            <p:spPr>
              <a:xfrm flipH="1" rot="10800000">
                <a:off x="123629" y="443734"/>
                <a:ext cx="147900" cy="45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29" name="Google Shape;1329;p34"/>
              <p:cNvCxnSpPr>
                <a:stCxn id="1319" idx="5"/>
                <a:endCxn id="1317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30" name="Google Shape;1330;p34"/>
              <p:cNvCxnSpPr>
                <a:stCxn id="1319" idx="6"/>
                <a:endCxn id="1318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31" name="Google Shape;1331;p34"/>
              <p:cNvCxnSpPr>
                <a:stCxn id="1321" idx="2"/>
                <a:endCxn id="1319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32" name="Google Shape;1332;p34"/>
              <p:cNvCxnSpPr>
                <a:stCxn id="1323" idx="0"/>
                <a:endCxn id="1317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33" name="Google Shape;1333;p34"/>
              <p:cNvCxnSpPr>
                <a:stCxn id="1323" idx="0"/>
                <a:endCxn id="1321" idx="3"/>
              </p:cNvCxnSpPr>
              <p:nvPr/>
            </p:nvCxnSpPr>
            <p:spPr>
              <a:xfrm flipH="1" rot="10800000">
                <a:off x="366025" y="296069"/>
                <a:ext cx="381000" cy="76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317" name="Google Shape;1317;p34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34" name="Google Shape;1334;p34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1335" name="Google Shape;1335;p34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6" name="Google Shape;1336;p34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7" name="Google Shape;1337;p34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8" name="Google Shape;1338;p34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9" name="Google Shape;1339;p34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0" name="Google Shape;1340;p34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1" name="Google Shape;1341;p34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2" name="Google Shape;1342;p34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43" name="Google Shape;1343;p34"/>
              <p:cNvCxnSpPr>
                <a:stCxn id="1339" idx="5"/>
                <a:endCxn id="1338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44" name="Google Shape;1344;p34"/>
              <p:cNvCxnSpPr>
                <a:stCxn id="1340" idx="4"/>
                <a:endCxn id="1338" idx="0"/>
              </p:cNvCxnSpPr>
              <p:nvPr/>
            </p:nvCxnSpPr>
            <p:spPr>
              <a:xfrm flipH="1" rot="8769075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45" name="Google Shape;1345;p34"/>
              <p:cNvCxnSpPr>
                <a:stCxn id="1335" idx="6"/>
                <a:endCxn id="1338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46" name="Google Shape;1346;p34"/>
              <p:cNvCxnSpPr>
                <a:stCxn id="1335" idx="0"/>
                <a:endCxn id="1339" idx="3"/>
              </p:cNvCxnSpPr>
              <p:nvPr/>
            </p:nvCxnSpPr>
            <p:spPr>
              <a:xfrm flipH="1" rot="-2030280">
                <a:off x="3554311" y="2896576"/>
                <a:ext cx="870078" cy="56238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47" name="Google Shape;1347;p34"/>
              <p:cNvCxnSpPr>
                <a:stCxn id="1339" idx="7"/>
                <a:endCxn id="1340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48" name="Google Shape;1348;p34"/>
              <p:cNvCxnSpPr>
                <a:stCxn id="1340" idx="6"/>
                <a:endCxn id="1336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49" name="Google Shape;1349;p34"/>
              <p:cNvCxnSpPr>
                <a:stCxn id="1338" idx="7"/>
                <a:endCxn id="1336" idx="3"/>
              </p:cNvCxnSpPr>
              <p:nvPr/>
            </p:nvCxnSpPr>
            <p:spPr>
              <a:xfrm flipH="1" rot="-2030278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50" name="Google Shape;1350;p34"/>
              <p:cNvCxnSpPr>
                <a:stCxn id="1335" idx="5"/>
                <a:endCxn id="1341" idx="1"/>
              </p:cNvCxnSpPr>
              <p:nvPr/>
            </p:nvCxnSpPr>
            <p:spPr>
              <a:xfrm rot="8769493">
                <a:off x="3591335" y="1412692"/>
                <a:ext cx="188543" cy="124716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51" name="Google Shape;1351;p34"/>
              <p:cNvCxnSpPr>
                <a:stCxn id="1341" idx="7"/>
                <a:endCxn id="1338" idx="3"/>
              </p:cNvCxnSpPr>
              <p:nvPr/>
            </p:nvCxnSpPr>
            <p:spPr>
              <a:xfrm flipH="1" rot="-2030495">
                <a:off x="2186804" y="1863549"/>
                <a:ext cx="1164126" cy="37276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52" name="Google Shape;1352;p34"/>
              <p:cNvCxnSpPr>
                <a:stCxn id="1341" idx="5"/>
                <a:endCxn id="1337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53" name="Google Shape;1353;p34"/>
              <p:cNvCxnSpPr>
                <a:stCxn id="1337" idx="0"/>
                <a:endCxn id="1338" idx="5"/>
              </p:cNvCxnSpPr>
              <p:nvPr/>
            </p:nvCxnSpPr>
            <p:spPr>
              <a:xfrm flipH="1" rot="-2029195">
                <a:off x="1960847" y="1486357"/>
                <a:ext cx="330408" cy="10384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54" name="Google Shape;1354;p34"/>
              <p:cNvCxnSpPr>
                <a:stCxn id="1337" idx="7"/>
                <a:endCxn id="1342" idx="3"/>
              </p:cNvCxnSpPr>
              <p:nvPr/>
            </p:nvCxnSpPr>
            <p:spPr>
              <a:xfrm flipH="1" rot="-2030477">
                <a:off x="386634" y="1842270"/>
                <a:ext cx="1576242" cy="95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55" name="Google Shape;1355;p34"/>
              <p:cNvCxnSpPr>
                <a:stCxn id="1338" idx="6"/>
                <a:endCxn id="1342" idx="2"/>
              </p:cNvCxnSpPr>
              <p:nvPr/>
            </p:nvCxnSpPr>
            <p:spPr>
              <a:xfrm rot="8769842">
                <a:off x="755690" y="1953081"/>
                <a:ext cx="1307072" cy="108757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56" name="Google Shape;1356;p34"/>
              <p:cNvCxnSpPr>
                <a:stCxn id="1342" idx="0"/>
                <a:endCxn id="1336" idx="5"/>
              </p:cNvCxnSpPr>
              <p:nvPr/>
            </p:nvCxnSpPr>
            <p:spPr>
              <a:xfrm flipH="1" rot="-2024821">
                <a:off x="797015" y="2378694"/>
                <a:ext cx="83704" cy="13215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57" name="Google Shape;1357;p34"/>
              <p:cNvCxnSpPr>
                <a:stCxn id="1339" idx="4"/>
                <a:endCxn id="1337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58" name="Google Shape;1358;p34"/>
              <p:cNvCxnSpPr>
                <a:stCxn id="1336" idx="4"/>
                <a:endCxn id="1337" idx="7"/>
              </p:cNvCxnSpPr>
              <p:nvPr/>
            </p:nvCxnSpPr>
            <p:spPr>
              <a:xfrm flipH="1" rot="8769813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59" name="Google Shape;1359;p34"/>
              <p:cNvCxnSpPr>
                <a:stCxn id="1335" idx="5"/>
                <a:endCxn id="1337" idx="1"/>
              </p:cNvCxnSpPr>
              <p:nvPr/>
            </p:nvCxnSpPr>
            <p:spPr>
              <a:xfrm rot="8769113">
                <a:off x="2615603" y="956496"/>
                <a:ext cx="1025506" cy="200025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360" name="Google Shape;1360;p34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1" name="Google Shape;1361;p34"/>
              <p:cNvCxnSpPr>
                <a:stCxn id="1342" idx="4"/>
                <a:endCxn id="1360" idx="7"/>
              </p:cNvCxnSpPr>
              <p:nvPr/>
            </p:nvCxnSpPr>
            <p:spPr>
              <a:xfrm flipH="1" rot="8769580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62" name="Google Shape;1362;p34"/>
              <p:cNvCxnSpPr>
                <a:stCxn id="1360" idx="2"/>
                <a:endCxn id="1337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63" name="Google Shape;1363;p34"/>
              <p:cNvCxnSpPr>
                <a:stCxn id="1360" idx="0"/>
                <a:endCxn id="1336" idx="4"/>
              </p:cNvCxnSpPr>
              <p:nvPr/>
            </p:nvCxnSpPr>
            <p:spPr>
              <a:xfrm flipH="1" rot="-2030204">
                <a:off x="469943" y="996108"/>
                <a:ext cx="1267716" cy="243442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64" name="Google Shape;1364;p34"/>
              <p:cNvCxnSpPr>
                <a:stCxn id="1360" idx="1"/>
                <a:endCxn id="1338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365" name="Google Shape;1365;p34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6" name="Google Shape;1366;p34"/>
              <p:cNvCxnSpPr>
                <a:stCxn id="1360" idx="2"/>
                <a:endCxn id="1365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67" name="Google Shape;1367;p34"/>
              <p:cNvCxnSpPr>
                <a:stCxn id="1365" idx="1"/>
                <a:endCxn id="1341" idx="5"/>
              </p:cNvCxnSpPr>
              <p:nvPr/>
            </p:nvCxnSpPr>
            <p:spPr>
              <a:xfrm flipH="1" rot="-2034703">
                <a:off x="2826258" y="400719"/>
                <a:ext cx="43017" cy="114382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35"/>
          <p:cNvGrpSpPr/>
          <p:nvPr/>
        </p:nvGrpSpPr>
        <p:grpSpPr>
          <a:xfrm>
            <a:off x="190301" y="174003"/>
            <a:ext cx="8808974" cy="4007622"/>
            <a:chOff x="190301" y="174003"/>
            <a:chExt cx="8808974" cy="4007622"/>
          </a:xfrm>
        </p:grpSpPr>
        <p:grpSp>
          <p:nvGrpSpPr>
            <p:cNvPr id="1370" name="Google Shape;1370;p35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1371" name="Google Shape;1371;p3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2" name="Google Shape;1372;p3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3" name="Google Shape;1373;p3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74" name="Google Shape;1374;p35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375" name="Google Shape;1375;p35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6" name="Google Shape;1376;p35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7" name="Google Shape;1377;p35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8" name="Google Shape;1378;p35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79" name="Google Shape;1379;p35"/>
          <p:cNvGrpSpPr/>
          <p:nvPr/>
        </p:nvGrpSpPr>
        <p:grpSpPr>
          <a:xfrm>
            <a:off x="115023" y="-2374836"/>
            <a:ext cx="8971640" cy="9886185"/>
            <a:chOff x="115023" y="-2374836"/>
            <a:chExt cx="8971640" cy="9886185"/>
          </a:xfrm>
        </p:grpSpPr>
        <p:grpSp>
          <p:nvGrpSpPr>
            <p:cNvPr id="1380" name="Google Shape;1380;p35"/>
            <p:cNvGrpSpPr/>
            <p:nvPr/>
          </p:nvGrpSpPr>
          <p:grpSpPr>
            <a:xfrm flipH="1">
              <a:off x="115023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381" name="Google Shape;1381;p35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2" name="Google Shape;1382;p35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3" name="Google Shape;1383;p35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4" name="Google Shape;1384;p35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5" name="Google Shape;1385;p35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6" name="Google Shape;1386;p35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7" name="Google Shape;1387;p35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8" name="Google Shape;1388;p35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89" name="Google Shape;1389;p35"/>
              <p:cNvCxnSpPr>
                <a:stCxn id="1385" idx="5"/>
                <a:endCxn id="1384" idx="1"/>
              </p:cNvCxnSpPr>
              <p:nvPr/>
            </p:nvCxnSpPr>
            <p:spPr>
              <a:xfrm rot="10800000">
                <a:off x="8095656" y="-88787"/>
                <a:ext cx="800400" cy="25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0" name="Google Shape;1390;p35"/>
              <p:cNvCxnSpPr>
                <a:stCxn id="1386" idx="4"/>
                <a:endCxn id="1384" idx="6"/>
              </p:cNvCxnSpPr>
              <p:nvPr/>
            </p:nvCxnSpPr>
            <p:spPr>
              <a:xfrm flipH="1" rot="10800000">
                <a:off x="7230777" y="-94741"/>
                <a:ext cx="785100" cy="29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1" name="Google Shape;1391;p35"/>
              <p:cNvCxnSpPr>
                <a:stCxn id="1381" idx="0"/>
                <a:endCxn id="1385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2" name="Google Shape;1392;p35"/>
              <p:cNvCxnSpPr>
                <a:stCxn id="1385" idx="6"/>
                <a:endCxn id="1386" idx="2"/>
              </p:cNvCxnSpPr>
              <p:nvPr/>
            </p:nvCxnSpPr>
            <p:spPr>
              <a:xfrm flipH="1">
                <a:off x="7251751" y="209592"/>
                <a:ext cx="1641000" cy="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3" name="Google Shape;1393;p35"/>
              <p:cNvCxnSpPr>
                <a:stCxn id="1386" idx="6"/>
                <a:endCxn id="1382" idx="1"/>
              </p:cNvCxnSpPr>
              <p:nvPr/>
            </p:nvCxnSpPr>
            <p:spPr>
              <a:xfrm rot="10800000">
                <a:off x="6480778" y="24659"/>
                <a:ext cx="692700" cy="19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4" name="Google Shape;1394;p35"/>
              <p:cNvCxnSpPr>
                <a:stCxn id="1384" idx="6"/>
                <a:endCxn id="1382" idx="1"/>
              </p:cNvCxnSpPr>
              <p:nvPr/>
            </p:nvCxnSpPr>
            <p:spPr>
              <a:xfrm flipH="1">
                <a:off x="6480869" y="-94815"/>
                <a:ext cx="1535100" cy="119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5" name="Google Shape;1395;p35"/>
              <p:cNvCxnSpPr>
                <a:stCxn id="1381" idx="6"/>
                <a:endCxn id="1387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6" name="Google Shape;1396;p35"/>
              <p:cNvCxnSpPr>
                <a:stCxn id="1381" idx="7"/>
                <a:endCxn id="1384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7" name="Google Shape;1397;p35"/>
              <p:cNvCxnSpPr>
                <a:stCxn id="1387" idx="7"/>
                <a:endCxn id="1383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8" name="Google Shape;1398;p35"/>
              <p:cNvCxnSpPr>
                <a:stCxn id="1383" idx="0"/>
                <a:endCxn id="1384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9" name="Google Shape;1399;p35"/>
              <p:cNvCxnSpPr>
                <a:stCxn id="1388" idx="2"/>
                <a:endCxn id="1382" idx="6"/>
              </p:cNvCxnSpPr>
              <p:nvPr/>
            </p:nvCxnSpPr>
            <p:spPr>
              <a:xfrm flipH="1" rot="10800000">
                <a:off x="5481837" y="13693"/>
                <a:ext cx="847800" cy="30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00" name="Google Shape;1400;p35"/>
              <p:cNvCxnSpPr>
                <a:stCxn id="1386" idx="7"/>
                <a:endCxn id="1388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01" name="Google Shape;1401;p35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2" name="Google Shape;1402;p35"/>
              <p:cNvCxnSpPr>
                <a:stCxn id="1388" idx="3"/>
                <a:endCxn id="1401" idx="6"/>
              </p:cNvCxnSpPr>
              <p:nvPr/>
            </p:nvCxnSpPr>
            <p:spPr>
              <a:xfrm flipH="1" rot="10800000">
                <a:off x="5449161" y="-598893"/>
                <a:ext cx="833100" cy="88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03" name="Google Shape;1403;p35"/>
              <p:cNvCxnSpPr>
                <a:stCxn id="1401" idx="2"/>
                <a:endCxn id="1383" idx="6"/>
              </p:cNvCxnSpPr>
              <p:nvPr/>
            </p:nvCxnSpPr>
            <p:spPr>
              <a:xfrm flipH="1" rot="10800000">
                <a:off x="6364403" y="-1116735"/>
                <a:ext cx="873000" cy="49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04" name="Google Shape;1404;p35"/>
              <p:cNvCxnSpPr>
                <a:stCxn id="1401" idx="0"/>
                <a:endCxn id="1382" idx="4"/>
              </p:cNvCxnSpPr>
              <p:nvPr/>
            </p:nvCxnSpPr>
            <p:spPr>
              <a:xfrm>
                <a:off x="6336803" y="-571334"/>
                <a:ext cx="45000" cy="48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05" name="Google Shape;1405;p35"/>
              <p:cNvCxnSpPr>
                <a:stCxn id="1401" idx="1"/>
                <a:endCxn id="1384" idx="5"/>
              </p:cNvCxnSpPr>
              <p:nvPr/>
            </p:nvCxnSpPr>
            <p:spPr>
              <a:xfrm>
                <a:off x="6361911" y="-592918"/>
                <a:ext cx="1656600" cy="46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06" name="Google Shape;1406;p35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7" name="Google Shape;1407;p35"/>
              <p:cNvCxnSpPr>
                <a:stCxn id="1383" idx="2"/>
                <a:endCxn id="1406" idx="7"/>
              </p:cNvCxnSpPr>
              <p:nvPr/>
            </p:nvCxnSpPr>
            <p:spPr>
              <a:xfrm flipH="1" rot="10800000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08" name="Google Shape;1408;p35"/>
              <p:cNvCxnSpPr>
                <a:stCxn id="1406" idx="3"/>
                <a:endCxn id="1381" idx="7"/>
              </p:cNvCxnSpPr>
              <p:nvPr/>
            </p:nvCxnSpPr>
            <p:spPr>
              <a:xfrm flipH="1" rot="10800000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09" name="Google Shape;1409;p35"/>
              <p:cNvCxnSpPr>
                <a:stCxn id="1384" idx="4"/>
                <a:endCxn id="1406" idx="0"/>
              </p:cNvCxnSpPr>
              <p:nvPr/>
            </p:nvCxnSpPr>
            <p:spPr>
              <a:xfrm rot="10800000">
                <a:off x="7997069" y="-1691416"/>
                <a:ext cx="46500" cy="154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10" name="Google Shape;1410;p35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11" name="Google Shape;1411;p35"/>
              <p:cNvCxnSpPr>
                <a:stCxn id="1384" idx="0"/>
                <a:endCxn id="1410" idx="4"/>
              </p:cNvCxnSpPr>
              <p:nvPr/>
            </p:nvCxnSpPr>
            <p:spPr>
              <a:xfrm>
                <a:off x="8070570" y="-67215"/>
                <a:ext cx="750300" cy="91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12" name="Google Shape;1412;p35"/>
              <p:cNvCxnSpPr>
                <a:stCxn id="1385" idx="7"/>
                <a:endCxn id="1410" idx="3"/>
              </p:cNvCxnSpPr>
              <p:nvPr/>
            </p:nvCxnSpPr>
            <p:spPr>
              <a:xfrm flipH="1">
                <a:off x="8911773" y="244087"/>
                <a:ext cx="10800" cy="60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413" name="Google Shape;1413;p35"/>
            <p:cNvGrpSpPr/>
            <p:nvPr/>
          </p:nvGrpSpPr>
          <p:grpSpPr>
            <a:xfrm>
              <a:off x="4731484" y="3997584"/>
              <a:ext cx="4355180" cy="3513764"/>
              <a:chOff x="720009" y="3852907"/>
              <a:chExt cx="4355180" cy="3513764"/>
            </a:xfrm>
          </p:grpSpPr>
          <p:sp>
            <p:nvSpPr>
              <p:cNvPr id="1414" name="Google Shape;1414;p35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5" name="Google Shape;1415;p35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6" name="Google Shape;1416;p35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7" name="Google Shape;1417;p35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8" name="Google Shape;1418;p35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9" name="Google Shape;1419;p35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0" name="Google Shape;1420;p35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1" name="Google Shape;1421;p35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22" name="Google Shape;1422;p35"/>
              <p:cNvCxnSpPr>
                <a:stCxn id="1419" idx="4"/>
                <a:endCxn id="1417" idx="0"/>
              </p:cNvCxnSpPr>
              <p:nvPr/>
            </p:nvCxnSpPr>
            <p:spPr>
              <a:xfrm flipH="1" rot="10800000">
                <a:off x="3523427" y="6210772"/>
                <a:ext cx="179400" cy="101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23" name="Google Shape;1423;p35"/>
              <p:cNvCxnSpPr>
                <a:stCxn id="1414" idx="7"/>
                <a:endCxn id="1418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24" name="Google Shape;1424;p35"/>
              <p:cNvCxnSpPr>
                <a:stCxn id="1418" idx="7"/>
                <a:endCxn id="1419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25" name="Google Shape;1425;p35"/>
              <p:cNvCxnSpPr>
                <a:stCxn id="1419" idx="6"/>
                <a:endCxn id="1415" idx="1"/>
              </p:cNvCxnSpPr>
              <p:nvPr/>
            </p:nvCxnSpPr>
            <p:spPr>
              <a:xfrm rot="10800000">
                <a:off x="2468927" y="6979671"/>
                <a:ext cx="1037100" cy="3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26" name="Google Shape;1426;p35"/>
              <p:cNvCxnSpPr>
                <a:stCxn id="1417" idx="7"/>
                <a:endCxn id="1415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27" name="Google Shape;1427;p35"/>
              <p:cNvCxnSpPr>
                <a:stCxn id="1414" idx="6"/>
                <a:endCxn id="1420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28" name="Google Shape;1428;p35"/>
              <p:cNvCxnSpPr>
                <a:stCxn id="1420" idx="0"/>
                <a:endCxn id="1417" idx="2"/>
              </p:cNvCxnSpPr>
              <p:nvPr/>
            </p:nvCxnSpPr>
            <p:spPr>
              <a:xfrm>
                <a:off x="3367621" y="5058193"/>
                <a:ext cx="352800" cy="106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29" name="Google Shape;1429;p35"/>
              <p:cNvCxnSpPr>
                <a:stCxn id="1420" idx="5"/>
                <a:endCxn id="1416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30" name="Google Shape;1430;p35"/>
              <p:cNvCxnSpPr>
                <a:stCxn id="1416" idx="0"/>
                <a:endCxn id="1417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31" name="Google Shape;1431;p35"/>
              <p:cNvCxnSpPr>
                <a:stCxn id="1416" idx="7"/>
                <a:endCxn id="1421" idx="3"/>
              </p:cNvCxnSpPr>
              <p:nvPr/>
            </p:nvCxnSpPr>
            <p:spPr>
              <a:xfrm flipH="1">
                <a:off x="1525162" y="5292285"/>
                <a:ext cx="242400" cy="91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32" name="Google Shape;1432;p35"/>
              <p:cNvCxnSpPr>
                <a:stCxn id="1417" idx="6"/>
                <a:endCxn id="1421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33" name="Google Shape;1433;p35"/>
              <p:cNvCxnSpPr>
                <a:stCxn id="1421" idx="0"/>
                <a:endCxn id="1415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34" name="Google Shape;1434;p35"/>
              <p:cNvCxnSpPr>
                <a:stCxn id="1419" idx="5"/>
                <a:endCxn id="1421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35" name="Google Shape;1435;p35"/>
              <p:cNvCxnSpPr>
                <a:stCxn id="1418" idx="6"/>
                <a:endCxn id="1421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36" name="Google Shape;1436;p35"/>
              <p:cNvCxnSpPr>
                <a:stCxn id="1418" idx="5"/>
                <a:endCxn id="1420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37" name="Google Shape;1437;p35"/>
              <p:cNvCxnSpPr>
                <a:stCxn id="1415" idx="4"/>
                <a:endCxn id="1416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38" name="Google Shape;1438;p35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39" name="Google Shape;1439;p35"/>
              <p:cNvCxnSpPr>
                <a:stCxn id="1421" idx="4"/>
                <a:endCxn id="1438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40" name="Google Shape;1440;p35"/>
              <p:cNvCxnSpPr>
                <a:stCxn id="1438" idx="1"/>
                <a:endCxn id="1416" idx="5"/>
              </p:cNvCxnSpPr>
              <p:nvPr/>
            </p:nvCxnSpPr>
            <p:spPr>
              <a:xfrm>
                <a:off x="874672" y="4954270"/>
                <a:ext cx="734100" cy="1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41" name="Google Shape;1441;p35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42" name="Google Shape;1442;p35"/>
              <p:cNvCxnSpPr>
                <a:stCxn id="1438" idx="2"/>
                <a:endCxn id="1441" idx="5"/>
              </p:cNvCxnSpPr>
              <p:nvPr/>
            </p:nvCxnSpPr>
            <p:spPr>
              <a:xfrm flipH="1" rot="10800000">
                <a:off x="864608" y="4593367"/>
                <a:ext cx="922200" cy="31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43" name="Google Shape;1443;p35"/>
              <p:cNvCxnSpPr>
                <a:stCxn id="1441" idx="1"/>
                <a:endCxn id="1420" idx="5"/>
              </p:cNvCxnSpPr>
              <p:nvPr/>
            </p:nvCxnSpPr>
            <p:spPr>
              <a:xfrm>
                <a:off x="1978000" y="4630346"/>
                <a:ext cx="1289100" cy="36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44" name="Google Shape;1444;p35"/>
              <p:cNvCxnSpPr>
                <a:stCxn id="1441" idx="7"/>
                <a:endCxn id="1416" idx="3"/>
              </p:cNvCxnSpPr>
              <p:nvPr/>
            </p:nvCxnSpPr>
            <p:spPr>
              <a:xfrm flipH="1">
                <a:off x="1844073" y="4707350"/>
                <a:ext cx="19800" cy="19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5" name="Google Shape;165;p16"/>
          <p:cNvSpPr txBox="1"/>
          <p:nvPr>
            <p:ph idx="1" type="subTitle"/>
          </p:nvPr>
        </p:nvSpPr>
        <p:spPr>
          <a:xfrm>
            <a:off x="4731475" y="1256325"/>
            <a:ext cx="3699300" cy="29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6"/>
          <p:cNvSpPr txBox="1"/>
          <p:nvPr>
            <p:ph idx="2" type="subTitle"/>
          </p:nvPr>
        </p:nvSpPr>
        <p:spPr>
          <a:xfrm>
            <a:off x="720000" y="1256325"/>
            <a:ext cx="3699300" cy="29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7" name="Google Shape;167;p16"/>
          <p:cNvGrpSpPr/>
          <p:nvPr/>
        </p:nvGrpSpPr>
        <p:grpSpPr>
          <a:xfrm>
            <a:off x="190301" y="174003"/>
            <a:ext cx="8808974" cy="4007622"/>
            <a:chOff x="190301" y="174003"/>
            <a:chExt cx="8808974" cy="4007622"/>
          </a:xfrm>
        </p:grpSpPr>
        <p:grpSp>
          <p:nvGrpSpPr>
            <p:cNvPr id="168" name="Google Shape;168;p16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169" name="Google Shape;169;p1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72" name="Google Shape;172;p16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73" name="Google Shape;173;p16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4" name="Google Shape;174;p1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5" name="Google Shape;175;p16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77" name="Google Shape;177;p16"/>
          <p:cNvGrpSpPr/>
          <p:nvPr/>
        </p:nvGrpSpPr>
        <p:grpSpPr>
          <a:xfrm>
            <a:off x="115023" y="-2374836"/>
            <a:ext cx="8971640" cy="9741508"/>
            <a:chOff x="115023" y="-2374836"/>
            <a:chExt cx="8971640" cy="9741508"/>
          </a:xfrm>
        </p:grpSpPr>
        <p:grpSp>
          <p:nvGrpSpPr>
            <p:cNvPr id="178" name="Google Shape;178;p16"/>
            <p:cNvGrpSpPr/>
            <p:nvPr/>
          </p:nvGrpSpPr>
          <p:grpSpPr>
            <a:xfrm flipH="1">
              <a:off x="115023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79" name="Google Shape;179;p16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5" name="Google Shape;185;p16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6" name="Google Shape;186;p16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87" name="Google Shape;187;p16"/>
              <p:cNvCxnSpPr>
                <a:stCxn id="183" idx="5"/>
                <a:endCxn id="182" idx="1"/>
              </p:cNvCxnSpPr>
              <p:nvPr/>
            </p:nvCxnSpPr>
            <p:spPr>
              <a:xfrm rot="10800000">
                <a:off x="8095656" y="-88787"/>
                <a:ext cx="800400" cy="25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8" name="Google Shape;188;p16"/>
              <p:cNvCxnSpPr>
                <a:stCxn id="184" idx="4"/>
                <a:endCxn id="182" idx="6"/>
              </p:cNvCxnSpPr>
              <p:nvPr/>
            </p:nvCxnSpPr>
            <p:spPr>
              <a:xfrm flipH="1" rot="10800000">
                <a:off x="7230777" y="-94741"/>
                <a:ext cx="785100" cy="29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9" name="Google Shape;189;p16"/>
              <p:cNvCxnSpPr>
                <a:stCxn id="179" idx="0"/>
                <a:endCxn id="183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0" name="Google Shape;190;p16"/>
              <p:cNvCxnSpPr>
                <a:stCxn id="183" idx="6"/>
                <a:endCxn id="184" idx="2"/>
              </p:cNvCxnSpPr>
              <p:nvPr/>
            </p:nvCxnSpPr>
            <p:spPr>
              <a:xfrm flipH="1">
                <a:off x="7251751" y="209592"/>
                <a:ext cx="1641000" cy="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1" name="Google Shape;191;p16"/>
              <p:cNvCxnSpPr>
                <a:stCxn id="184" idx="6"/>
                <a:endCxn id="180" idx="1"/>
              </p:cNvCxnSpPr>
              <p:nvPr/>
            </p:nvCxnSpPr>
            <p:spPr>
              <a:xfrm rot="10800000">
                <a:off x="6480778" y="24659"/>
                <a:ext cx="692700" cy="19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2" name="Google Shape;192;p16"/>
              <p:cNvCxnSpPr>
                <a:stCxn id="182" idx="6"/>
                <a:endCxn id="180" idx="1"/>
              </p:cNvCxnSpPr>
              <p:nvPr/>
            </p:nvCxnSpPr>
            <p:spPr>
              <a:xfrm flipH="1">
                <a:off x="6480869" y="-94815"/>
                <a:ext cx="1535100" cy="119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3" name="Google Shape;193;p16"/>
              <p:cNvCxnSpPr>
                <a:stCxn id="179" idx="6"/>
                <a:endCxn id="185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4" name="Google Shape;194;p16"/>
              <p:cNvCxnSpPr>
                <a:stCxn id="179" idx="7"/>
                <a:endCxn id="182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" name="Google Shape;195;p16"/>
              <p:cNvCxnSpPr>
                <a:stCxn id="185" idx="7"/>
                <a:endCxn id="181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6" name="Google Shape;196;p16"/>
              <p:cNvCxnSpPr>
                <a:stCxn id="181" idx="0"/>
                <a:endCxn id="182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7" name="Google Shape;197;p16"/>
              <p:cNvCxnSpPr>
                <a:stCxn id="186" idx="2"/>
                <a:endCxn id="180" idx="6"/>
              </p:cNvCxnSpPr>
              <p:nvPr/>
            </p:nvCxnSpPr>
            <p:spPr>
              <a:xfrm flipH="1" rot="10800000">
                <a:off x="5481837" y="13693"/>
                <a:ext cx="847800" cy="30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8" name="Google Shape;198;p16"/>
              <p:cNvCxnSpPr>
                <a:stCxn id="184" idx="7"/>
                <a:endCxn id="186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99" name="Google Shape;199;p16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00" name="Google Shape;200;p16"/>
              <p:cNvCxnSpPr>
                <a:stCxn id="186" idx="3"/>
                <a:endCxn id="199" idx="6"/>
              </p:cNvCxnSpPr>
              <p:nvPr/>
            </p:nvCxnSpPr>
            <p:spPr>
              <a:xfrm flipH="1" rot="10800000">
                <a:off x="5449161" y="-598893"/>
                <a:ext cx="833100" cy="88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1" name="Google Shape;201;p16"/>
              <p:cNvCxnSpPr>
                <a:stCxn id="199" idx="2"/>
                <a:endCxn id="181" idx="6"/>
              </p:cNvCxnSpPr>
              <p:nvPr/>
            </p:nvCxnSpPr>
            <p:spPr>
              <a:xfrm flipH="1" rot="10800000">
                <a:off x="6364403" y="-1116735"/>
                <a:ext cx="873000" cy="49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2" name="Google Shape;202;p16"/>
              <p:cNvCxnSpPr>
                <a:stCxn id="199" idx="0"/>
                <a:endCxn id="180" idx="4"/>
              </p:cNvCxnSpPr>
              <p:nvPr/>
            </p:nvCxnSpPr>
            <p:spPr>
              <a:xfrm>
                <a:off x="6336803" y="-571334"/>
                <a:ext cx="45000" cy="48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3" name="Google Shape;203;p16"/>
              <p:cNvCxnSpPr>
                <a:stCxn id="199" idx="1"/>
                <a:endCxn id="182" idx="5"/>
              </p:cNvCxnSpPr>
              <p:nvPr/>
            </p:nvCxnSpPr>
            <p:spPr>
              <a:xfrm>
                <a:off x="6361911" y="-592918"/>
                <a:ext cx="1656600" cy="46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04" name="Google Shape;204;p16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05" name="Google Shape;205;p16"/>
              <p:cNvCxnSpPr>
                <a:stCxn id="181" idx="2"/>
                <a:endCxn id="204" idx="7"/>
              </p:cNvCxnSpPr>
              <p:nvPr/>
            </p:nvCxnSpPr>
            <p:spPr>
              <a:xfrm flipH="1" rot="10800000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6" name="Google Shape;206;p16"/>
              <p:cNvCxnSpPr>
                <a:stCxn id="204" idx="3"/>
                <a:endCxn id="179" idx="7"/>
              </p:cNvCxnSpPr>
              <p:nvPr/>
            </p:nvCxnSpPr>
            <p:spPr>
              <a:xfrm flipH="1" rot="10800000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7" name="Google Shape;207;p16"/>
              <p:cNvCxnSpPr>
                <a:stCxn id="182" idx="4"/>
                <a:endCxn id="204" idx="0"/>
              </p:cNvCxnSpPr>
              <p:nvPr/>
            </p:nvCxnSpPr>
            <p:spPr>
              <a:xfrm rot="10800000">
                <a:off x="7997069" y="-1691416"/>
                <a:ext cx="46500" cy="154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08" name="Google Shape;208;p16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09" name="Google Shape;209;p16"/>
              <p:cNvCxnSpPr>
                <a:stCxn id="182" idx="0"/>
                <a:endCxn id="208" idx="4"/>
              </p:cNvCxnSpPr>
              <p:nvPr/>
            </p:nvCxnSpPr>
            <p:spPr>
              <a:xfrm>
                <a:off x="8070570" y="-67215"/>
                <a:ext cx="750300" cy="91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0" name="Google Shape;210;p16"/>
              <p:cNvCxnSpPr>
                <a:stCxn id="183" idx="7"/>
                <a:endCxn id="208" idx="3"/>
              </p:cNvCxnSpPr>
              <p:nvPr/>
            </p:nvCxnSpPr>
            <p:spPr>
              <a:xfrm flipH="1">
                <a:off x="8911773" y="244087"/>
                <a:ext cx="10800" cy="60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11" name="Google Shape;211;p16"/>
            <p:cNvGrpSpPr/>
            <p:nvPr/>
          </p:nvGrpSpPr>
          <p:grpSpPr>
            <a:xfrm>
              <a:off x="4731484" y="3852907"/>
              <a:ext cx="4355180" cy="3513764"/>
              <a:chOff x="720009" y="3852907"/>
              <a:chExt cx="4355180" cy="3513764"/>
            </a:xfrm>
          </p:grpSpPr>
          <p:sp>
            <p:nvSpPr>
              <p:cNvPr id="212" name="Google Shape;212;p16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13" name="Google Shape;213;p16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14" name="Google Shape;214;p16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15" name="Google Shape;215;p16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16" name="Google Shape;216;p16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17" name="Google Shape;217;p16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19" name="Google Shape;219;p16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20" name="Google Shape;220;p16"/>
              <p:cNvCxnSpPr>
                <a:stCxn id="217" idx="4"/>
                <a:endCxn id="215" idx="0"/>
              </p:cNvCxnSpPr>
              <p:nvPr/>
            </p:nvCxnSpPr>
            <p:spPr>
              <a:xfrm flipH="1" rot="10800000">
                <a:off x="3523427" y="6210772"/>
                <a:ext cx="179400" cy="101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1" name="Google Shape;221;p16"/>
              <p:cNvCxnSpPr>
                <a:stCxn id="212" idx="7"/>
                <a:endCxn id="216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2" name="Google Shape;222;p16"/>
              <p:cNvCxnSpPr>
                <a:stCxn id="216" idx="7"/>
                <a:endCxn id="217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" name="Google Shape;223;p16"/>
              <p:cNvCxnSpPr>
                <a:stCxn id="217" idx="6"/>
                <a:endCxn id="213" idx="1"/>
              </p:cNvCxnSpPr>
              <p:nvPr/>
            </p:nvCxnSpPr>
            <p:spPr>
              <a:xfrm rot="10800000">
                <a:off x="2468927" y="6979671"/>
                <a:ext cx="1037100" cy="3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16"/>
              <p:cNvCxnSpPr>
                <a:stCxn id="215" idx="7"/>
                <a:endCxn id="213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16"/>
              <p:cNvCxnSpPr>
                <a:stCxn id="212" idx="6"/>
                <a:endCxn id="218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16"/>
              <p:cNvCxnSpPr>
                <a:stCxn id="218" idx="0"/>
                <a:endCxn id="215" idx="2"/>
              </p:cNvCxnSpPr>
              <p:nvPr/>
            </p:nvCxnSpPr>
            <p:spPr>
              <a:xfrm>
                <a:off x="3367621" y="5058193"/>
                <a:ext cx="352800" cy="106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p16"/>
              <p:cNvCxnSpPr>
                <a:stCxn id="218" idx="5"/>
                <a:endCxn id="214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8" name="Google Shape;228;p16"/>
              <p:cNvCxnSpPr>
                <a:stCxn id="214" idx="0"/>
                <a:endCxn id="215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9" name="Google Shape;229;p16"/>
              <p:cNvCxnSpPr>
                <a:stCxn id="214" idx="7"/>
                <a:endCxn id="219" idx="3"/>
              </p:cNvCxnSpPr>
              <p:nvPr/>
            </p:nvCxnSpPr>
            <p:spPr>
              <a:xfrm flipH="1">
                <a:off x="1525162" y="5292285"/>
                <a:ext cx="242400" cy="91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0" name="Google Shape;230;p16"/>
              <p:cNvCxnSpPr>
                <a:stCxn id="215" idx="6"/>
                <a:endCxn id="219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1" name="Google Shape;231;p16"/>
              <p:cNvCxnSpPr>
                <a:stCxn id="219" idx="0"/>
                <a:endCxn id="213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2" name="Google Shape;232;p16"/>
              <p:cNvCxnSpPr>
                <a:stCxn id="217" idx="5"/>
                <a:endCxn id="219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3" name="Google Shape;233;p16"/>
              <p:cNvCxnSpPr>
                <a:stCxn id="216" idx="6"/>
                <a:endCxn id="219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4" name="Google Shape;234;p16"/>
              <p:cNvCxnSpPr>
                <a:stCxn id="216" idx="5"/>
                <a:endCxn id="218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16"/>
              <p:cNvCxnSpPr>
                <a:stCxn id="213" idx="4"/>
                <a:endCxn id="214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36" name="Google Shape;236;p16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37" name="Google Shape;237;p16"/>
              <p:cNvCxnSpPr>
                <a:stCxn id="219" idx="4"/>
                <a:endCxn id="236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16"/>
              <p:cNvCxnSpPr>
                <a:stCxn id="236" idx="1"/>
                <a:endCxn id="214" idx="5"/>
              </p:cNvCxnSpPr>
              <p:nvPr/>
            </p:nvCxnSpPr>
            <p:spPr>
              <a:xfrm>
                <a:off x="874672" y="4954270"/>
                <a:ext cx="734100" cy="1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39" name="Google Shape;239;p16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40" name="Google Shape;240;p16"/>
              <p:cNvCxnSpPr>
                <a:stCxn id="236" idx="2"/>
                <a:endCxn id="239" idx="5"/>
              </p:cNvCxnSpPr>
              <p:nvPr/>
            </p:nvCxnSpPr>
            <p:spPr>
              <a:xfrm flipH="1" rot="10800000">
                <a:off x="864608" y="4593367"/>
                <a:ext cx="922200" cy="31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16"/>
              <p:cNvCxnSpPr>
                <a:stCxn id="239" idx="1"/>
                <a:endCxn id="218" idx="5"/>
              </p:cNvCxnSpPr>
              <p:nvPr/>
            </p:nvCxnSpPr>
            <p:spPr>
              <a:xfrm>
                <a:off x="1978000" y="4630346"/>
                <a:ext cx="1289100" cy="36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16"/>
              <p:cNvCxnSpPr>
                <a:stCxn id="239" idx="7"/>
                <a:endCxn id="214" idx="3"/>
              </p:cNvCxnSpPr>
              <p:nvPr/>
            </p:nvCxnSpPr>
            <p:spPr>
              <a:xfrm flipH="1">
                <a:off x="1844073" y="4707350"/>
                <a:ext cx="19800" cy="19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/>
          <p:nvPr>
            <p:ph type="title"/>
          </p:nvPr>
        </p:nvSpPr>
        <p:spPr>
          <a:xfrm>
            <a:off x="1463100" y="2046250"/>
            <a:ext cx="6217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5" name="Google Shape;245;p17"/>
          <p:cNvSpPr txBox="1"/>
          <p:nvPr>
            <p:ph idx="2" type="title"/>
          </p:nvPr>
        </p:nvSpPr>
        <p:spPr>
          <a:xfrm>
            <a:off x="3745950" y="809625"/>
            <a:ext cx="1652100" cy="11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6" name="Google Shape;246;p17"/>
          <p:cNvSpPr txBox="1"/>
          <p:nvPr>
            <p:ph idx="1" type="subTitle"/>
          </p:nvPr>
        </p:nvSpPr>
        <p:spPr>
          <a:xfrm>
            <a:off x="1463100" y="3797250"/>
            <a:ext cx="62178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7" name="Google Shape;247;p17"/>
          <p:cNvGrpSpPr/>
          <p:nvPr/>
        </p:nvGrpSpPr>
        <p:grpSpPr>
          <a:xfrm>
            <a:off x="-1196147" y="-548843"/>
            <a:ext cx="13880920" cy="6874701"/>
            <a:chOff x="-1196147" y="-548843"/>
            <a:chExt cx="13880920" cy="6874701"/>
          </a:xfrm>
        </p:grpSpPr>
        <p:grpSp>
          <p:nvGrpSpPr>
            <p:cNvPr id="248" name="Google Shape;248;p17"/>
            <p:cNvGrpSpPr/>
            <p:nvPr/>
          </p:nvGrpSpPr>
          <p:grpSpPr>
            <a:xfrm>
              <a:off x="-1196147" y="-548843"/>
              <a:ext cx="3657841" cy="4417629"/>
              <a:chOff x="-1196147" y="-548843"/>
              <a:chExt cx="3657841" cy="4417629"/>
            </a:xfrm>
          </p:grpSpPr>
          <p:sp>
            <p:nvSpPr>
              <p:cNvPr id="249" name="Google Shape;249;p17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0" name="Google Shape;250;p17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1" name="Google Shape;251;p17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2" name="Google Shape;252;p17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3" name="Google Shape;253;p17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4" name="Google Shape;254;p17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5" name="Google Shape;255;p17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57" name="Google Shape;257;p17"/>
              <p:cNvCxnSpPr>
                <a:stCxn id="253" idx="5"/>
                <a:endCxn id="252" idx="1"/>
              </p:cNvCxnSpPr>
              <p:nvPr/>
            </p:nvCxnSpPr>
            <p:spPr>
              <a:xfrm rot="10800000">
                <a:off x="390857" y="665577"/>
                <a:ext cx="741900" cy="25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8" name="Google Shape;258;p17"/>
              <p:cNvCxnSpPr>
                <a:stCxn id="254" idx="4"/>
                <a:endCxn id="252" idx="0"/>
              </p:cNvCxnSpPr>
              <p:nvPr/>
            </p:nvCxnSpPr>
            <p:spPr>
              <a:xfrm rot="10800000">
                <a:off x="347650" y="690438"/>
                <a:ext cx="133200" cy="171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9" name="Google Shape;259;p17"/>
              <p:cNvCxnSpPr>
                <a:stCxn id="249" idx="6"/>
                <a:endCxn id="253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0" name="Google Shape;260;p17"/>
              <p:cNvCxnSpPr>
                <a:stCxn id="253" idx="7"/>
                <a:endCxn id="254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1" name="Google Shape;261;p17"/>
              <p:cNvCxnSpPr>
                <a:stCxn id="254" idx="6"/>
                <a:endCxn id="250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2" name="Google Shape;262;p17"/>
              <p:cNvCxnSpPr>
                <a:stCxn id="252" idx="7"/>
                <a:endCxn id="250" idx="3"/>
              </p:cNvCxnSpPr>
              <p:nvPr/>
            </p:nvCxnSpPr>
            <p:spPr>
              <a:xfrm flipH="1">
                <a:off x="-684461" y="677363"/>
                <a:ext cx="984000" cy="15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3" name="Google Shape;263;p17"/>
              <p:cNvCxnSpPr>
                <a:stCxn id="249" idx="6"/>
                <a:endCxn id="255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4" name="Google Shape;264;p17"/>
              <p:cNvCxnSpPr>
                <a:stCxn id="255" idx="6"/>
                <a:endCxn id="252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5" name="Google Shape;265;p17"/>
              <p:cNvCxnSpPr>
                <a:stCxn id="255" idx="6"/>
                <a:endCxn id="251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6" name="Google Shape;266;p17"/>
              <p:cNvCxnSpPr>
                <a:stCxn id="251" idx="7"/>
                <a:endCxn id="256" idx="3"/>
              </p:cNvCxnSpPr>
              <p:nvPr/>
            </p:nvCxnSpPr>
            <p:spPr>
              <a:xfrm flipH="1">
                <a:off x="-659249" y="144801"/>
                <a:ext cx="1090200" cy="77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7" name="Google Shape;267;p17"/>
              <p:cNvCxnSpPr>
                <a:stCxn id="252" idx="6"/>
                <a:endCxn id="256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8" name="Google Shape;268;p17"/>
              <p:cNvCxnSpPr>
                <a:stCxn id="256" idx="0"/>
                <a:endCxn id="250" idx="5"/>
              </p:cNvCxnSpPr>
              <p:nvPr/>
            </p:nvCxnSpPr>
            <p:spPr>
              <a:xfrm flipH="1">
                <a:off x="-820996" y="1002136"/>
                <a:ext cx="138300" cy="123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9" name="Google Shape;269;p17"/>
              <p:cNvCxnSpPr>
                <a:stCxn id="254" idx="5"/>
                <a:endCxn id="256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0" name="Google Shape;270;p17"/>
              <p:cNvCxnSpPr>
                <a:stCxn id="253" idx="6"/>
                <a:endCxn id="256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1" name="Google Shape;271;p17"/>
              <p:cNvCxnSpPr>
                <a:stCxn id="253" idx="4"/>
                <a:endCxn id="251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72" name="Google Shape;272;p17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73" name="Google Shape;273;p17"/>
              <p:cNvCxnSpPr>
                <a:stCxn id="256" idx="4"/>
                <a:endCxn id="272" idx="1"/>
              </p:cNvCxnSpPr>
              <p:nvPr/>
            </p:nvCxnSpPr>
            <p:spPr>
              <a:xfrm rot="10800000">
                <a:off x="-1071495" y="-436063"/>
                <a:ext cx="376500" cy="134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4" name="Google Shape;274;p17"/>
              <p:cNvCxnSpPr>
                <a:stCxn id="272" idx="1"/>
                <a:endCxn id="251" idx="5"/>
              </p:cNvCxnSpPr>
              <p:nvPr/>
            </p:nvCxnSpPr>
            <p:spPr>
              <a:xfrm>
                <a:off x="-1071442" y="-436018"/>
                <a:ext cx="1466400" cy="299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5" name="Google Shape;275;p17"/>
              <p:cNvCxnSpPr>
                <a:stCxn id="272" idx="1"/>
                <a:endCxn id="252" idx="5"/>
              </p:cNvCxnSpPr>
              <p:nvPr/>
            </p:nvCxnSpPr>
            <p:spPr>
              <a:xfrm>
                <a:off x="-1071442" y="-436018"/>
                <a:ext cx="1359000" cy="102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76" name="Google Shape;276;p17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77" name="Google Shape;277;p17"/>
              <p:cNvCxnSpPr>
                <a:stCxn id="254" idx="0"/>
                <a:endCxn id="276" idx="3"/>
              </p:cNvCxnSpPr>
              <p:nvPr/>
            </p:nvCxnSpPr>
            <p:spPr>
              <a:xfrm flipH="1">
                <a:off x="111851" y="2530339"/>
                <a:ext cx="385800" cy="92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8" name="Google Shape;278;p17"/>
              <p:cNvCxnSpPr>
                <a:stCxn id="250" idx="0"/>
                <a:endCxn id="276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79" name="Google Shape;279;p17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280" name="Google Shape;280;p17"/>
              <p:cNvSpPr/>
              <p:nvPr/>
            </p:nvSpPr>
            <p:spPr>
              <a:xfrm flipH="1" rot="10800000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81" name="Google Shape;281;p17"/>
              <p:cNvSpPr/>
              <p:nvPr/>
            </p:nvSpPr>
            <p:spPr>
              <a:xfrm flipH="1" rot="10800000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82" name="Google Shape;282;p17"/>
              <p:cNvSpPr/>
              <p:nvPr/>
            </p:nvSpPr>
            <p:spPr>
              <a:xfrm flipH="1" rot="10800000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83" name="Google Shape;283;p17"/>
              <p:cNvSpPr/>
              <p:nvPr/>
            </p:nvSpPr>
            <p:spPr>
              <a:xfrm flipH="1" rot="10800000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84" name="Google Shape;284;p17"/>
              <p:cNvSpPr/>
              <p:nvPr/>
            </p:nvSpPr>
            <p:spPr>
              <a:xfrm flipH="1" rot="10800000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85" name="Google Shape;285;p17"/>
              <p:cNvSpPr/>
              <p:nvPr/>
            </p:nvSpPr>
            <p:spPr>
              <a:xfrm flipH="1" rot="10800000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 flipH="1" rot="10800000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 flipH="1" rot="10800000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88" name="Google Shape;288;p17"/>
              <p:cNvCxnSpPr>
                <a:stCxn id="284" idx="5"/>
                <a:endCxn id="283" idx="1"/>
              </p:cNvCxnSpPr>
              <p:nvPr/>
            </p:nvCxnSpPr>
            <p:spPr>
              <a:xfrm flipH="1" rot="10800000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9" name="Google Shape;289;p17"/>
              <p:cNvCxnSpPr>
                <a:stCxn id="285" idx="4"/>
                <a:endCxn id="283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17"/>
              <p:cNvCxnSpPr>
                <a:stCxn id="280" idx="6"/>
                <a:endCxn id="283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p17"/>
              <p:cNvCxnSpPr>
                <a:stCxn id="280" idx="0"/>
                <a:endCxn id="284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p17"/>
              <p:cNvCxnSpPr>
                <a:stCxn id="284" idx="7"/>
                <a:endCxn id="285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17"/>
              <p:cNvCxnSpPr>
                <a:stCxn id="285" idx="6"/>
                <a:endCxn id="281" idx="2"/>
              </p:cNvCxnSpPr>
              <p:nvPr/>
            </p:nvCxnSpPr>
            <p:spPr>
              <a:xfrm flipH="1" rot="10800000">
                <a:off x="8977929" y="6021808"/>
                <a:ext cx="731100" cy="23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4" name="Google Shape;294;p17"/>
              <p:cNvCxnSpPr>
                <a:stCxn id="283" idx="7"/>
                <a:endCxn id="281" idx="3"/>
              </p:cNvCxnSpPr>
              <p:nvPr/>
            </p:nvCxnSpPr>
            <p:spPr>
              <a:xfrm>
                <a:off x="8958818" y="5148701"/>
                <a:ext cx="778500" cy="80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5" name="Google Shape;295;p17"/>
              <p:cNvCxnSpPr>
                <a:stCxn id="280" idx="5"/>
                <a:endCxn id="286" idx="1"/>
              </p:cNvCxnSpPr>
              <p:nvPr/>
            </p:nvCxnSpPr>
            <p:spPr>
              <a:xfrm flipH="1" rot="10800000">
                <a:off x="7154690" y="4207177"/>
                <a:ext cx="823500" cy="63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17"/>
              <p:cNvCxnSpPr>
                <a:stCxn id="286" idx="7"/>
                <a:endCxn id="283" idx="3"/>
              </p:cNvCxnSpPr>
              <p:nvPr/>
            </p:nvCxnSpPr>
            <p:spPr>
              <a:xfrm>
                <a:off x="8070387" y="4207079"/>
                <a:ext cx="796200" cy="84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p17"/>
              <p:cNvCxnSpPr>
                <a:stCxn id="286" idx="7"/>
                <a:endCxn id="282" idx="1"/>
              </p:cNvCxnSpPr>
              <p:nvPr/>
            </p:nvCxnSpPr>
            <p:spPr>
              <a:xfrm flipH="1" rot="10800000">
                <a:off x="8070387" y="3722279"/>
                <a:ext cx="1263000" cy="48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17"/>
              <p:cNvCxnSpPr>
                <a:stCxn id="282" idx="0"/>
                <a:endCxn id="283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9" name="Google Shape;299;p17"/>
              <p:cNvCxnSpPr>
                <a:stCxn id="287" idx="1"/>
                <a:endCxn id="281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0" name="Google Shape;300;p17"/>
              <p:cNvCxnSpPr>
                <a:stCxn id="284" idx="6"/>
                <a:endCxn id="287" idx="1"/>
              </p:cNvCxnSpPr>
              <p:nvPr/>
            </p:nvCxnSpPr>
            <p:spPr>
              <a:xfrm flipH="1" rot="10800000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1" name="Google Shape;301;p17"/>
              <p:cNvCxnSpPr>
                <a:stCxn id="281" idx="4"/>
                <a:endCxn id="282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02" name="Google Shape;302;p17"/>
              <p:cNvSpPr/>
              <p:nvPr/>
            </p:nvSpPr>
            <p:spPr>
              <a:xfrm flipH="1" rot="10800000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03" name="Google Shape;303;p17"/>
              <p:cNvCxnSpPr>
                <a:stCxn id="287" idx="2"/>
                <a:endCxn id="302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4" name="Google Shape;304;p17"/>
              <p:cNvCxnSpPr>
                <a:stCxn id="302" idx="2"/>
                <a:endCxn id="282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5" name="Google Shape;305;p17"/>
              <p:cNvCxnSpPr>
                <a:stCxn id="302" idx="0"/>
                <a:endCxn id="281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6" name="Google Shape;306;p17"/>
              <p:cNvCxnSpPr>
                <a:stCxn id="302" idx="1"/>
                <a:endCxn id="283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07" name="Google Shape;307;p17"/>
              <p:cNvSpPr/>
              <p:nvPr/>
            </p:nvSpPr>
            <p:spPr>
              <a:xfrm flipH="1" rot="10800000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08" name="Google Shape;308;p17"/>
              <p:cNvCxnSpPr>
                <a:stCxn id="282" idx="3"/>
                <a:endCxn id="307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p17"/>
              <p:cNvCxnSpPr>
                <a:stCxn id="307" idx="0"/>
                <a:endCxn id="286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10" name="Google Shape;310;p17"/>
              <p:cNvSpPr/>
              <p:nvPr/>
            </p:nvSpPr>
            <p:spPr>
              <a:xfrm flipH="1" rot="10800000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11" name="Google Shape;311;p17"/>
              <p:cNvCxnSpPr>
                <a:stCxn id="280" idx="6"/>
                <a:endCxn id="310" idx="2"/>
              </p:cNvCxnSpPr>
              <p:nvPr/>
            </p:nvCxnSpPr>
            <p:spPr>
              <a:xfrm flipH="1" rot="10800000">
                <a:off x="7183159" y="4777208"/>
                <a:ext cx="790800" cy="13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2" name="Google Shape;312;p17"/>
              <p:cNvCxnSpPr>
                <a:stCxn id="286" idx="0"/>
                <a:endCxn id="310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3" name="Google Shape;313;p17"/>
              <p:cNvCxnSpPr>
                <a:stCxn id="310" idx="6"/>
                <a:endCxn id="283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14" name="Google Shape;314;p17"/>
              <p:cNvSpPr/>
              <p:nvPr/>
            </p:nvSpPr>
            <p:spPr>
              <a:xfrm flipH="1" rot="10800000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15" name="Google Shape;315;p17"/>
              <p:cNvCxnSpPr>
                <a:stCxn id="307" idx="5"/>
                <a:endCxn id="314" idx="1"/>
              </p:cNvCxnSpPr>
              <p:nvPr/>
            </p:nvCxnSpPr>
            <p:spPr>
              <a:xfrm flipH="1" rot="10800000">
                <a:off x="8426122" y="2474926"/>
                <a:ext cx="384900" cy="34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6" name="Google Shape;316;p17"/>
              <p:cNvCxnSpPr>
                <a:stCxn id="314" idx="7"/>
                <a:endCxn id="282" idx="3"/>
              </p:cNvCxnSpPr>
              <p:nvPr/>
            </p:nvCxnSpPr>
            <p:spPr>
              <a:xfrm>
                <a:off x="8948372" y="2474813"/>
                <a:ext cx="384900" cy="963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17" name="Google Shape;317;p17"/>
              <p:cNvSpPr/>
              <p:nvPr/>
            </p:nvSpPr>
            <p:spPr>
              <a:xfrm flipH="1" rot="10800000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18" name="Google Shape;318;p17"/>
              <p:cNvCxnSpPr>
                <a:stCxn id="307" idx="0"/>
                <a:endCxn id="317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9" name="Google Shape;319;p17"/>
              <p:cNvCxnSpPr>
                <a:stCxn id="317" idx="1"/>
                <a:endCxn id="286" idx="5"/>
              </p:cNvCxnSpPr>
              <p:nvPr/>
            </p:nvCxnSpPr>
            <p:spPr>
              <a:xfrm flipH="1">
                <a:off x="8070435" y="3580138"/>
                <a:ext cx="479400" cy="53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0" name="Google Shape;320;p17"/>
              <p:cNvCxnSpPr>
                <a:stCxn id="317" idx="6"/>
                <a:endCxn id="282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"/>
          <p:cNvSpPr txBox="1"/>
          <p:nvPr>
            <p:ph type="title"/>
          </p:nvPr>
        </p:nvSpPr>
        <p:spPr>
          <a:xfrm>
            <a:off x="865625" y="539500"/>
            <a:ext cx="3668400" cy="109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18"/>
          <p:cNvSpPr txBox="1"/>
          <p:nvPr>
            <p:ph idx="1" type="subTitle"/>
          </p:nvPr>
        </p:nvSpPr>
        <p:spPr>
          <a:xfrm>
            <a:off x="865625" y="1621843"/>
            <a:ext cx="3668400" cy="29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324" name="Google Shape;324;p18"/>
          <p:cNvSpPr/>
          <p:nvPr>
            <p:ph idx="2" type="pic"/>
          </p:nvPr>
        </p:nvSpPr>
        <p:spPr>
          <a:xfrm>
            <a:off x="5029325" y="833500"/>
            <a:ext cx="3476400" cy="34764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325" name="Google Shape;325;p18"/>
          <p:cNvGrpSpPr/>
          <p:nvPr/>
        </p:nvGrpSpPr>
        <p:grpSpPr>
          <a:xfrm>
            <a:off x="-225924" y="-192037"/>
            <a:ext cx="1609774" cy="2641456"/>
            <a:chOff x="-225924" y="-192037"/>
            <a:chExt cx="1609774" cy="2641456"/>
          </a:xfrm>
        </p:grpSpPr>
        <p:cxnSp>
          <p:nvCxnSpPr>
            <p:cNvPr id="326" name="Google Shape;326;p18"/>
            <p:cNvCxnSpPr>
              <a:stCxn id="327" idx="7"/>
              <a:endCxn id="328" idx="2"/>
            </p:cNvCxnSpPr>
            <p:nvPr/>
          </p:nvCxnSpPr>
          <p:spPr>
            <a:xfrm flipH="1" rot="10800000">
              <a:off x="332904" y="155655"/>
              <a:ext cx="893400" cy="226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8" name="Google Shape;328;p18"/>
            <p:cNvSpPr/>
            <p:nvPr/>
          </p:nvSpPr>
          <p:spPr>
            <a:xfrm>
              <a:off x="1226350" y="767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-225924" y="-192037"/>
              <a:ext cx="99900" cy="9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177600" y="229191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734301" y="222187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49626" y="886737"/>
              <a:ext cx="86700" cy="86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292075" y="1058069"/>
              <a:ext cx="147900" cy="147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34" name="Google Shape;334;p18"/>
            <p:cNvCxnSpPr>
              <a:stCxn id="333" idx="4"/>
              <a:endCxn id="330" idx="0"/>
            </p:cNvCxnSpPr>
            <p:nvPr/>
          </p:nvCxnSpPr>
          <p:spPr>
            <a:xfrm flipH="1">
              <a:off x="256225" y="1205969"/>
              <a:ext cx="109800" cy="108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5" name="Google Shape;335;p18"/>
            <p:cNvCxnSpPr>
              <a:stCxn id="332" idx="4"/>
              <a:endCxn id="330" idx="0"/>
            </p:cNvCxnSpPr>
            <p:nvPr/>
          </p:nvCxnSpPr>
          <p:spPr>
            <a:xfrm>
              <a:off x="92976" y="973437"/>
              <a:ext cx="163500" cy="131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6" name="Google Shape;336;p18"/>
            <p:cNvCxnSpPr>
              <a:stCxn id="332" idx="5"/>
              <a:endCxn id="333" idx="1"/>
            </p:cNvCxnSpPr>
            <p:nvPr/>
          </p:nvCxnSpPr>
          <p:spPr>
            <a:xfrm>
              <a:off x="123629" y="960740"/>
              <a:ext cx="190200" cy="119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7" name="Google Shape;337;p18"/>
            <p:cNvCxnSpPr>
              <a:stCxn id="332" idx="0"/>
              <a:endCxn id="329" idx="4"/>
            </p:cNvCxnSpPr>
            <p:nvPr/>
          </p:nvCxnSpPr>
          <p:spPr>
            <a:xfrm rot="10800000">
              <a:off x="-176124" y="-92163"/>
              <a:ext cx="269100" cy="97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8" name="Google Shape;338;p18"/>
            <p:cNvCxnSpPr>
              <a:stCxn id="332" idx="7"/>
              <a:endCxn id="327" idx="3"/>
            </p:cNvCxnSpPr>
            <p:nvPr/>
          </p:nvCxnSpPr>
          <p:spPr>
            <a:xfrm flipH="1" rot="10800000">
              <a:off x="123629" y="443734"/>
              <a:ext cx="147900" cy="45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9" name="Google Shape;339;p18"/>
            <p:cNvCxnSpPr>
              <a:stCxn id="329" idx="5"/>
              <a:endCxn id="327" idx="1"/>
            </p:cNvCxnSpPr>
            <p:nvPr/>
          </p:nvCxnSpPr>
          <p:spPr>
            <a:xfrm>
              <a:off x="-140654" y="-106767"/>
              <a:ext cx="412200" cy="48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0" name="Google Shape;340;p18"/>
            <p:cNvCxnSpPr>
              <a:stCxn id="329" idx="6"/>
              <a:endCxn id="328" idx="2"/>
            </p:cNvCxnSpPr>
            <p:nvPr/>
          </p:nvCxnSpPr>
          <p:spPr>
            <a:xfrm>
              <a:off x="-126024" y="-142087"/>
              <a:ext cx="1352400" cy="29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1" name="Google Shape;341;p18"/>
            <p:cNvCxnSpPr>
              <a:stCxn id="331" idx="2"/>
              <a:endCxn id="329" idx="5"/>
            </p:cNvCxnSpPr>
            <p:nvPr/>
          </p:nvCxnSpPr>
          <p:spPr>
            <a:xfrm rot="10800000">
              <a:off x="-140799" y="-106763"/>
              <a:ext cx="875100" cy="37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2" name="Google Shape;342;p18"/>
            <p:cNvCxnSpPr>
              <a:stCxn id="333" idx="0"/>
              <a:endCxn id="327" idx="4"/>
            </p:cNvCxnSpPr>
            <p:nvPr/>
          </p:nvCxnSpPr>
          <p:spPr>
            <a:xfrm rot="10800000">
              <a:off x="302125" y="456569"/>
              <a:ext cx="63900" cy="60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3" name="Google Shape;343;p18"/>
            <p:cNvCxnSpPr>
              <a:stCxn id="333" idx="0"/>
              <a:endCxn id="331" idx="3"/>
            </p:cNvCxnSpPr>
            <p:nvPr/>
          </p:nvCxnSpPr>
          <p:spPr>
            <a:xfrm flipH="1" rot="10800000">
              <a:off x="366025" y="296069"/>
              <a:ext cx="381000" cy="76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7" name="Google Shape;327;p18"/>
            <p:cNvSpPr/>
            <p:nvPr/>
          </p:nvSpPr>
          <p:spPr>
            <a:xfrm>
              <a:off x="258901" y="369758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44" name="Google Shape;344;p18"/>
          <p:cNvGrpSpPr/>
          <p:nvPr/>
        </p:nvGrpSpPr>
        <p:grpSpPr>
          <a:xfrm>
            <a:off x="194975" y="4436050"/>
            <a:ext cx="406275" cy="563575"/>
            <a:chOff x="140150" y="4340075"/>
            <a:chExt cx="406275" cy="563575"/>
          </a:xfrm>
        </p:grpSpPr>
        <p:sp>
          <p:nvSpPr>
            <p:cNvPr id="345" name="Google Shape;345;p18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6" name="Google Shape;346;p18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7" name="Google Shape;347;p18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9"/>
          <p:cNvSpPr txBox="1"/>
          <p:nvPr>
            <p:ph type="title"/>
          </p:nvPr>
        </p:nvSpPr>
        <p:spPr>
          <a:xfrm>
            <a:off x="720000" y="4444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1" name="Google Shape;351;p19"/>
          <p:cNvSpPr txBox="1"/>
          <p:nvPr>
            <p:ph idx="1" type="subTitle"/>
          </p:nvPr>
        </p:nvSpPr>
        <p:spPr>
          <a:xfrm>
            <a:off x="720000" y="1741417"/>
            <a:ext cx="23877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idx="2" type="subTitle"/>
          </p:nvPr>
        </p:nvSpPr>
        <p:spPr>
          <a:xfrm>
            <a:off x="3378225" y="1741417"/>
            <a:ext cx="23877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19"/>
          <p:cNvSpPr txBox="1"/>
          <p:nvPr>
            <p:ph idx="3" type="subTitle"/>
          </p:nvPr>
        </p:nvSpPr>
        <p:spPr>
          <a:xfrm>
            <a:off x="720000" y="3565400"/>
            <a:ext cx="23877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idx="4" type="subTitle"/>
          </p:nvPr>
        </p:nvSpPr>
        <p:spPr>
          <a:xfrm>
            <a:off x="3378225" y="3565400"/>
            <a:ext cx="23877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6036450" y="1741417"/>
            <a:ext cx="23877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19"/>
          <p:cNvSpPr txBox="1"/>
          <p:nvPr>
            <p:ph idx="6" type="subTitle"/>
          </p:nvPr>
        </p:nvSpPr>
        <p:spPr>
          <a:xfrm>
            <a:off x="6036450" y="3565400"/>
            <a:ext cx="23877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19"/>
          <p:cNvSpPr txBox="1"/>
          <p:nvPr>
            <p:ph idx="7" type="subTitle"/>
          </p:nvPr>
        </p:nvSpPr>
        <p:spPr>
          <a:xfrm>
            <a:off x="721075" y="1083767"/>
            <a:ext cx="23853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58" name="Google Shape;358;p19"/>
          <p:cNvSpPr txBox="1"/>
          <p:nvPr>
            <p:ph idx="8" type="subTitle"/>
          </p:nvPr>
        </p:nvSpPr>
        <p:spPr>
          <a:xfrm>
            <a:off x="3379300" y="1083767"/>
            <a:ext cx="23853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59" name="Google Shape;359;p19"/>
          <p:cNvSpPr txBox="1"/>
          <p:nvPr>
            <p:ph idx="9" type="subTitle"/>
          </p:nvPr>
        </p:nvSpPr>
        <p:spPr>
          <a:xfrm>
            <a:off x="6037525" y="1083767"/>
            <a:ext cx="23853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60" name="Google Shape;360;p19"/>
          <p:cNvSpPr txBox="1"/>
          <p:nvPr>
            <p:ph idx="13" type="subTitle"/>
          </p:nvPr>
        </p:nvSpPr>
        <p:spPr>
          <a:xfrm>
            <a:off x="721075" y="2907850"/>
            <a:ext cx="23853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61" name="Google Shape;361;p19"/>
          <p:cNvSpPr txBox="1"/>
          <p:nvPr>
            <p:ph idx="14" type="subTitle"/>
          </p:nvPr>
        </p:nvSpPr>
        <p:spPr>
          <a:xfrm>
            <a:off x="3379300" y="2907850"/>
            <a:ext cx="23853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62" name="Google Shape;362;p19"/>
          <p:cNvSpPr txBox="1"/>
          <p:nvPr>
            <p:ph idx="15" type="subTitle"/>
          </p:nvPr>
        </p:nvSpPr>
        <p:spPr>
          <a:xfrm>
            <a:off x="6037525" y="2907850"/>
            <a:ext cx="23853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363" name="Google Shape;363;p19"/>
          <p:cNvGrpSpPr/>
          <p:nvPr/>
        </p:nvGrpSpPr>
        <p:grpSpPr>
          <a:xfrm>
            <a:off x="-204864" y="-2449186"/>
            <a:ext cx="10500634" cy="8002630"/>
            <a:chOff x="-204864" y="-2449186"/>
            <a:chExt cx="10500634" cy="8002630"/>
          </a:xfrm>
        </p:grpSpPr>
        <p:grpSp>
          <p:nvGrpSpPr>
            <p:cNvPr id="364" name="Google Shape;364;p19"/>
            <p:cNvGrpSpPr/>
            <p:nvPr/>
          </p:nvGrpSpPr>
          <p:grpSpPr>
            <a:xfrm flipH="1" rot="10800000">
              <a:off x="-204864" y="-2449186"/>
              <a:ext cx="3687215" cy="3485542"/>
              <a:chOff x="80886" y="4084964"/>
              <a:chExt cx="3687215" cy="3485542"/>
            </a:xfrm>
          </p:grpSpPr>
          <p:sp>
            <p:nvSpPr>
              <p:cNvPr id="365" name="Google Shape;365;p19"/>
              <p:cNvSpPr/>
              <p:nvPr/>
            </p:nvSpPr>
            <p:spPr>
              <a:xfrm rot="-1101027">
                <a:off x="720342" y="7424885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 rot="-1100132">
                <a:off x="2615973" y="5125770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 rot="-1104870">
                <a:off x="1609040" y="6221539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" name="Google Shape;368;p19"/>
              <p:cNvSpPr/>
              <p:nvPr/>
            </p:nvSpPr>
            <p:spPr>
              <a:xfrm rot="-1091019">
                <a:off x="1005158" y="526072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" name="Google Shape;369;p19"/>
              <p:cNvSpPr/>
              <p:nvPr/>
            </p:nvSpPr>
            <p:spPr>
              <a:xfrm rot="-1100623">
                <a:off x="96609" y="4792852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" name="Google Shape;370;p19"/>
              <p:cNvSpPr/>
              <p:nvPr/>
            </p:nvSpPr>
            <p:spPr>
              <a:xfrm rot="1492351">
                <a:off x="1849708" y="4917709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 rot="-1091019">
                <a:off x="1409399" y="693391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 rot="-1101100">
                <a:off x="3620332" y="4787157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73" name="Google Shape;373;p19"/>
              <p:cNvCxnSpPr>
                <a:stCxn id="369" idx="5"/>
                <a:endCxn id="368" idx="1"/>
              </p:cNvCxnSpPr>
              <p:nvPr/>
            </p:nvCxnSpPr>
            <p:spPr>
              <a:xfrm>
                <a:off x="209432" y="4879158"/>
                <a:ext cx="800400" cy="4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4" name="Google Shape;374;p19"/>
              <p:cNvCxnSpPr>
                <a:stCxn id="370" idx="4"/>
                <a:endCxn id="368" idx="6"/>
              </p:cNvCxnSpPr>
              <p:nvPr/>
            </p:nvCxnSpPr>
            <p:spPr>
              <a:xfrm flipH="1">
                <a:off x="1089611" y="5000011"/>
                <a:ext cx="785100" cy="29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5" name="Google Shape;375;p19"/>
              <p:cNvCxnSpPr>
                <a:stCxn id="365" idx="0"/>
                <a:endCxn id="369" idx="4"/>
              </p:cNvCxnSpPr>
              <p:nvPr/>
            </p:nvCxnSpPr>
            <p:spPr>
              <a:xfrm rot="10800000">
                <a:off x="174913" y="4909056"/>
                <a:ext cx="589500" cy="251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6" name="Google Shape;376;p19"/>
              <p:cNvCxnSpPr>
                <a:stCxn id="369" idx="6"/>
                <a:endCxn id="370" idx="2"/>
              </p:cNvCxnSpPr>
              <p:nvPr/>
            </p:nvCxnSpPr>
            <p:spPr>
              <a:xfrm>
                <a:off x="212737" y="4833679"/>
                <a:ext cx="1641000" cy="1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7" name="Google Shape;377;p19"/>
              <p:cNvCxnSpPr>
                <a:stCxn id="370" idx="6"/>
                <a:endCxn id="366" idx="1"/>
              </p:cNvCxnSpPr>
              <p:nvPr/>
            </p:nvCxnSpPr>
            <p:spPr>
              <a:xfrm>
                <a:off x="1932010" y="4979011"/>
                <a:ext cx="692700" cy="19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8" name="Google Shape;378;p19"/>
              <p:cNvCxnSpPr>
                <a:stCxn id="368" idx="6"/>
                <a:endCxn id="366" idx="1"/>
              </p:cNvCxnSpPr>
              <p:nvPr/>
            </p:nvCxnSpPr>
            <p:spPr>
              <a:xfrm flipH="1" rot="10800000">
                <a:off x="1089519" y="5171086"/>
                <a:ext cx="1535100" cy="11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9" name="Google Shape;379;p19"/>
              <p:cNvCxnSpPr>
                <a:stCxn id="365" idx="6"/>
                <a:endCxn id="371" idx="3"/>
              </p:cNvCxnSpPr>
              <p:nvPr/>
            </p:nvCxnSpPr>
            <p:spPr>
              <a:xfrm flipH="1" rot="10800000">
                <a:off x="845713" y="7015656"/>
                <a:ext cx="587400" cy="4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0" name="Google Shape;380;p19"/>
              <p:cNvCxnSpPr>
                <a:stCxn id="365" idx="7"/>
                <a:endCxn id="368" idx="4"/>
              </p:cNvCxnSpPr>
              <p:nvPr/>
            </p:nvCxnSpPr>
            <p:spPr>
              <a:xfrm flipH="1" rot="10800000">
                <a:off x="813513" y="5345218"/>
                <a:ext cx="248400" cy="208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1" name="Google Shape;381;p19"/>
              <p:cNvCxnSpPr>
                <a:stCxn id="371" idx="7"/>
                <a:endCxn id="367" idx="3"/>
              </p:cNvCxnSpPr>
              <p:nvPr/>
            </p:nvCxnSpPr>
            <p:spPr>
              <a:xfrm flipH="1" rot="10800000">
                <a:off x="1472176" y="6473267"/>
                <a:ext cx="210300" cy="46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2" name="Google Shape;382;p19"/>
              <p:cNvCxnSpPr>
                <a:stCxn id="367" idx="0"/>
                <a:endCxn id="368" idx="4"/>
              </p:cNvCxnSpPr>
              <p:nvPr/>
            </p:nvCxnSpPr>
            <p:spPr>
              <a:xfrm rot="10800000">
                <a:off x="1061898" y="5345147"/>
                <a:ext cx="638100" cy="88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3" name="Google Shape;383;p19"/>
              <p:cNvCxnSpPr>
                <a:stCxn id="372" idx="2"/>
                <a:endCxn id="366" idx="6"/>
              </p:cNvCxnSpPr>
              <p:nvPr/>
            </p:nvCxnSpPr>
            <p:spPr>
              <a:xfrm flipH="1">
                <a:off x="2775851" y="4872977"/>
                <a:ext cx="847800" cy="30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4" name="Google Shape;384;p19"/>
              <p:cNvCxnSpPr>
                <a:stCxn id="370" idx="7"/>
                <a:endCxn id="372" idx="1"/>
              </p:cNvCxnSpPr>
              <p:nvPr/>
            </p:nvCxnSpPr>
            <p:spPr>
              <a:xfrm flipH="1" rot="10800000">
                <a:off x="1933378" y="4823012"/>
                <a:ext cx="1693800" cy="12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85" name="Google Shape;385;p19"/>
              <p:cNvSpPr/>
              <p:nvPr/>
            </p:nvSpPr>
            <p:spPr>
              <a:xfrm rot="-1091019">
                <a:off x="2738925" y="5764844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86" name="Google Shape;386;p19"/>
              <p:cNvCxnSpPr>
                <a:stCxn id="372" idx="3"/>
                <a:endCxn id="385" idx="6"/>
              </p:cNvCxnSpPr>
              <p:nvPr/>
            </p:nvCxnSpPr>
            <p:spPr>
              <a:xfrm flipH="1">
                <a:off x="2823227" y="4910763"/>
                <a:ext cx="833100" cy="88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7" name="Google Shape;387;p19"/>
              <p:cNvCxnSpPr>
                <a:stCxn id="385" idx="2"/>
                <a:endCxn id="367" idx="6"/>
              </p:cNvCxnSpPr>
              <p:nvPr/>
            </p:nvCxnSpPr>
            <p:spPr>
              <a:xfrm flipH="1">
                <a:off x="1868085" y="5821605"/>
                <a:ext cx="873000" cy="49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8" name="Google Shape;388;p19"/>
              <p:cNvCxnSpPr>
                <a:stCxn id="385" idx="0"/>
                <a:endCxn id="366" idx="4"/>
              </p:cNvCxnSpPr>
              <p:nvPr/>
            </p:nvCxnSpPr>
            <p:spPr>
              <a:xfrm rot="10800000">
                <a:off x="2723685" y="5285504"/>
                <a:ext cx="45000" cy="48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9" name="Google Shape;389;p19"/>
              <p:cNvCxnSpPr>
                <a:stCxn id="385" idx="1"/>
                <a:endCxn id="368" idx="5"/>
              </p:cNvCxnSpPr>
              <p:nvPr/>
            </p:nvCxnSpPr>
            <p:spPr>
              <a:xfrm rot="10800000">
                <a:off x="1086977" y="5323588"/>
                <a:ext cx="1656600" cy="46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90" name="Google Shape;390;p19"/>
              <p:cNvSpPr/>
              <p:nvPr/>
            </p:nvSpPr>
            <p:spPr>
              <a:xfrm rot="-1101027">
                <a:off x="1064264" y="6883862"/>
                <a:ext cx="128642" cy="12864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91" name="Google Shape;391;p19"/>
              <p:cNvCxnSpPr>
                <a:stCxn id="367" idx="2"/>
                <a:endCxn id="390" idx="7"/>
              </p:cNvCxnSpPr>
              <p:nvPr/>
            </p:nvCxnSpPr>
            <p:spPr>
              <a:xfrm flipH="1">
                <a:off x="1157448" y="6396497"/>
                <a:ext cx="458400" cy="49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2" name="Google Shape;392;p19"/>
              <p:cNvCxnSpPr>
                <a:stCxn id="390" idx="3"/>
                <a:endCxn id="365" idx="7"/>
              </p:cNvCxnSpPr>
              <p:nvPr/>
            </p:nvCxnSpPr>
            <p:spPr>
              <a:xfrm flipH="1">
                <a:off x="813535" y="7005671"/>
                <a:ext cx="286200" cy="42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3" name="Google Shape;393;p19"/>
              <p:cNvCxnSpPr>
                <a:stCxn id="368" idx="4"/>
                <a:endCxn id="390" idx="0"/>
              </p:cNvCxnSpPr>
              <p:nvPr/>
            </p:nvCxnSpPr>
            <p:spPr>
              <a:xfrm>
                <a:off x="1061919" y="5345087"/>
                <a:ext cx="46500" cy="154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94" name="Google Shape;394;p19"/>
              <p:cNvSpPr/>
              <p:nvPr/>
            </p:nvSpPr>
            <p:spPr>
              <a:xfrm rot="-1099262">
                <a:off x="127866" y="4116417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95" name="Google Shape;395;p19"/>
              <p:cNvCxnSpPr>
                <a:stCxn id="368" idx="0"/>
                <a:endCxn id="394" idx="5"/>
              </p:cNvCxnSpPr>
              <p:nvPr/>
            </p:nvCxnSpPr>
            <p:spPr>
              <a:xfrm rot="10800000">
                <a:off x="353618" y="4289386"/>
                <a:ext cx="681300" cy="97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6" name="Google Shape;396;p19"/>
              <p:cNvCxnSpPr>
                <a:stCxn id="394" idx="3"/>
                <a:endCxn id="369" idx="7"/>
              </p:cNvCxnSpPr>
              <p:nvPr/>
            </p:nvCxnSpPr>
            <p:spPr>
              <a:xfrm flipH="1">
                <a:off x="182800" y="4342310"/>
                <a:ext cx="10800" cy="45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97" name="Google Shape;397;p19"/>
            <p:cNvGrpSpPr/>
            <p:nvPr/>
          </p:nvGrpSpPr>
          <p:grpSpPr>
            <a:xfrm rot="-421830">
              <a:off x="8598623" y="3360541"/>
              <a:ext cx="1574274" cy="2104470"/>
              <a:chOff x="9029677" y="1522075"/>
              <a:chExt cx="1574244" cy="2104430"/>
            </a:xfrm>
          </p:grpSpPr>
          <p:sp>
            <p:nvSpPr>
              <p:cNvPr id="398" name="Google Shape;398;p19"/>
              <p:cNvSpPr/>
              <p:nvPr/>
            </p:nvSpPr>
            <p:spPr>
              <a:xfrm rot="-7641847">
                <a:off x="10370037" y="3392622"/>
                <a:ext cx="194767" cy="19476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 rot="-7638918">
                <a:off x="9590149" y="1602649"/>
                <a:ext cx="401352" cy="40135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 rot="-7645431">
                <a:off x="9064532" y="1872415"/>
                <a:ext cx="130326" cy="1303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1" name="Google Shape;401;p19"/>
              <p:cNvSpPr/>
              <p:nvPr/>
            </p:nvSpPr>
            <p:spPr>
              <a:xfrm rot="-7642235">
                <a:off x="9124887" y="2772190"/>
                <a:ext cx="254050" cy="2540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2" name="Google Shape;402;p19"/>
              <p:cNvSpPr/>
              <p:nvPr/>
            </p:nvSpPr>
            <p:spPr>
              <a:xfrm rot="-8032821">
                <a:off x="10277840" y="2872634"/>
                <a:ext cx="130274" cy="13027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03" name="Google Shape;403;p19"/>
              <p:cNvCxnSpPr>
                <a:stCxn id="401" idx="5"/>
                <a:endCxn id="400" idx="1"/>
              </p:cNvCxnSpPr>
              <p:nvPr/>
            </p:nvCxnSpPr>
            <p:spPr>
              <a:xfrm rot="-10379402">
                <a:off x="9074526" y="2014203"/>
                <a:ext cx="240901" cy="74722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4" name="Google Shape;404;p19"/>
              <p:cNvCxnSpPr>
                <a:stCxn id="398" idx="6"/>
                <a:endCxn id="401" idx="3"/>
              </p:cNvCxnSpPr>
              <p:nvPr/>
            </p:nvCxnSpPr>
            <p:spPr>
              <a:xfrm rot="-10378283">
                <a:off x="9351249" y="2981020"/>
                <a:ext cx="1083643" cy="3666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5" name="Google Shape;405;p19"/>
              <p:cNvCxnSpPr>
                <a:stCxn id="398" idx="6"/>
                <a:endCxn id="402" idx="1"/>
              </p:cNvCxnSpPr>
              <p:nvPr/>
            </p:nvCxnSpPr>
            <p:spPr>
              <a:xfrm rot="-10382393">
                <a:off x="10316842" y="3008649"/>
                <a:ext cx="116357" cy="3984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6" name="Google Shape;406;p19"/>
              <p:cNvCxnSpPr>
                <a:stCxn id="402" idx="6"/>
                <a:endCxn id="400" idx="2"/>
              </p:cNvCxnSpPr>
              <p:nvPr/>
            </p:nvCxnSpPr>
            <p:spPr>
              <a:xfrm rot="-10378114">
                <a:off x="9118551" y="2061771"/>
                <a:ext cx="1230253" cy="75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7" name="Google Shape;407;p19"/>
              <p:cNvCxnSpPr>
                <a:stCxn id="402" idx="6"/>
                <a:endCxn id="399" idx="2"/>
              </p:cNvCxnSpPr>
              <p:nvPr/>
            </p:nvCxnSpPr>
            <p:spPr>
              <a:xfrm rot="-10378946">
                <a:off x="9857069" y="1989945"/>
                <a:ext cx="496016" cy="87385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8" name="Google Shape;408;p19"/>
              <p:cNvCxnSpPr>
                <a:stCxn id="401" idx="4"/>
                <a:endCxn id="399" idx="1"/>
              </p:cNvCxnSpPr>
              <p:nvPr/>
            </p:nvCxnSpPr>
            <p:spPr>
              <a:xfrm flipH="1" rot="-10376656">
                <a:off x="9404647" y="1980058"/>
                <a:ext cx="307730" cy="86421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9" name="Google Shape;409;p19"/>
              <p:cNvCxnSpPr>
                <a:stCxn id="399" idx="7"/>
                <a:endCxn id="400" idx="4"/>
              </p:cNvCxnSpPr>
              <p:nvPr/>
            </p:nvCxnSpPr>
            <p:spPr>
              <a:xfrm flipH="1" rot="421311">
                <a:off x="9190279" y="1751842"/>
                <a:ext cx="392645" cy="1707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10" name="Google Shape;410;p19"/>
          <p:cNvGrpSpPr/>
          <p:nvPr/>
        </p:nvGrpSpPr>
        <p:grpSpPr>
          <a:xfrm>
            <a:off x="1055213" y="2247839"/>
            <a:ext cx="7966392" cy="2919029"/>
            <a:chOff x="1055213" y="2247839"/>
            <a:chExt cx="7966392" cy="2919029"/>
          </a:xfrm>
        </p:grpSpPr>
        <p:grpSp>
          <p:nvGrpSpPr>
            <p:cNvPr id="411" name="Google Shape;411;p19"/>
            <p:cNvGrpSpPr/>
            <p:nvPr/>
          </p:nvGrpSpPr>
          <p:grpSpPr>
            <a:xfrm rot="6922716">
              <a:off x="8564424" y="2352598"/>
              <a:ext cx="435969" cy="322677"/>
              <a:chOff x="8529533" y="681525"/>
              <a:chExt cx="435967" cy="322675"/>
            </a:xfrm>
          </p:grpSpPr>
          <p:sp>
            <p:nvSpPr>
              <p:cNvPr id="412" name="Google Shape;412;p19"/>
              <p:cNvSpPr/>
              <p:nvPr/>
            </p:nvSpPr>
            <p:spPr>
              <a:xfrm rot="10800000">
                <a:off x="8529533" y="886943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15" name="Google Shape;415;p19"/>
            <p:cNvGrpSpPr/>
            <p:nvPr/>
          </p:nvGrpSpPr>
          <p:grpSpPr>
            <a:xfrm rot="-4339891">
              <a:off x="1182221" y="4606017"/>
              <a:ext cx="406263" cy="563558"/>
              <a:chOff x="-4893474" y="4104039"/>
              <a:chExt cx="406275" cy="563575"/>
            </a:xfrm>
          </p:grpSpPr>
          <p:sp>
            <p:nvSpPr>
              <p:cNvPr id="416" name="Google Shape;416;p19"/>
              <p:cNvSpPr/>
              <p:nvPr/>
            </p:nvSpPr>
            <p:spPr>
              <a:xfrm rot="10800000">
                <a:off x="-4893474" y="4104039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 rot="10800000">
                <a:off x="-4735299" y="4421139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 rot="10800000">
                <a:off x="-4538499" y="4616314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 rot="10800000">
                <a:off x="-4868574" y="4421139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2" name="Google Shape;422;p20"/>
          <p:cNvSpPr txBox="1"/>
          <p:nvPr>
            <p:ph idx="1" type="subTitle"/>
          </p:nvPr>
        </p:nvSpPr>
        <p:spPr>
          <a:xfrm>
            <a:off x="4951702" y="2609977"/>
            <a:ext cx="31419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20"/>
          <p:cNvSpPr txBox="1"/>
          <p:nvPr>
            <p:ph idx="2" type="subTitle"/>
          </p:nvPr>
        </p:nvSpPr>
        <p:spPr>
          <a:xfrm>
            <a:off x="1050400" y="2609977"/>
            <a:ext cx="31419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20"/>
          <p:cNvSpPr txBox="1"/>
          <p:nvPr>
            <p:ph idx="3" type="subTitle"/>
          </p:nvPr>
        </p:nvSpPr>
        <p:spPr>
          <a:xfrm>
            <a:off x="1050400" y="1821125"/>
            <a:ext cx="31419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25" name="Google Shape;425;p20"/>
          <p:cNvSpPr txBox="1"/>
          <p:nvPr>
            <p:ph idx="4" type="subTitle"/>
          </p:nvPr>
        </p:nvSpPr>
        <p:spPr>
          <a:xfrm>
            <a:off x="4951707" y="1821125"/>
            <a:ext cx="31419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426" name="Google Shape;426;p20"/>
          <p:cNvGrpSpPr/>
          <p:nvPr/>
        </p:nvGrpSpPr>
        <p:grpSpPr>
          <a:xfrm>
            <a:off x="-497962" y="-2402532"/>
            <a:ext cx="9442425" cy="7984626"/>
            <a:chOff x="-497962" y="-2402532"/>
            <a:chExt cx="9442425" cy="7984626"/>
          </a:xfrm>
        </p:grpSpPr>
        <p:grpSp>
          <p:nvGrpSpPr>
            <p:cNvPr id="427" name="Google Shape;427;p20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428" name="Google Shape;428;p20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29" name="Google Shape;429;p20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0" name="Google Shape;430;p20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1" name="Google Shape;431;p20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2" name="Google Shape;432;p20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3" name="Google Shape;433;p20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4" name="Google Shape;434;p20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5" name="Google Shape;435;p20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6" name="Google Shape;436;p20"/>
              <p:cNvCxnSpPr>
                <a:stCxn id="432" idx="5"/>
                <a:endCxn id="431" idx="1"/>
              </p:cNvCxnSpPr>
              <p:nvPr/>
            </p:nvCxnSpPr>
            <p:spPr>
              <a:xfrm>
                <a:off x="6222279" y="-774864"/>
                <a:ext cx="778500" cy="2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7" name="Google Shape;437;p20"/>
              <p:cNvCxnSpPr>
                <a:stCxn id="433" idx="4"/>
                <a:endCxn id="431" idx="0"/>
              </p:cNvCxnSpPr>
              <p:nvPr/>
            </p:nvCxnSpPr>
            <p:spPr>
              <a:xfrm>
                <a:off x="6141045" y="-2257933"/>
                <a:ext cx="887400" cy="146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8" name="Google Shape;438;p20"/>
              <p:cNvCxnSpPr>
                <a:stCxn id="428" idx="6"/>
                <a:endCxn id="432" idx="3"/>
              </p:cNvCxnSpPr>
              <p:nvPr/>
            </p:nvCxnSpPr>
            <p:spPr>
              <a:xfrm flipH="1" rot="10800000">
                <a:off x="4805135" y="-736769"/>
                <a:ext cx="1360800" cy="97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9" name="Google Shape;439;p20"/>
              <p:cNvCxnSpPr>
                <a:stCxn id="432" idx="7"/>
                <a:endCxn id="433" idx="2"/>
              </p:cNvCxnSpPr>
              <p:nvPr/>
            </p:nvCxnSpPr>
            <p:spPr>
              <a:xfrm rot="10800000">
                <a:off x="6050595" y="-2275192"/>
                <a:ext cx="133500" cy="144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0" name="Google Shape;440;p20"/>
              <p:cNvCxnSpPr>
                <a:stCxn id="433" idx="6"/>
                <a:endCxn id="429" idx="1"/>
              </p:cNvCxnSpPr>
              <p:nvPr/>
            </p:nvCxnSpPr>
            <p:spPr>
              <a:xfrm>
                <a:off x="6158445" y="-2348532"/>
                <a:ext cx="1037100" cy="3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1" name="Google Shape;441;p20"/>
              <p:cNvCxnSpPr>
                <a:stCxn id="431" idx="7"/>
                <a:endCxn id="429" idx="3"/>
              </p:cNvCxnSpPr>
              <p:nvPr/>
            </p:nvCxnSpPr>
            <p:spPr>
              <a:xfrm flipH="1" rot="10800000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2" name="Google Shape;442;p20"/>
              <p:cNvCxnSpPr>
                <a:stCxn id="428" idx="6"/>
                <a:endCxn id="434" idx="1"/>
              </p:cNvCxnSpPr>
              <p:nvPr/>
            </p:nvCxnSpPr>
            <p:spPr>
              <a:xfrm flipH="1" rot="10800000">
                <a:off x="4805135" y="-52469"/>
                <a:ext cx="1464300" cy="28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3" name="Google Shape;443;p20"/>
              <p:cNvCxnSpPr>
                <a:stCxn id="434" idx="6"/>
                <a:endCxn id="431" idx="2"/>
              </p:cNvCxnSpPr>
              <p:nvPr/>
            </p:nvCxnSpPr>
            <p:spPr>
              <a:xfrm flipH="1" rot="10800000">
                <a:off x="6387450" y="-698855"/>
                <a:ext cx="623400" cy="62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4" name="Google Shape;444;p20"/>
              <p:cNvCxnSpPr>
                <a:stCxn id="434" idx="5"/>
                <a:endCxn id="430" idx="1"/>
              </p:cNvCxnSpPr>
              <p:nvPr/>
            </p:nvCxnSpPr>
            <p:spPr>
              <a:xfrm flipH="1" rot="10800000">
                <a:off x="6397514" y="-169352"/>
                <a:ext cx="1264200" cy="14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5" name="Google Shape;445;p20"/>
              <p:cNvCxnSpPr>
                <a:stCxn id="430" idx="0"/>
                <a:endCxn id="43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6" name="Google Shape;446;p20"/>
              <p:cNvCxnSpPr>
                <a:stCxn id="430" idx="7"/>
                <a:endCxn id="435" idx="3"/>
              </p:cNvCxnSpPr>
              <p:nvPr/>
            </p:nvCxnSpPr>
            <p:spPr>
              <a:xfrm flipH="1" rot="10800000">
                <a:off x="7896911" y="-1244345"/>
                <a:ext cx="242400" cy="91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7" name="Google Shape;447;p20"/>
              <p:cNvCxnSpPr>
                <a:stCxn id="431" idx="6"/>
                <a:endCxn id="435" idx="2"/>
              </p:cNvCxnSpPr>
              <p:nvPr/>
            </p:nvCxnSpPr>
            <p:spPr>
              <a:xfrm flipH="1" rot="10800000">
                <a:off x="7118929" y="-1264592"/>
                <a:ext cx="989700" cy="49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8" name="Google Shape;448;p20"/>
              <p:cNvCxnSpPr>
                <a:stCxn id="435" idx="0"/>
                <a:endCxn id="42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9" name="Google Shape;449;p20"/>
              <p:cNvCxnSpPr>
                <a:stCxn id="433" idx="5"/>
                <a:endCxn id="435" idx="1"/>
              </p:cNvCxnSpPr>
              <p:nvPr/>
            </p:nvCxnSpPr>
            <p:spPr>
              <a:xfrm>
                <a:off x="6168509" y="-2299629"/>
                <a:ext cx="1932600" cy="99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0" name="Google Shape;450;p20"/>
              <p:cNvCxnSpPr>
                <a:stCxn id="432" idx="6"/>
                <a:endCxn id="435" idx="1"/>
              </p:cNvCxnSpPr>
              <p:nvPr/>
            </p:nvCxnSpPr>
            <p:spPr>
              <a:xfrm flipH="1" rot="10800000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1" name="Google Shape;451;p20"/>
              <p:cNvCxnSpPr>
                <a:stCxn id="432" idx="4"/>
                <a:endCxn id="43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2" name="Google Shape;452;p20"/>
              <p:cNvCxnSpPr>
                <a:stCxn id="429" idx="4"/>
                <a:endCxn id="430" idx="7"/>
              </p:cNvCxnSpPr>
              <p:nvPr/>
            </p:nvCxnSpPr>
            <p:spPr>
              <a:xfrm>
                <a:off x="7345608" y="-1916317"/>
                <a:ext cx="551400" cy="158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53" name="Google Shape;453;p20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54" name="Google Shape;454;p20"/>
              <p:cNvCxnSpPr>
                <a:stCxn id="435" idx="4"/>
                <a:endCxn id="45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5" name="Google Shape;455;p20"/>
              <p:cNvCxnSpPr>
                <a:stCxn id="453" idx="1"/>
                <a:endCxn id="43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6" name="Google Shape;456;p20"/>
              <p:cNvCxnSpPr>
                <a:stCxn id="453" idx="0"/>
                <a:endCxn id="429" idx="4"/>
              </p:cNvCxnSpPr>
              <p:nvPr/>
            </p:nvCxnSpPr>
            <p:spPr>
              <a:xfrm rot="10800000">
                <a:off x="7345464" y="-1916427"/>
                <a:ext cx="1471800" cy="188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7" name="Google Shape;457;p20"/>
              <p:cNvCxnSpPr>
                <a:stCxn id="453" idx="1"/>
                <a:endCxn id="43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58" name="Google Shape;458;p20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59" name="Google Shape;459;p20"/>
              <p:cNvCxnSpPr>
                <a:stCxn id="453" idx="2"/>
                <a:endCxn id="458" idx="5"/>
              </p:cNvCxnSpPr>
              <p:nvPr/>
            </p:nvCxnSpPr>
            <p:spPr>
              <a:xfrm flipH="1">
                <a:off x="7877664" y="58772"/>
                <a:ext cx="922200" cy="31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0" name="Google Shape;460;p20"/>
              <p:cNvCxnSpPr>
                <a:stCxn id="458" idx="1"/>
                <a:endCxn id="43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1" name="Google Shape;461;p20"/>
              <p:cNvCxnSpPr>
                <a:stCxn id="458" idx="7"/>
                <a:endCxn id="430" idx="3"/>
              </p:cNvCxnSpPr>
              <p:nvPr/>
            </p:nvCxnSpPr>
            <p:spPr>
              <a:xfrm flipH="1" rot="10800000">
                <a:off x="7800600" y="65689"/>
                <a:ext cx="19800" cy="19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62" name="Google Shape;462;p20"/>
            <p:cNvGrpSpPr/>
            <p:nvPr/>
          </p:nvGrpSpPr>
          <p:grpSpPr>
            <a:xfrm flipH="1" rot="10800000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463" name="Google Shape;463;p20"/>
              <p:cNvCxnSpPr>
                <a:stCxn id="464" idx="6"/>
                <a:endCxn id="465" idx="2"/>
              </p:cNvCxnSpPr>
              <p:nvPr/>
            </p:nvCxnSpPr>
            <p:spPr>
              <a:xfrm flipH="1" rot="10800000">
                <a:off x="421801" y="-63292"/>
                <a:ext cx="2023800" cy="47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65" name="Google Shape;465;p20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66" name="Google Shape;466;p20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67" name="Google Shape;467;p20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68" name="Google Shape;468;p20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69" name="Google Shape;469;p20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70" name="Google Shape;470;p20"/>
              <p:cNvCxnSpPr>
                <a:stCxn id="469" idx="4"/>
                <a:endCxn id="46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1" name="Google Shape;471;p20"/>
              <p:cNvCxnSpPr>
                <a:stCxn id="468" idx="4"/>
                <a:endCxn id="46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2" name="Google Shape;472;p20"/>
              <p:cNvCxnSpPr>
                <a:stCxn id="468" idx="5"/>
                <a:endCxn id="469" idx="1"/>
              </p:cNvCxnSpPr>
              <p:nvPr/>
            </p:nvCxnSpPr>
            <p:spPr>
              <a:xfrm>
                <a:off x="199829" y="960740"/>
                <a:ext cx="206100" cy="3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3" name="Google Shape;473;p20"/>
              <p:cNvCxnSpPr>
                <a:stCxn id="468" idx="0"/>
                <a:endCxn id="46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4" name="Google Shape;474;p20"/>
              <p:cNvCxnSpPr>
                <a:stCxn id="468" idx="7"/>
                <a:endCxn id="464" idx="3"/>
              </p:cNvCxnSpPr>
              <p:nvPr/>
            </p:nvCxnSpPr>
            <p:spPr>
              <a:xfrm flipH="1" rot="10800000">
                <a:off x="199829" y="443734"/>
                <a:ext cx="147900" cy="45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5" name="Google Shape;475;p20"/>
              <p:cNvCxnSpPr>
                <a:stCxn id="466" idx="5"/>
                <a:endCxn id="464" idx="0"/>
              </p:cNvCxnSpPr>
              <p:nvPr/>
            </p:nvCxnSpPr>
            <p:spPr>
              <a:xfrm>
                <a:off x="196081" y="-536782"/>
                <a:ext cx="182400" cy="9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6" name="Google Shape;476;p20"/>
              <p:cNvCxnSpPr>
                <a:stCxn id="466" idx="6"/>
                <a:endCxn id="46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7" name="Google Shape;477;p20"/>
              <p:cNvCxnSpPr>
                <a:stCxn id="478" idx="1"/>
                <a:endCxn id="466" idx="5"/>
              </p:cNvCxnSpPr>
              <p:nvPr/>
            </p:nvCxnSpPr>
            <p:spPr>
              <a:xfrm rot="10800000">
                <a:off x="195958" y="-536779"/>
                <a:ext cx="600600" cy="72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9" name="Google Shape;479;p20"/>
              <p:cNvCxnSpPr>
                <a:stCxn id="469" idx="0"/>
                <a:endCxn id="46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0" name="Google Shape;480;p20"/>
              <p:cNvCxnSpPr>
                <a:stCxn id="469" idx="0"/>
                <a:endCxn id="478" idx="3"/>
              </p:cNvCxnSpPr>
              <p:nvPr/>
            </p:nvCxnSpPr>
            <p:spPr>
              <a:xfrm flipH="1" rot="10800000">
                <a:off x="461387" y="268177"/>
                <a:ext cx="335100" cy="104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81" name="Google Shape;481;p20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82" name="Google Shape;482;p20"/>
              <p:cNvCxnSpPr>
                <a:stCxn id="466" idx="5"/>
                <a:endCxn id="481" idx="1"/>
              </p:cNvCxnSpPr>
              <p:nvPr/>
            </p:nvCxnSpPr>
            <p:spPr>
              <a:xfrm>
                <a:off x="196081" y="-536782"/>
                <a:ext cx="814200" cy="467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3" name="Google Shape;483;p20"/>
              <p:cNvCxnSpPr>
                <a:stCxn id="478" idx="7"/>
                <a:endCxn id="481" idx="3"/>
              </p:cNvCxnSpPr>
              <p:nvPr/>
            </p:nvCxnSpPr>
            <p:spPr>
              <a:xfrm flipH="1" rot="10800000">
                <a:off x="877592" y="42221"/>
                <a:ext cx="132600" cy="14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4" name="Google Shape;484;p20"/>
              <p:cNvCxnSpPr>
                <a:stCxn id="481" idx="6"/>
                <a:endCxn id="465" idx="2"/>
              </p:cNvCxnSpPr>
              <p:nvPr/>
            </p:nvCxnSpPr>
            <p:spPr>
              <a:xfrm flipH="1" rot="10800000">
                <a:off x="1144725" y="-63481"/>
                <a:ext cx="1300800" cy="50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85" name="Google Shape;485;p20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86" name="Google Shape;486;p20"/>
              <p:cNvCxnSpPr>
                <a:stCxn id="485" idx="0"/>
                <a:endCxn id="466" idx="3"/>
              </p:cNvCxnSpPr>
              <p:nvPr/>
            </p:nvCxnSpPr>
            <p:spPr>
              <a:xfrm flipH="1" rot="10800000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7" name="Google Shape;487;p20"/>
              <p:cNvCxnSpPr>
                <a:stCxn id="485" idx="6"/>
                <a:endCxn id="464" idx="3"/>
              </p:cNvCxnSpPr>
              <p:nvPr/>
            </p:nvCxnSpPr>
            <p:spPr>
              <a:xfrm flipH="1" rot="10800000">
                <a:off x="-303075" y="443769"/>
                <a:ext cx="651000" cy="17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8" name="Google Shape;488;p20"/>
              <p:cNvCxnSpPr>
                <a:stCxn id="485" idx="5"/>
                <a:endCxn id="468" idx="1"/>
              </p:cNvCxnSpPr>
              <p:nvPr/>
            </p:nvCxnSpPr>
            <p:spPr>
              <a:xfrm>
                <a:off x="-326140" y="674954"/>
                <a:ext cx="464700" cy="22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9" name="Google Shape;489;p20"/>
              <p:cNvCxnSpPr>
                <a:stCxn id="485" idx="5"/>
                <a:endCxn id="467" idx="1"/>
              </p:cNvCxnSpPr>
              <p:nvPr/>
            </p:nvCxnSpPr>
            <p:spPr>
              <a:xfrm>
                <a:off x="-326140" y="674954"/>
                <a:ext cx="439500" cy="184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78" name="Google Shape;478;p20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64" name="Google Shape;464;p20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490" name="Google Shape;490;p20"/>
          <p:cNvGrpSpPr/>
          <p:nvPr/>
        </p:nvGrpSpPr>
        <p:grpSpPr>
          <a:xfrm>
            <a:off x="3132451" y="3639438"/>
            <a:ext cx="5812012" cy="1415987"/>
            <a:chOff x="3132451" y="3639438"/>
            <a:chExt cx="5812012" cy="1415987"/>
          </a:xfrm>
        </p:grpSpPr>
        <p:grpSp>
          <p:nvGrpSpPr>
            <p:cNvPr id="491" name="Google Shape;491;p20"/>
            <p:cNvGrpSpPr/>
            <p:nvPr/>
          </p:nvGrpSpPr>
          <p:grpSpPr>
            <a:xfrm flipH="1" rot="10800000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492" name="Google Shape;492;p20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96" name="Google Shape;496;p20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497" name="Google Shape;497;p20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8" name="Google Shape;498;p20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02" name="Google Shape;502;p21"/>
          <p:cNvCxnSpPr>
            <a:stCxn id="503" idx="6"/>
            <a:endCxn id="504" idx="2"/>
          </p:cNvCxnSpPr>
          <p:nvPr/>
        </p:nvCxnSpPr>
        <p:spPr>
          <a:xfrm flipH="1" rot="10800000">
            <a:off x="193201" y="280868"/>
            <a:ext cx="388800" cy="11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05" name="Google Shape;505;p21"/>
          <p:cNvGrpSpPr/>
          <p:nvPr/>
        </p:nvGrpSpPr>
        <p:grpSpPr>
          <a:xfrm>
            <a:off x="-378324" y="-207277"/>
            <a:ext cx="9969999" cy="5712727"/>
            <a:chOff x="-378324" y="-207277"/>
            <a:chExt cx="9969999" cy="5712727"/>
          </a:xfrm>
        </p:grpSpPr>
        <p:grpSp>
          <p:nvGrpSpPr>
            <p:cNvPr id="506" name="Google Shape;506;p21"/>
            <p:cNvGrpSpPr/>
            <p:nvPr/>
          </p:nvGrpSpPr>
          <p:grpSpPr>
            <a:xfrm>
              <a:off x="-378324" y="-207277"/>
              <a:ext cx="1762174" cy="2641456"/>
              <a:chOff x="-149724" y="-192037"/>
              <a:chExt cx="1762174" cy="2641456"/>
            </a:xfrm>
          </p:grpSpPr>
          <p:cxnSp>
            <p:nvCxnSpPr>
              <p:cNvPr id="507" name="Google Shape;507;p21"/>
              <p:cNvCxnSpPr>
                <a:stCxn id="504" idx="7"/>
                <a:endCxn id="508" idx="2"/>
              </p:cNvCxnSpPr>
              <p:nvPr/>
            </p:nvCxnSpPr>
            <p:spPr>
              <a:xfrm flipH="1" rot="10800000">
                <a:off x="936741" y="3228"/>
                <a:ext cx="518100" cy="24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08" name="Google Shape;508;p21"/>
              <p:cNvSpPr/>
              <p:nvPr/>
            </p:nvSpPr>
            <p:spPr>
              <a:xfrm>
                <a:off x="1454950" y="-75631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9" name="Google Shape;509;p21"/>
              <p:cNvSpPr/>
              <p:nvPr/>
            </p:nvSpPr>
            <p:spPr>
              <a:xfrm>
                <a:off x="-1497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0" name="Google Shape;510;p21"/>
              <p:cNvSpPr/>
              <p:nvPr/>
            </p:nvSpPr>
            <p:spPr>
              <a:xfrm>
                <a:off x="2538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4" name="Google Shape;504;p21"/>
              <p:cNvSpPr/>
              <p:nvPr/>
            </p:nvSpPr>
            <p:spPr>
              <a:xfrm>
                <a:off x="810500" y="222169"/>
                <a:ext cx="147900" cy="147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1" name="Google Shape;511;p21"/>
              <p:cNvSpPr/>
              <p:nvPr/>
            </p:nvSpPr>
            <p:spPr>
              <a:xfrm>
                <a:off x="64625" y="886726"/>
                <a:ext cx="147900" cy="147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2" name="Google Shape;512;p21"/>
              <p:cNvSpPr/>
              <p:nvPr/>
            </p:nvSpPr>
            <p:spPr>
              <a:xfrm>
                <a:off x="368276" y="1058087"/>
                <a:ext cx="86700" cy="86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3" name="Google Shape;513;p21"/>
              <p:cNvCxnSpPr>
                <a:stCxn id="512" idx="4"/>
                <a:endCxn id="510" idx="0"/>
              </p:cNvCxnSpPr>
              <p:nvPr/>
            </p:nvCxnSpPr>
            <p:spPr>
              <a:xfrm flipH="1">
                <a:off x="332426" y="1144787"/>
                <a:ext cx="792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4" name="Google Shape;514;p21"/>
              <p:cNvCxnSpPr>
                <a:stCxn id="511" idx="4"/>
                <a:endCxn id="510" idx="0"/>
              </p:cNvCxnSpPr>
              <p:nvPr/>
            </p:nvCxnSpPr>
            <p:spPr>
              <a:xfrm>
                <a:off x="138575" y="1034626"/>
                <a:ext cx="194100" cy="125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5" name="Google Shape;515;p21"/>
              <p:cNvCxnSpPr>
                <a:stCxn id="511" idx="5"/>
                <a:endCxn id="512" idx="1"/>
              </p:cNvCxnSpPr>
              <p:nvPr/>
            </p:nvCxnSpPr>
            <p:spPr>
              <a:xfrm>
                <a:off x="190866" y="1012967"/>
                <a:ext cx="190200" cy="5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6" name="Google Shape;516;p21"/>
              <p:cNvCxnSpPr>
                <a:stCxn id="511" idx="0"/>
                <a:endCxn id="509" idx="4"/>
              </p:cNvCxnSpPr>
              <p:nvPr/>
            </p:nvCxnSpPr>
            <p:spPr>
              <a:xfrm rot="10800000">
                <a:off x="-99625" y="-92174"/>
                <a:ext cx="238200" cy="97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7" name="Google Shape;517;p21"/>
              <p:cNvCxnSpPr>
                <a:stCxn id="511" idx="0"/>
                <a:endCxn id="503" idx="3"/>
              </p:cNvCxnSpPr>
              <p:nvPr/>
            </p:nvCxnSpPr>
            <p:spPr>
              <a:xfrm flipH="1" rot="10800000">
                <a:off x="138575" y="443626"/>
                <a:ext cx="209100" cy="4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8" name="Google Shape;518;p21"/>
              <p:cNvCxnSpPr>
                <a:stCxn id="509" idx="5"/>
                <a:endCxn id="503" idx="1"/>
              </p:cNvCxnSpPr>
              <p:nvPr/>
            </p:nvCxnSpPr>
            <p:spPr>
              <a:xfrm>
                <a:off x="-64454" y="-106767"/>
                <a:ext cx="412200" cy="48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9" name="Google Shape;519;p21"/>
              <p:cNvCxnSpPr>
                <a:stCxn id="509" idx="6"/>
                <a:endCxn id="508" idx="2"/>
              </p:cNvCxnSpPr>
              <p:nvPr/>
            </p:nvCxnSpPr>
            <p:spPr>
              <a:xfrm>
                <a:off x="-49824" y="-142087"/>
                <a:ext cx="1504800" cy="14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0" name="Google Shape;520;p21"/>
              <p:cNvCxnSpPr>
                <a:stCxn id="504" idx="1"/>
                <a:endCxn id="509" idx="5"/>
              </p:cNvCxnSpPr>
              <p:nvPr/>
            </p:nvCxnSpPr>
            <p:spPr>
              <a:xfrm rot="10800000">
                <a:off x="-64541" y="-106872"/>
                <a:ext cx="896700" cy="35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1" name="Google Shape;521;p21"/>
              <p:cNvCxnSpPr>
                <a:stCxn id="512" idx="0"/>
                <a:endCxn id="503" idx="4"/>
              </p:cNvCxnSpPr>
              <p:nvPr/>
            </p:nvCxnSpPr>
            <p:spPr>
              <a:xfrm rot="10800000">
                <a:off x="378326" y="456587"/>
                <a:ext cx="33300" cy="60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2" name="Google Shape;522;p21"/>
              <p:cNvCxnSpPr>
                <a:stCxn id="512" idx="0"/>
                <a:endCxn id="504" idx="3"/>
              </p:cNvCxnSpPr>
              <p:nvPr/>
            </p:nvCxnSpPr>
            <p:spPr>
              <a:xfrm flipH="1" rot="10800000">
                <a:off x="411626" y="348287"/>
                <a:ext cx="420600" cy="70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03" name="Google Shape;503;p21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523" name="Google Shape;523;p21"/>
            <p:cNvGrpSpPr/>
            <p:nvPr/>
          </p:nvGrpSpPr>
          <p:grpSpPr>
            <a:xfrm>
              <a:off x="7337626" y="2995575"/>
              <a:ext cx="2254049" cy="2509875"/>
              <a:chOff x="7261426" y="2919375"/>
              <a:chExt cx="2254049" cy="2509875"/>
            </a:xfrm>
          </p:grpSpPr>
          <p:sp>
            <p:nvSpPr>
              <p:cNvPr id="524" name="Google Shape;524;p21"/>
              <p:cNvSpPr/>
              <p:nvPr/>
            </p:nvSpPr>
            <p:spPr>
              <a:xfrm rot="10800000">
                <a:off x="7261426" y="4782419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5" name="Google Shape;525;p21"/>
              <p:cNvSpPr/>
              <p:nvPr/>
            </p:nvSpPr>
            <p:spPr>
              <a:xfrm rot="10800000">
                <a:off x="8680175" y="3577975"/>
                <a:ext cx="99900" cy="9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 rot="10800000">
                <a:off x="8751276" y="4850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7" name="Google Shape;527;p21"/>
              <p:cNvSpPr/>
              <p:nvPr/>
            </p:nvSpPr>
            <p:spPr>
              <a:xfrm rot="10800000">
                <a:off x="7746475" y="5224950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8" name="Google Shape;528;p21"/>
              <p:cNvSpPr/>
              <p:nvPr/>
            </p:nvSpPr>
            <p:spPr>
              <a:xfrm rot="10800000">
                <a:off x="8236400" y="4653675"/>
                <a:ext cx="137400" cy="137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9" name="Google Shape;529;p21"/>
              <p:cNvSpPr/>
              <p:nvPr/>
            </p:nvSpPr>
            <p:spPr>
              <a:xfrm rot="10800000">
                <a:off x="8814525" y="4221650"/>
                <a:ext cx="129900" cy="1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30" name="Google Shape;530;p21"/>
              <p:cNvSpPr/>
              <p:nvPr/>
            </p:nvSpPr>
            <p:spPr>
              <a:xfrm rot="10800000">
                <a:off x="8879025" y="2919375"/>
                <a:ext cx="141600" cy="14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31" name="Google Shape;531;p21"/>
              <p:cNvCxnSpPr>
                <a:stCxn id="530" idx="7"/>
                <a:endCxn id="525" idx="4"/>
              </p:cNvCxnSpPr>
              <p:nvPr/>
            </p:nvCxnSpPr>
            <p:spPr>
              <a:xfrm flipH="1">
                <a:off x="8730262" y="3040238"/>
                <a:ext cx="169500" cy="53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2" name="Google Shape;532;p21"/>
              <p:cNvCxnSpPr>
                <a:stCxn id="525" idx="0"/>
                <a:endCxn id="529" idx="5"/>
              </p:cNvCxnSpPr>
              <p:nvPr/>
            </p:nvCxnSpPr>
            <p:spPr>
              <a:xfrm>
                <a:off x="8730125" y="3677875"/>
                <a:ext cx="103500" cy="56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3" name="Google Shape;533;p21"/>
              <p:cNvCxnSpPr>
                <a:stCxn id="530" idx="0"/>
                <a:endCxn id="529" idx="4"/>
              </p:cNvCxnSpPr>
              <p:nvPr/>
            </p:nvCxnSpPr>
            <p:spPr>
              <a:xfrm flipH="1">
                <a:off x="8879325" y="3060975"/>
                <a:ext cx="70500" cy="116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4" name="Google Shape;534;p21"/>
              <p:cNvCxnSpPr>
                <a:stCxn id="526" idx="4"/>
                <a:endCxn id="529" idx="0"/>
              </p:cNvCxnSpPr>
              <p:nvPr/>
            </p:nvCxnSpPr>
            <p:spPr>
              <a:xfrm flipH="1" rot="10800000">
                <a:off x="8830026" y="4351769"/>
                <a:ext cx="49500" cy="4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5" name="Google Shape;535;p21"/>
              <p:cNvCxnSpPr>
                <a:stCxn id="528" idx="2"/>
                <a:endCxn id="526" idx="6"/>
              </p:cNvCxnSpPr>
              <p:nvPr/>
            </p:nvCxnSpPr>
            <p:spPr>
              <a:xfrm>
                <a:off x="8373800" y="4722375"/>
                <a:ext cx="377400" cy="20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6" name="Google Shape;536;p21"/>
              <p:cNvCxnSpPr>
                <a:stCxn id="527" idx="2"/>
                <a:endCxn id="526" idx="6"/>
              </p:cNvCxnSpPr>
              <p:nvPr/>
            </p:nvCxnSpPr>
            <p:spPr>
              <a:xfrm flipH="1" rot="10800000">
                <a:off x="7833175" y="4929600"/>
                <a:ext cx="918000" cy="338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7" name="Google Shape;537;p21"/>
              <p:cNvCxnSpPr>
                <a:stCxn id="524" idx="1"/>
                <a:endCxn id="527" idx="5"/>
              </p:cNvCxnSpPr>
              <p:nvPr/>
            </p:nvCxnSpPr>
            <p:spPr>
              <a:xfrm>
                <a:off x="7395861" y="4916854"/>
                <a:ext cx="363300" cy="32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8" name="Google Shape;538;p21"/>
              <p:cNvCxnSpPr>
                <a:stCxn id="524" idx="2"/>
                <a:endCxn id="528" idx="6"/>
              </p:cNvCxnSpPr>
              <p:nvPr/>
            </p:nvCxnSpPr>
            <p:spPr>
              <a:xfrm flipH="1" rot="10800000">
                <a:off x="7418926" y="4722269"/>
                <a:ext cx="817500" cy="13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9" name="Google Shape;539;p21"/>
              <p:cNvCxnSpPr>
                <a:stCxn id="527" idx="3"/>
                <a:endCxn id="528" idx="7"/>
              </p:cNvCxnSpPr>
              <p:nvPr/>
            </p:nvCxnSpPr>
            <p:spPr>
              <a:xfrm flipH="1" rot="10800000">
                <a:off x="7820478" y="4770847"/>
                <a:ext cx="435900" cy="46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0" name="Google Shape;540;p21"/>
              <p:cNvCxnSpPr>
                <a:stCxn id="528" idx="3"/>
                <a:endCxn id="525" idx="7"/>
              </p:cNvCxnSpPr>
              <p:nvPr/>
            </p:nvCxnSpPr>
            <p:spPr>
              <a:xfrm flipH="1" rot="10800000">
                <a:off x="8353678" y="3663097"/>
                <a:ext cx="341100" cy="101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41" name="Google Shape;541;p21"/>
              <p:cNvSpPr/>
              <p:nvPr/>
            </p:nvSpPr>
            <p:spPr>
              <a:xfrm rot="10800000">
                <a:off x="9220200" y="3517875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2" name="Google Shape;542;p21"/>
              <p:cNvCxnSpPr>
                <a:endCxn id="541" idx="5"/>
              </p:cNvCxnSpPr>
              <p:nvPr/>
            </p:nvCxnSpPr>
            <p:spPr>
              <a:xfrm>
                <a:off x="9001130" y="3057605"/>
                <a:ext cx="233700" cy="47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3" name="Google Shape;543;p21"/>
              <p:cNvCxnSpPr>
                <a:stCxn id="529" idx="3"/>
                <a:endCxn id="541" idx="7"/>
              </p:cNvCxnSpPr>
              <p:nvPr/>
            </p:nvCxnSpPr>
            <p:spPr>
              <a:xfrm flipH="1" rot="10800000">
                <a:off x="8925402" y="3603217"/>
                <a:ext cx="309300" cy="63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44" name="Google Shape;544;p21"/>
              <p:cNvSpPr/>
              <p:nvPr/>
            </p:nvSpPr>
            <p:spPr>
              <a:xfrm rot="10800000">
                <a:off x="9334875" y="5218350"/>
                <a:ext cx="180600" cy="210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5" name="Google Shape;545;p21"/>
              <p:cNvCxnSpPr>
                <a:stCxn id="529" idx="1"/>
                <a:endCxn id="544" idx="5"/>
              </p:cNvCxnSpPr>
              <p:nvPr/>
            </p:nvCxnSpPr>
            <p:spPr>
              <a:xfrm>
                <a:off x="8925402" y="4332783"/>
                <a:ext cx="435900" cy="91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6" name="Google Shape;546;p21"/>
              <p:cNvCxnSpPr>
                <a:stCxn id="541" idx="0"/>
                <a:endCxn id="544" idx="4"/>
              </p:cNvCxnSpPr>
              <p:nvPr/>
            </p:nvCxnSpPr>
            <p:spPr>
              <a:xfrm>
                <a:off x="9270150" y="3617775"/>
                <a:ext cx="155100" cy="160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7" name="Google Shape;547;p21"/>
              <p:cNvCxnSpPr>
                <a:stCxn id="526" idx="2"/>
                <a:endCxn id="544" idx="6"/>
              </p:cNvCxnSpPr>
              <p:nvPr/>
            </p:nvCxnSpPr>
            <p:spPr>
              <a:xfrm>
                <a:off x="8908776" y="4929719"/>
                <a:ext cx="426000" cy="39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8" name="Google Shape;548;p21"/>
              <p:cNvCxnSpPr>
                <a:stCxn id="527" idx="2"/>
                <a:endCxn id="544" idx="6"/>
              </p:cNvCxnSpPr>
              <p:nvPr/>
            </p:nvCxnSpPr>
            <p:spPr>
              <a:xfrm>
                <a:off x="7833175" y="5268300"/>
                <a:ext cx="1501800" cy="5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9" name="Google Shape;549;p21"/>
              <p:cNvCxnSpPr>
                <a:stCxn id="524" idx="2"/>
                <a:endCxn id="526" idx="6"/>
              </p:cNvCxnSpPr>
              <p:nvPr/>
            </p:nvCxnSpPr>
            <p:spPr>
              <a:xfrm>
                <a:off x="7418926" y="4861169"/>
                <a:ext cx="1332300" cy="68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550" name="Google Shape;550;p21"/>
          <p:cNvGrpSpPr/>
          <p:nvPr/>
        </p:nvGrpSpPr>
        <p:grpSpPr>
          <a:xfrm>
            <a:off x="194975" y="681525"/>
            <a:ext cx="8770525" cy="4318100"/>
            <a:chOff x="194975" y="681525"/>
            <a:chExt cx="8770525" cy="4318100"/>
          </a:xfrm>
        </p:grpSpPr>
        <p:grpSp>
          <p:nvGrpSpPr>
            <p:cNvPr id="551" name="Google Shape;551;p21"/>
            <p:cNvGrpSpPr/>
            <p:nvPr/>
          </p:nvGrpSpPr>
          <p:grpSpPr>
            <a:xfrm>
              <a:off x="194975" y="4436050"/>
              <a:ext cx="462250" cy="563575"/>
              <a:chOff x="140150" y="4340075"/>
              <a:chExt cx="462250" cy="563575"/>
            </a:xfrm>
          </p:grpSpPr>
          <p:sp>
            <p:nvSpPr>
              <p:cNvPr id="552" name="Google Shape;552;p21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4" name="Google Shape;554;p21"/>
              <p:cNvSpPr/>
              <p:nvPr/>
            </p:nvSpPr>
            <p:spPr>
              <a:xfrm rot="10800000">
                <a:off x="495000" y="4796250"/>
                <a:ext cx="107400" cy="107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5" name="Google Shape;555;p21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556" name="Google Shape;556;p21"/>
            <p:cNvGrpSpPr/>
            <p:nvPr/>
          </p:nvGrpSpPr>
          <p:grpSpPr>
            <a:xfrm>
              <a:off x="8667225" y="681525"/>
              <a:ext cx="298275" cy="322675"/>
              <a:chOff x="8667225" y="681525"/>
              <a:chExt cx="298275" cy="322675"/>
            </a:xfrm>
          </p:grpSpPr>
          <p:sp>
            <p:nvSpPr>
              <p:cNvPr id="557" name="Google Shape;557;p21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8" name="Google Shape;558;p21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9" name="Google Shape;559;p21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2" name="Google Shape;562;p22"/>
          <p:cNvSpPr txBox="1"/>
          <p:nvPr>
            <p:ph idx="1" type="body"/>
          </p:nvPr>
        </p:nvSpPr>
        <p:spPr>
          <a:xfrm>
            <a:off x="720000" y="1215751"/>
            <a:ext cx="7704000" cy="1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563" name="Google Shape;563;p22"/>
          <p:cNvGrpSpPr/>
          <p:nvPr/>
        </p:nvGrpSpPr>
        <p:grpSpPr>
          <a:xfrm>
            <a:off x="-497962" y="-2402532"/>
            <a:ext cx="9442425" cy="8210276"/>
            <a:chOff x="-497962" y="-2402532"/>
            <a:chExt cx="9442425" cy="8210276"/>
          </a:xfrm>
        </p:grpSpPr>
        <p:grpSp>
          <p:nvGrpSpPr>
            <p:cNvPr id="564" name="Google Shape;564;p22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565" name="Google Shape;565;p22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6" name="Google Shape;566;p22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7" name="Google Shape;567;p22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8" name="Google Shape;568;p22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9" name="Google Shape;569;p22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70" name="Google Shape;570;p22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71" name="Google Shape;571;p22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72" name="Google Shape;572;p22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73" name="Google Shape;573;p22"/>
              <p:cNvCxnSpPr>
                <a:stCxn id="569" idx="5"/>
                <a:endCxn id="568" idx="1"/>
              </p:cNvCxnSpPr>
              <p:nvPr/>
            </p:nvCxnSpPr>
            <p:spPr>
              <a:xfrm>
                <a:off x="6222279" y="-774864"/>
                <a:ext cx="778500" cy="2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4" name="Google Shape;574;p22"/>
              <p:cNvCxnSpPr>
                <a:stCxn id="570" idx="4"/>
                <a:endCxn id="568" idx="0"/>
              </p:cNvCxnSpPr>
              <p:nvPr/>
            </p:nvCxnSpPr>
            <p:spPr>
              <a:xfrm>
                <a:off x="6141045" y="-2257933"/>
                <a:ext cx="887400" cy="146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5" name="Google Shape;575;p22"/>
              <p:cNvCxnSpPr>
                <a:stCxn id="565" idx="6"/>
                <a:endCxn id="569" idx="3"/>
              </p:cNvCxnSpPr>
              <p:nvPr/>
            </p:nvCxnSpPr>
            <p:spPr>
              <a:xfrm flipH="1" rot="10800000">
                <a:off x="4805135" y="-736769"/>
                <a:ext cx="1360800" cy="97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6" name="Google Shape;576;p22"/>
              <p:cNvCxnSpPr>
                <a:stCxn id="569" idx="7"/>
                <a:endCxn id="570" idx="2"/>
              </p:cNvCxnSpPr>
              <p:nvPr/>
            </p:nvCxnSpPr>
            <p:spPr>
              <a:xfrm rot="10800000">
                <a:off x="6050595" y="-2275192"/>
                <a:ext cx="133500" cy="144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7" name="Google Shape;577;p22"/>
              <p:cNvCxnSpPr>
                <a:stCxn id="570" idx="6"/>
                <a:endCxn id="566" idx="1"/>
              </p:cNvCxnSpPr>
              <p:nvPr/>
            </p:nvCxnSpPr>
            <p:spPr>
              <a:xfrm>
                <a:off x="6158445" y="-2348532"/>
                <a:ext cx="1037100" cy="3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8" name="Google Shape;578;p22"/>
              <p:cNvCxnSpPr>
                <a:stCxn id="568" idx="7"/>
                <a:endCxn id="566" idx="3"/>
              </p:cNvCxnSpPr>
              <p:nvPr/>
            </p:nvCxnSpPr>
            <p:spPr>
              <a:xfrm flipH="1" rot="10800000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9" name="Google Shape;579;p22"/>
              <p:cNvCxnSpPr>
                <a:stCxn id="565" idx="6"/>
                <a:endCxn id="571" idx="1"/>
              </p:cNvCxnSpPr>
              <p:nvPr/>
            </p:nvCxnSpPr>
            <p:spPr>
              <a:xfrm flipH="1" rot="10800000">
                <a:off x="4805135" y="-52469"/>
                <a:ext cx="1464300" cy="28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0" name="Google Shape;580;p22"/>
              <p:cNvCxnSpPr>
                <a:stCxn id="571" idx="6"/>
                <a:endCxn id="568" idx="2"/>
              </p:cNvCxnSpPr>
              <p:nvPr/>
            </p:nvCxnSpPr>
            <p:spPr>
              <a:xfrm flipH="1" rot="10800000">
                <a:off x="6387450" y="-698855"/>
                <a:ext cx="623400" cy="62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1" name="Google Shape;581;p22"/>
              <p:cNvCxnSpPr>
                <a:stCxn id="571" idx="5"/>
                <a:endCxn id="567" idx="1"/>
              </p:cNvCxnSpPr>
              <p:nvPr/>
            </p:nvCxnSpPr>
            <p:spPr>
              <a:xfrm flipH="1" rot="10800000">
                <a:off x="6397514" y="-169352"/>
                <a:ext cx="1264200" cy="14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2" name="Google Shape;582;p22"/>
              <p:cNvCxnSpPr>
                <a:stCxn id="567" idx="0"/>
                <a:endCxn id="568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3" name="Google Shape;583;p22"/>
              <p:cNvCxnSpPr>
                <a:stCxn id="567" idx="7"/>
                <a:endCxn id="572" idx="3"/>
              </p:cNvCxnSpPr>
              <p:nvPr/>
            </p:nvCxnSpPr>
            <p:spPr>
              <a:xfrm flipH="1" rot="10800000">
                <a:off x="7896911" y="-1244345"/>
                <a:ext cx="242400" cy="91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4" name="Google Shape;584;p22"/>
              <p:cNvCxnSpPr>
                <a:stCxn id="568" idx="6"/>
                <a:endCxn id="572" idx="2"/>
              </p:cNvCxnSpPr>
              <p:nvPr/>
            </p:nvCxnSpPr>
            <p:spPr>
              <a:xfrm flipH="1" rot="10800000">
                <a:off x="7118929" y="-1264592"/>
                <a:ext cx="989700" cy="49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5" name="Google Shape;585;p22"/>
              <p:cNvCxnSpPr>
                <a:stCxn id="572" idx="0"/>
                <a:endCxn id="566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6" name="Google Shape;586;p22"/>
              <p:cNvCxnSpPr>
                <a:stCxn id="570" idx="5"/>
                <a:endCxn id="572" idx="1"/>
              </p:cNvCxnSpPr>
              <p:nvPr/>
            </p:nvCxnSpPr>
            <p:spPr>
              <a:xfrm>
                <a:off x="6168509" y="-2299629"/>
                <a:ext cx="1932600" cy="99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7" name="Google Shape;587;p22"/>
              <p:cNvCxnSpPr>
                <a:stCxn id="569" idx="6"/>
                <a:endCxn id="572" idx="1"/>
              </p:cNvCxnSpPr>
              <p:nvPr/>
            </p:nvCxnSpPr>
            <p:spPr>
              <a:xfrm flipH="1" rot="10800000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8" name="Google Shape;588;p22"/>
              <p:cNvCxnSpPr>
                <a:stCxn id="569" idx="4"/>
                <a:endCxn id="567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9" name="Google Shape;589;p22"/>
              <p:cNvCxnSpPr>
                <a:stCxn id="566" idx="4"/>
                <a:endCxn id="567" idx="7"/>
              </p:cNvCxnSpPr>
              <p:nvPr/>
            </p:nvCxnSpPr>
            <p:spPr>
              <a:xfrm>
                <a:off x="7345608" y="-1916317"/>
                <a:ext cx="551400" cy="158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90" name="Google Shape;590;p22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91" name="Google Shape;591;p22"/>
              <p:cNvCxnSpPr>
                <a:stCxn id="572" idx="4"/>
                <a:endCxn id="590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92" name="Google Shape;592;p22"/>
              <p:cNvCxnSpPr>
                <a:stCxn id="590" idx="1"/>
                <a:endCxn id="567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93" name="Google Shape;593;p22"/>
              <p:cNvCxnSpPr>
                <a:stCxn id="590" idx="0"/>
                <a:endCxn id="566" idx="4"/>
              </p:cNvCxnSpPr>
              <p:nvPr/>
            </p:nvCxnSpPr>
            <p:spPr>
              <a:xfrm rot="10800000">
                <a:off x="7345464" y="-1916427"/>
                <a:ext cx="1471800" cy="188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94" name="Google Shape;594;p22"/>
              <p:cNvCxnSpPr>
                <a:stCxn id="590" idx="1"/>
                <a:endCxn id="568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95" name="Google Shape;595;p22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96" name="Google Shape;596;p22"/>
              <p:cNvCxnSpPr>
                <a:stCxn id="590" idx="2"/>
                <a:endCxn id="595" idx="5"/>
              </p:cNvCxnSpPr>
              <p:nvPr/>
            </p:nvCxnSpPr>
            <p:spPr>
              <a:xfrm flipH="1">
                <a:off x="7877664" y="58772"/>
                <a:ext cx="922200" cy="31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97" name="Google Shape;597;p22"/>
              <p:cNvCxnSpPr>
                <a:stCxn id="595" idx="1"/>
                <a:endCxn id="571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98" name="Google Shape;598;p22"/>
              <p:cNvCxnSpPr>
                <a:stCxn id="595" idx="7"/>
                <a:endCxn id="567" idx="3"/>
              </p:cNvCxnSpPr>
              <p:nvPr/>
            </p:nvCxnSpPr>
            <p:spPr>
              <a:xfrm flipH="1" rot="10800000">
                <a:off x="7800600" y="65689"/>
                <a:ext cx="19800" cy="19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99" name="Google Shape;599;p22"/>
            <p:cNvGrpSpPr/>
            <p:nvPr/>
          </p:nvGrpSpPr>
          <p:grpSpPr>
            <a:xfrm flipH="1" rot="10800000">
              <a:off x="-497962" y="2486033"/>
              <a:ext cx="3063625" cy="3321711"/>
              <a:chOff x="-460575" y="-671217"/>
              <a:chExt cx="3063625" cy="3321711"/>
            </a:xfrm>
          </p:grpSpPr>
          <p:cxnSp>
            <p:nvCxnSpPr>
              <p:cNvPr id="600" name="Google Shape;600;p22"/>
              <p:cNvCxnSpPr>
                <a:stCxn id="601" idx="6"/>
                <a:endCxn id="602" idx="2"/>
              </p:cNvCxnSpPr>
              <p:nvPr/>
            </p:nvCxnSpPr>
            <p:spPr>
              <a:xfrm flipH="1" rot="10800000">
                <a:off x="421801" y="-63292"/>
                <a:ext cx="2023800" cy="47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02" name="Google Shape;602;p22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03" name="Google Shape;603;p22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04" name="Google Shape;604;p22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06" name="Google Shape;606;p22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07" name="Google Shape;607;p22"/>
              <p:cNvCxnSpPr>
                <a:stCxn id="606" idx="4"/>
                <a:endCxn id="604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08" name="Google Shape;608;p22"/>
              <p:cNvCxnSpPr>
                <a:stCxn id="605" idx="4"/>
                <a:endCxn id="604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09" name="Google Shape;609;p22"/>
              <p:cNvCxnSpPr>
                <a:stCxn id="605" idx="5"/>
                <a:endCxn id="606" idx="1"/>
              </p:cNvCxnSpPr>
              <p:nvPr/>
            </p:nvCxnSpPr>
            <p:spPr>
              <a:xfrm>
                <a:off x="199829" y="960740"/>
                <a:ext cx="204000" cy="3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0" name="Google Shape;610;p22"/>
              <p:cNvCxnSpPr>
                <a:stCxn id="605" idx="0"/>
                <a:endCxn id="603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1" name="Google Shape;611;p22"/>
              <p:cNvCxnSpPr>
                <a:stCxn id="605" idx="7"/>
                <a:endCxn id="601" idx="3"/>
              </p:cNvCxnSpPr>
              <p:nvPr/>
            </p:nvCxnSpPr>
            <p:spPr>
              <a:xfrm flipH="1" rot="10800000">
                <a:off x="199829" y="443734"/>
                <a:ext cx="147900" cy="45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2" name="Google Shape;612;p22"/>
              <p:cNvCxnSpPr>
                <a:stCxn id="603" idx="5"/>
                <a:endCxn id="601" idx="0"/>
              </p:cNvCxnSpPr>
              <p:nvPr/>
            </p:nvCxnSpPr>
            <p:spPr>
              <a:xfrm>
                <a:off x="196081" y="-536782"/>
                <a:ext cx="182400" cy="9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3" name="Google Shape;613;p22"/>
              <p:cNvCxnSpPr>
                <a:stCxn id="603" idx="6"/>
                <a:endCxn id="602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4" name="Google Shape;614;p22"/>
              <p:cNvCxnSpPr>
                <a:stCxn id="615" idx="1"/>
                <a:endCxn id="603" idx="5"/>
              </p:cNvCxnSpPr>
              <p:nvPr/>
            </p:nvCxnSpPr>
            <p:spPr>
              <a:xfrm rot="10800000">
                <a:off x="195958" y="-536779"/>
                <a:ext cx="600600" cy="72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6" name="Google Shape;616;p22"/>
              <p:cNvCxnSpPr>
                <a:stCxn id="606" idx="0"/>
                <a:endCxn id="601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7" name="Google Shape;617;p22"/>
              <p:cNvCxnSpPr>
                <a:stCxn id="606" idx="0"/>
                <a:endCxn id="615" idx="3"/>
              </p:cNvCxnSpPr>
              <p:nvPr/>
            </p:nvCxnSpPr>
            <p:spPr>
              <a:xfrm flipH="1" rot="10800000">
                <a:off x="454649" y="268188"/>
                <a:ext cx="342000" cy="104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18" name="Google Shape;618;p22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9" name="Google Shape;619;p22"/>
              <p:cNvCxnSpPr>
                <a:stCxn id="603" idx="5"/>
                <a:endCxn id="618" idx="1"/>
              </p:cNvCxnSpPr>
              <p:nvPr/>
            </p:nvCxnSpPr>
            <p:spPr>
              <a:xfrm>
                <a:off x="196081" y="-536782"/>
                <a:ext cx="814200" cy="467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0" name="Google Shape;620;p22"/>
              <p:cNvCxnSpPr>
                <a:stCxn id="615" idx="7"/>
                <a:endCxn id="618" idx="3"/>
              </p:cNvCxnSpPr>
              <p:nvPr/>
            </p:nvCxnSpPr>
            <p:spPr>
              <a:xfrm flipH="1" rot="10800000">
                <a:off x="877592" y="42221"/>
                <a:ext cx="132600" cy="14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1" name="Google Shape;621;p22"/>
              <p:cNvCxnSpPr>
                <a:stCxn id="618" idx="6"/>
                <a:endCxn id="602" idx="2"/>
              </p:cNvCxnSpPr>
              <p:nvPr/>
            </p:nvCxnSpPr>
            <p:spPr>
              <a:xfrm flipH="1" rot="10800000">
                <a:off x="1144725" y="-63481"/>
                <a:ext cx="1300800" cy="50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22" name="Google Shape;622;p22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3" name="Google Shape;623;p22"/>
              <p:cNvCxnSpPr>
                <a:stCxn id="622" idx="0"/>
                <a:endCxn id="603" idx="3"/>
              </p:cNvCxnSpPr>
              <p:nvPr/>
            </p:nvCxnSpPr>
            <p:spPr>
              <a:xfrm flipH="1" rot="10800000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4" name="Google Shape;624;p22"/>
              <p:cNvCxnSpPr>
                <a:stCxn id="622" idx="6"/>
                <a:endCxn id="601" idx="3"/>
              </p:cNvCxnSpPr>
              <p:nvPr/>
            </p:nvCxnSpPr>
            <p:spPr>
              <a:xfrm flipH="1" rot="10800000">
                <a:off x="-303075" y="443769"/>
                <a:ext cx="651000" cy="17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5" name="Google Shape;625;p22"/>
              <p:cNvCxnSpPr>
                <a:stCxn id="622" idx="5"/>
                <a:endCxn id="605" idx="1"/>
              </p:cNvCxnSpPr>
              <p:nvPr/>
            </p:nvCxnSpPr>
            <p:spPr>
              <a:xfrm>
                <a:off x="-326140" y="674954"/>
                <a:ext cx="464700" cy="22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6" name="Google Shape;626;p22"/>
              <p:cNvCxnSpPr>
                <a:stCxn id="622" idx="5"/>
                <a:endCxn id="604" idx="1"/>
              </p:cNvCxnSpPr>
              <p:nvPr/>
            </p:nvCxnSpPr>
            <p:spPr>
              <a:xfrm>
                <a:off x="-326140" y="674954"/>
                <a:ext cx="439500" cy="184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15" name="Google Shape;615;p22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01" name="Google Shape;601;p22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627" name="Google Shape;627;p22"/>
          <p:cNvGrpSpPr/>
          <p:nvPr/>
        </p:nvGrpSpPr>
        <p:grpSpPr>
          <a:xfrm flipH="1" rot="10800000">
            <a:off x="144013" y="213488"/>
            <a:ext cx="406275" cy="563575"/>
            <a:chOff x="140150" y="4340075"/>
            <a:chExt cx="406275" cy="563575"/>
          </a:xfrm>
        </p:grpSpPr>
        <p:sp>
          <p:nvSpPr>
            <p:cNvPr id="628" name="Google Shape;628;p22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29" name="Google Shape;629;p22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0" name="Google Shape;630;p22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1" name="Google Shape;631;p22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i="0" sz="30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i="0" sz="30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i="0" sz="30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i="0" sz="30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i="0" sz="30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i="0" sz="30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i="0" sz="30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i="0" sz="30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i="0" sz="30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b="0" i="0" sz="14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b="0" i="0" sz="14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b="0" i="0" sz="14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b="0" i="0" sz="14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b="0" i="0" sz="14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b="0" i="0" sz="14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b="0" i="0" sz="14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b="0" i="0" sz="14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b="0" i="0" sz="14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1"/>
          <p:cNvSpPr txBox="1"/>
          <p:nvPr>
            <p:ph type="ctrTitle"/>
          </p:nvPr>
        </p:nvSpPr>
        <p:spPr>
          <a:xfrm>
            <a:off x="800325" y="1468875"/>
            <a:ext cx="75438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Full Stack Components</a:t>
            </a:r>
            <a:endParaRPr/>
          </a:p>
        </p:txBody>
      </p:sp>
      <p:sp>
        <p:nvSpPr>
          <p:cNvPr id="1450" name="Google Shape;1450;p1"/>
          <p:cNvSpPr txBox="1"/>
          <p:nvPr>
            <p:ph idx="1" type="subTitle"/>
          </p:nvPr>
        </p:nvSpPr>
        <p:spPr>
          <a:xfrm>
            <a:off x="2275875" y="3198825"/>
            <a:ext cx="4592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22H51A0595</a:t>
            </a:r>
            <a:endParaRPr/>
          </a:p>
        </p:txBody>
      </p:sp>
      <p:grpSp>
        <p:nvGrpSpPr>
          <p:cNvPr id="1451" name="Google Shape;1451;p1"/>
          <p:cNvGrpSpPr/>
          <p:nvPr/>
        </p:nvGrpSpPr>
        <p:grpSpPr>
          <a:xfrm>
            <a:off x="5381216" y="943141"/>
            <a:ext cx="401329" cy="434127"/>
            <a:chOff x="8667225" y="681525"/>
            <a:chExt cx="298275" cy="322675"/>
          </a:xfrm>
        </p:grpSpPr>
        <p:sp>
          <p:nvSpPr>
            <p:cNvPr id="1452" name="Google Shape;1452;p1"/>
            <p:cNvSpPr/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53" name="Google Shape;1453;p1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54" name="Google Shape;1454;p1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455" name="Google Shape;1455;p1"/>
          <p:cNvGrpSpPr/>
          <p:nvPr/>
        </p:nvGrpSpPr>
        <p:grpSpPr>
          <a:xfrm rot="-2214200">
            <a:off x="1270062" y="3832191"/>
            <a:ext cx="501360" cy="695474"/>
            <a:chOff x="140150" y="4340075"/>
            <a:chExt cx="406275" cy="563575"/>
          </a:xfrm>
        </p:grpSpPr>
        <p:sp>
          <p:nvSpPr>
            <p:cNvPr id="1456" name="Google Shape;1456;p1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57" name="Google Shape;1457;p1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58" name="Google Shape;1458;p1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59" name="Google Shape;1459;p1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460" name="Google Shape;1460;p1"/>
          <p:cNvSpPr txBox="1"/>
          <p:nvPr/>
        </p:nvSpPr>
        <p:spPr>
          <a:xfrm>
            <a:off x="6686775" y="743550"/>
            <a:ext cx="17439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II - II</a:t>
            </a:r>
            <a:endParaRPr b="1" i="0" sz="2000" u="none" cap="none" strike="noStrike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9"/>
          <p:cNvSpPr txBox="1"/>
          <p:nvPr>
            <p:ph type="title"/>
          </p:nvPr>
        </p:nvSpPr>
        <p:spPr>
          <a:xfrm>
            <a:off x="1463100" y="2046250"/>
            <a:ext cx="6217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Back End [Server Side]</a:t>
            </a:r>
            <a:endParaRPr/>
          </a:p>
        </p:txBody>
      </p:sp>
      <p:sp>
        <p:nvSpPr>
          <p:cNvPr id="1597" name="Google Shape;1597;p9"/>
          <p:cNvSpPr txBox="1"/>
          <p:nvPr>
            <p:ph idx="2" type="title"/>
          </p:nvPr>
        </p:nvSpPr>
        <p:spPr>
          <a:xfrm>
            <a:off x="3745950" y="809625"/>
            <a:ext cx="1652100" cy="11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598" name="Google Shape;1598;p9"/>
          <p:cNvGrpSpPr/>
          <p:nvPr/>
        </p:nvGrpSpPr>
        <p:grpSpPr>
          <a:xfrm rot="6922716">
            <a:off x="7561124" y="746898"/>
            <a:ext cx="435969" cy="322677"/>
            <a:chOff x="8529533" y="681525"/>
            <a:chExt cx="435967" cy="322675"/>
          </a:xfrm>
        </p:grpSpPr>
        <p:sp>
          <p:nvSpPr>
            <p:cNvPr id="1599" name="Google Shape;1599;p9"/>
            <p:cNvSpPr/>
            <p:nvPr/>
          </p:nvSpPr>
          <p:spPr>
            <a:xfrm rot="10800000">
              <a:off x="8529533" y="886943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00" name="Google Shape;1600;p9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01" name="Google Shape;1601;p9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602" name="Google Shape;1602;p9"/>
          <p:cNvGrpSpPr/>
          <p:nvPr/>
        </p:nvGrpSpPr>
        <p:grpSpPr>
          <a:xfrm>
            <a:off x="970225" y="3797250"/>
            <a:ext cx="406275" cy="563575"/>
            <a:chOff x="140150" y="4340075"/>
            <a:chExt cx="406275" cy="563575"/>
          </a:xfrm>
        </p:grpSpPr>
        <p:sp>
          <p:nvSpPr>
            <p:cNvPr id="1603" name="Google Shape;1603;p9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04" name="Google Shape;1604;p9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05" name="Google Shape;1605;p9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06" name="Google Shape;1606;p9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10"/>
          <p:cNvSpPr/>
          <p:nvPr/>
        </p:nvSpPr>
        <p:spPr>
          <a:xfrm>
            <a:off x="3495838" y="1686113"/>
            <a:ext cx="572700" cy="57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612" name="Google Shape;1612;p10"/>
          <p:cNvSpPr txBox="1"/>
          <p:nvPr/>
        </p:nvSpPr>
        <p:spPr>
          <a:xfrm>
            <a:off x="713388" y="1391200"/>
            <a:ext cx="27063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Server-Side Programming</a:t>
            </a:r>
            <a:endParaRPr b="1" i="0" sz="1900" u="none" cap="none" strike="noStrike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613" name="Google Shape;1613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Technologies and Concepts Used</a:t>
            </a:r>
            <a:endParaRPr/>
          </a:p>
        </p:txBody>
      </p:sp>
      <p:sp>
        <p:nvSpPr>
          <p:cNvPr id="1614" name="Google Shape;1614;p10"/>
          <p:cNvSpPr txBox="1"/>
          <p:nvPr/>
        </p:nvSpPr>
        <p:spPr>
          <a:xfrm>
            <a:off x="3509713" y="2442950"/>
            <a:ext cx="21246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Planar Graphs</a:t>
            </a:r>
            <a:endParaRPr b="1" i="0" sz="2400" u="none" cap="none" strike="noStrike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1615" name="Google Shape;1615;p10"/>
          <p:cNvCxnSpPr>
            <a:stCxn id="1614" idx="0"/>
            <a:endCxn id="1616" idx="2"/>
          </p:cNvCxnSpPr>
          <p:nvPr/>
        </p:nvCxnSpPr>
        <p:spPr>
          <a:xfrm rot="-5400000">
            <a:off x="4581613" y="1962950"/>
            <a:ext cx="470400" cy="489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7" name="Google Shape;1617;p10"/>
          <p:cNvCxnSpPr>
            <a:stCxn id="1614" idx="2"/>
            <a:endCxn id="1618" idx="2"/>
          </p:cNvCxnSpPr>
          <p:nvPr/>
        </p:nvCxnSpPr>
        <p:spPr>
          <a:xfrm flipH="1" rot="-5400000">
            <a:off x="4619263" y="3045200"/>
            <a:ext cx="395100" cy="489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9" name="Google Shape;1619;p10"/>
          <p:cNvSpPr txBox="1"/>
          <p:nvPr/>
        </p:nvSpPr>
        <p:spPr>
          <a:xfrm>
            <a:off x="713338" y="2932056"/>
            <a:ext cx="27063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Web Frameworks</a:t>
            </a:r>
            <a:endParaRPr b="1" i="0" sz="1900" u="none" cap="none" strike="noStrike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620" name="Google Shape;1620;p10"/>
          <p:cNvSpPr txBox="1"/>
          <p:nvPr/>
        </p:nvSpPr>
        <p:spPr>
          <a:xfrm>
            <a:off x="5710563" y="1391200"/>
            <a:ext cx="27132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Databases</a:t>
            </a:r>
            <a:endParaRPr b="1" i="0" sz="1900" u="none" cap="none" strike="noStrike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621" name="Google Shape;1621;p10"/>
          <p:cNvSpPr txBox="1"/>
          <p:nvPr/>
        </p:nvSpPr>
        <p:spPr>
          <a:xfrm>
            <a:off x="5710513" y="2932056"/>
            <a:ext cx="27132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API Development</a:t>
            </a:r>
            <a:endParaRPr b="1" i="0" sz="1900" u="none" cap="none" strike="noStrike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1622" name="Google Shape;1622;p10"/>
          <p:cNvCxnSpPr>
            <a:stCxn id="1614" idx="0"/>
            <a:endCxn id="1611" idx="6"/>
          </p:cNvCxnSpPr>
          <p:nvPr/>
        </p:nvCxnSpPr>
        <p:spPr>
          <a:xfrm flipH="1" rot="5400000">
            <a:off x="4085113" y="1956050"/>
            <a:ext cx="470400" cy="50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3" name="Google Shape;1623;p10"/>
          <p:cNvCxnSpPr>
            <a:stCxn id="1614" idx="2"/>
            <a:endCxn id="1624" idx="6"/>
          </p:cNvCxnSpPr>
          <p:nvPr/>
        </p:nvCxnSpPr>
        <p:spPr>
          <a:xfrm rot="5400000">
            <a:off x="4122763" y="3038300"/>
            <a:ext cx="395100" cy="50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5" name="Google Shape;1625;p10"/>
          <p:cNvSpPr txBox="1"/>
          <p:nvPr/>
        </p:nvSpPr>
        <p:spPr>
          <a:xfrm>
            <a:off x="720264" y="1760797"/>
            <a:ext cx="2706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Python, Ruby, Java, Node.js, and PHP are commonly used to write back-end logic.</a:t>
            </a:r>
            <a:endParaRPr b="0" i="0" sz="1300" u="none" cap="none" strike="noStrik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626" name="Google Shape;1626;p10"/>
          <p:cNvSpPr txBox="1"/>
          <p:nvPr/>
        </p:nvSpPr>
        <p:spPr>
          <a:xfrm>
            <a:off x="5717455" y="1760797"/>
            <a:ext cx="27132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MySQL, PostgreSQL, MongoDB, and Oracle are used to store and manage data.</a:t>
            </a:r>
            <a:endParaRPr b="0" i="0" sz="1300" u="none" cap="none" strike="noStrik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627" name="Google Shape;1627;p10"/>
          <p:cNvSpPr txBox="1"/>
          <p:nvPr/>
        </p:nvSpPr>
        <p:spPr>
          <a:xfrm>
            <a:off x="713338" y="3290100"/>
            <a:ext cx="2706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Django, Rails, Spring, Express.js, and Laravel provide pre-built components and tools to streamline back-end development.</a:t>
            </a:r>
            <a:endParaRPr b="0" i="0" sz="1300" u="none" cap="none" strike="noStrik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628" name="Google Shape;1628;p10"/>
          <p:cNvSpPr txBox="1"/>
          <p:nvPr/>
        </p:nvSpPr>
        <p:spPr>
          <a:xfrm>
            <a:off x="5710513" y="3290100"/>
            <a:ext cx="27132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Creating Application Programming Interfaces (APIs) that allow different systems to communicate and exchange data.</a:t>
            </a:r>
            <a:endParaRPr b="0" i="0" sz="1200" u="none" cap="none" strike="noStrik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616" name="Google Shape;1616;p10"/>
          <p:cNvSpPr/>
          <p:nvPr/>
        </p:nvSpPr>
        <p:spPr>
          <a:xfrm>
            <a:off x="5061613" y="1686113"/>
            <a:ext cx="572700" cy="57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624" name="Google Shape;1624;p10"/>
          <p:cNvSpPr/>
          <p:nvPr/>
        </p:nvSpPr>
        <p:spPr>
          <a:xfrm>
            <a:off x="3495838" y="3201238"/>
            <a:ext cx="572700" cy="57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618" name="Google Shape;1618;p10"/>
          <p:cNvSpPr/>
          <p:nvPr/>
        </p:nvSpPr>
        <p:spPr>
          <a:xfrm>
            <a:off x="5061613" y="3201238"/>
            <a:ext cx="572700" cy="57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629" name="Google Shape;1629;p10"/>
          <p:cNvSpPr txBox="1"/>
          <p:nvPr/>
        </p:nvSpPr>
        <p:spPr>
          <a:xfrm>
            <a:off x="3464788" y="1804775"/>
            <a:ext cx="634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630" name="Google Shape;1630;p10"/>
          <p:cNvSpPr txBox="1"/>
          <p:nvPr/>
        </p:nvSpPr>
        <p:spPr>
          <a:xfrm>
            <a:off x="5030563" y="1804775"/>
            <a:ext cx="634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631" name="Google Shape;1631;p10"/>
          <p:cNvSpPr txBox="1"/>
          <p:nvPr/>
        </p:nvSpPr>
        <p:spPr>
          <a:xfrm>
            <a:off x="3464788" y="3319900"/>
            <a:ext cx="634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3</a:t>
            </a:r>
            <a:endParaRPr b="0" i="0" sz="1400" u="none" cap="none" strike="noStrik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632" name="Google Shape;1632;p10"/>
          <p:cNvSpPr txBox="1"/>
          <p:nvPr/>
        </p:nvSpPr>
        <p:spPr>
          <a:xfrm>
            <a:off x="5030563" y="3319900"/>
            <a:ext cx="634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4</a:t>
            </a:r>
            <a:endParaRPr b="0" i="0" sz="1400" u="none" cap="none" strike="noStrik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11"/>
          <p:cNvSpPr txBox="1"/>
          <p:nvPr>
            <p:ph type="title"/>
          </p:nvPr>
        </p:nvSpPr>
        <p:spPr>
          <a:xfrm>
            <a:off x="1463100" y="2046250"/>
            <a:ext cx="6217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Other</a:t>
            </a:r>
            <a:endParaRPr/>
          </a:p>
        </p:txBody>
      </p:sp>
      <p:sp>
        <p:nvSpPr>
          <p:cNvPr id="1638" name="Google Shape;1638;p11"/>
          <p:cNvSpPr txBox="1"/>
          <p:nvPr>
            <p:ph idx="2" type="title"/>
          </p:nvPr>
        </p:nvSpPr>
        <p:spPr>
          <a:xfrm>
            <a:off x="3745950" y="809625"/>
            <a:ext cx="1652100" cy="11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639" name="Google Shape;1639;p11"/>
          <p:cNvGrpSpPr/>
          <p:nvPr/>
        </p:nvGrpSpPr>
        <p:grpSpPr>
          <a:xfrm rot="6922716">
            <a:off x="7561124" y="746898"/>
            <a:ext cx="435969" cy="322677"/>
            <a:chOff x="8529533" y="681525"/>
            <a:chExt cx="435967" cy="322675"/>
          </a:xfrm>
        </p:grpSpPr>
        <p:sp>
          <p:nvSpPr>
            <p:cNvPr id="1640" name="Google Shape;1640;p11"/>
            <p:cNvSpPr/>
            <p:nvPr/>
          </p:nvSpPr>
          <p:spPr>
            <a:xfrm rot="10800000">
              <a:off x="8529533" y="886943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41" name="Google Shape;1641;p11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42" name="Google Shape;1642;p11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643" name="Google Shape;1643;p11"/>
          <p:cNvGrpSpPr/>
          <p:nvPr/>
        </p:nvGrpSpPr>
        <p:grpSpPr>
          <a:xfrm>
            <a:off x="970225" y="3797250"/>
            <a:ext cx="406275" cy="563575"/>
            <a:chOff x="140150" y="4340075"/>
            <a:chExt cx="406275" cy="563575"/>
          </a:xfrm>
        </p:grpSpPr>
        <p:sp>
          <p:nvSpPr>
            <p:cNvPr id="1644" name="Google Shape;1644;p11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45" name="Google Shape;1645;p11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46" name="Google Shape;1646;p11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47" name="Google Shape;1647;p11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2f537194fe4_0_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DB &amp; Deployment</a:t>
            </a:r>
            <a:endParaRPr/>
          </a:p>
        </p:txBody>
      </p:sp>
      <p:sp>
        <p:nvSpPr>
          <p:cNvPr id="1653" name="Google Shape;1653;g2f537194fe4_0_49"/>
          <p:cNvSpPr txBox="1"/>
          <p:nvPr>
            <p:ph idx="1" type="subTitle"/>
          </p:nvPr>
        </p:nvSpPr>
        <p:spPr>
          <a:xfrm>
            <a:off x="4724700" y="1411600"/>
            <a:ext cx="3699300" cy="29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Management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(Structured Query Language):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Used to manage and manipulate relational databases.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NoSQL Databases: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Handle large volumes of unstructured data.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ORM (Object-Relational Mapping):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Tools like Sequelize (for Node.js), Hibernate (for Java), or Django ORM (for Python) help in interacting with databases in an object-oriented way.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g2f537194fe4_0_49"/>
          <p:cNvSpPr txBox="1"/>
          <p:nvPr>
            <p:ph idx="2" type="subTitle"/>
          </p:nvPr>
        </p:nvSpPr>
        <p:spPr>
          <a:xfrm>
            <a:off x="778775" y="1411600"/>
            <a:ext cx="3699300" cy="29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DevOps and Deployment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CI/CD (Continuous Integration/Continuous Deployment):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Tools like Jenkins, Travis CI, or GitLab CI to automate testing and deployment.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Containerization: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Tools like Docker to package applications and dependencies into containers.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Cloud Platforms: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AWS, Google Cloud, or Azure for hosting and scaling applications.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 Management: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Managing server configurations and deployment environments.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2f537194fe4_0_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VC, API’s &amp; Security</a:t>
            </a:r>
            <a:endParaRPr/>
          </a:p>
        </p:txBody>
      </p:sp>
      <p:sp>
        <p:nvSpPr>
          <p:cNvPr id="1660" name="Google Shape;1660;g2f537194fe4_0_57"/>
          <p:cNvSpPr txBox="1"/>
          <p:nvPr>
            <p:ph idx="1" type="subTitle"/>
          </p:nvPr>
        </p:nvSpPr>
        <p:spPr>
          <a:xfrm>
            <a:off x="4724700" y="1411600"/>
            <a:ext cx="3699300" cy="29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Authentication &amp; Authorization: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Implementing user authentication (e.g., OAuth, JWT) and authorization.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Encryption: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Using SSL/TLS for secure data transmission.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Secure Coding Practices: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Preventing vulnerabilities like SQL injection, cross-site scripting (XSS), and cross-site request forgery (CSRF).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1" name="Google Shape;1661;g2f537194fe4_0_57"/>
          <p:cNvSpPr txBox="1"/>
          <p:nvPr>
            <p:ph idx="2" type="subTitle"/>
          </p:nvPr>
        </p:nvSpPr>
        <p:spPr>
          <a:xfrm>
            <a:off x="778775" y="1411600"/>
            <a:ext cx="3699300" cy="29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 Control &amp; Collaboration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distributed version control system to track changes in source code.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GitHub/GitLab/Bitbucket: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Platforms for hosting repositories and collaborating on code.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APIs (Application Programming Interfaces)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RESTful APIs: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HTTP requests to GET, POST, PUT, DELETE data.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GraphQL: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 alternative to REST for querying data more efficiently.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WebSockets: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Enables real-time communication between the client and server.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12"/>
          <p:cNvSpPr txBox="1"/>
          <p:nvPr>
            <p:ph idx="1" type="subTitle"/>
          </p:nvPr>
        </p:nvSpPr>
        <p:spPr>
          <a:xfrm>
            <a:off x="1463100" y="1778675"/>
            <a:ext cx="6217800" cy="19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700">
                <a:highlight>
                  <a:schemeClr val="lt1"/>
                </a:highlight>
              </a:rPr>
              <a:t>THANK YOU</a:t>
            </a:r>
            <a:endParaRPr sz="31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2"/>
          <p:cNvSpPr txBox="1"/>
          <p:nvPr>
            <p:ph idx="13" type="subTitle"/>
          </p:nvPr>
        </p:nvSpPr>
        <p:spPr>
          <a:xfrm>
            <a:off x="5500975" y="1277225"/>
            <a:ext cx="28848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Front End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[Client Side]</a:t>
            </a:r>
            <a:endParaRPr/>
          </a:p>
        </p:txBody>
      </p:sp>
      <p:sp>
        <p:nvSpPr>
          <p:cNvPr id="1466" name="Google Shape;1466;p2"/>
          <p:cNvSpPr txBox="1"/>
          <p:nvPr>
            <p:ph idx="5" type="title"/>
          </p:nvPr>
        </p:nvSpPr>
        <p:spPr>
          <a:xfrm>
            <a:off x="758225" y="1277225"/>
            <a:ext cx="816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67" name="Google Shape;1467;p2"/>
          <p:cNvSpPr txBox="1"/>
          <p:nvPr>
            <p:ph idx="9" type="subTitle"/>
          </p:nvPr>
        </p:nvSpPr>
        <p:spPr>
          <a:xfrm>
            <a:off x="1574375" y="1277225"/>
            <a:ext cx="28848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Introduction to Full Stack Development</a:t>
            </a:r>
            <a:endParaRPr/>
          </a:p>
        </p:txBody>
      </p:sp>
      <p:sp>
        <p:nvSpPr>
          <p:cNvPr id="1468" name="Google Shape;1468;p2"/>
          <p:cNvSpPr txBox="1"/>
          <p:nvPr>
            <p:ph idx="15" type="subTitle"/>
          </p:nvPr>
        </p:nvSpPr>
        <p:spPr>
          <a:xfrm>
            <a:off x="5500975" y="2933701"/>
            <a:ext cx="28848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Other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469" name="Google Shape;1469;p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70" name="Google Shape;1470;p2"/>
          <p:cNvSpPr txBox="1"/>
          <p:nvPr>
            <p:ph idx="3" type="subTitle"/>
          </p:nvPr>
        </p:nvSpPr>
        <p:spPr>
          <a:xfrm>
            <a:off x="1574375" y="3713775"/>
            <a:ext cx="288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Web Servers, Databases…</a:t>
            </a:r>
            <a:endParaRPr sz="1600"/>
          </a:p>
        </p:txBody>
      </p:sp>
      <p:sp>
        <p:nvSpPr>
          <p:cNvPr id="1471" name="Google Shape;1471;p2"/>
          <p:cNvSpPr txBox="1"/>
          <p:nvPr>
            <p:ph idx="1" type="subTitle"/>
          </p:nvPr>
        </p:nvSpPr>
        <p:spPr>
          <a:xfrm>
            <a:off x="1574375" y="2056793"/>
            <a:ext cx="288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What is Full Stack Development?</a:t>
            </a:r>
            <a:endParaRPr/>
          </a:p>
        </p:txBody>
      </p:sp>
      <p:sp>
        <p:nvSpPr>
          <p:cNvPr id="1472" name="Google Shape;1472;p2"/>
          <p:cNvSpPr txBox="1"/>
          <p:nvPr>
            <p:ph idx="2" type="subTitle"/>
          </p:nvPr>
        </p:nvSpPr>
        <p:spPr>
          <a:xfrm>
            <a:off x="5500976" y="2056793"/>
            <a:ext cx="288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HTML…Frameworks</a:t>
            </a:r>
            <a:endParaRPr/>
          </a:p>
        </p:txBody>
      </p:sp>
      <p:sp>
        <p:nvSpPr>
          <p:cNvPr id="1473" name="Google Shape;1473;p2"/>
          <p:cNvSpPr txBox="1"/>
          <p:nvPr>
            <p:ph idx="6" type="title"/>
          </p:nvPr>
        </p:nvSpPr>
        <p:spPr>
          <a:xfrm>
            <a:off x="758225" y="2933700"/>
            <a:ext cx="816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4" name="Google Shape;1474;p2"/>
          <p:cNvSpPr txBox="1"/>
          <p:nvPr>
            <p:ph idx="7" type="title"/>
          </p:nvPr>
        </p:nvSpPr>
        <p:spPr>
          <a:xfrm>
            <a:off x="4685025" y="1277225"/>
            <a:ext cx="816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5" name="Google Shape;1475;p2"/>
          <p:cNvSpPr txBox="1"/>
          <p:nvPr>
            <p:ph idx="8" type="title"/>
          </p:nvPr>
        </p:nvSpPr>
        <p:spPr>
          <a:xfrm>
            <a:off x="4685025" y="2933700"/>
            <a:ext cx="816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76" name="Google Shape;1476;p2"/>
          <p:cNvSpPr txBox="1"/>
          <p:nvPr>
            <p:ph idx="14" type="subTitle"/>
          </p:nvPr>
        </p:nvSpPr>
        <p:spPr>
          <a:xfrm>
            <a:off x="1574375" y="2933701"/>
            <a:ext cx="28848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Back End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[Server Side]</a:t>
            </a:r>
            <a:endParaRPr/>
          </a:p>
        </p:txBody>
      </p:sp>
      <p:sp>
        <p:nvSpPr>
          <p:cNvPr id="1477" name="Google Shape;1477;p2"/>
          <p:cNvSpPr txBox="1"/>
          <p:nvPr>
            <p:ph idx="3" type="subTitle"/>
          </p:nvPr>
        </p:nvSpPr>
        <p:spPr>
          <a:xfrm>
            <a:off x="5253750" y="3713775"/>
            <a:ext cx="288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Version Control, APIs, Security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4"/>
          <p:cNvSpPr txBox="1"/>
          <p:nvPr>
            <p:ph type="title"/>
          </p:nvPr>
        </p:nvSpPr>
        <p:spPr>
          <a:xfrm>
            <a:off x="1463100" y="2046250"/>
            <a:ext cx="6217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 to Full Stack Development</a:t>
            </a:r>
            <a:endParaRPr/>
          </a:p>
        </p:txBody>
      </p:sp>
      <p:sp>
        <p:nvSpPr>
          <p:cNvPr id="1483" name="Google Shape;1483;p4"/>
          <p:cNvSpPr txBox="1"/>
          <p:nvPr>
            <p:ph idx="2" type="title"/>
          </p:nvPr>
        </p:nvSpPr>
        <p:spPr>
          <a:xfrm>
            <a:off x="3745950" y="809625"/>
            <a:ext cx="1652100" cy="11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484" name="Google Shape;1484;p4"/>
          <p:cNvGrpSpPr/>
          <p:nvPr/>
        </p:nvGrpSpPr>
        <p:grpSpPr>
          <a:xfrm rot="6922716">
            <a:off x="7561124" y="746898"/>
            <a:ext cx="435969" cy="322677"/>
            <a:chOff x="8529533" y="681525"/>
            <a:chExt cx="435967" cy="322675"/>
          </a:xfrm>
        </p:grpSpPr>
        <p:sp>
          <p:nvSpPr>
            <p:cNvPr id="1485" name="Google Shape;1485;p4"/>
            <p:cNvSpPr/>
            <p:nvPr/>
          </p:nvSpPr>
          <p:spPr>
            <a:xfrm rot="10800000">
              <a:off x="8529533" y="886943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86" name="Google Shape;1486;p4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87" name="Google Shape;1487;p4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488" name="Google Shape;1488;p4"/>
          <p:cNvGrpSpPr/>
          <p:nvPr/>
        </p:nvGrpSpPr>
        <p:grpSpPr>
          <a:xfrm>
            <a:off x="970225" y="3797250"/>
            <a:ext cx="406275" cy="563575"/>
            <a:chOff x="140150" y="4340075"/>
            <a:chExt cx="406275" cy="563575"/>
          </a:xfrm>
        </p:grpSpPr>
        <p:sp>
          <p:nvSpPr>
            <p:cNvPr id="1489" name="Google Shape;1489;p4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90" name="Google Shape;1490;p4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91" name="Google Shape;1491;p4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92" name="Google Shape;1492;p4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98" name="Google Shape;1498;p3"/>
          <p:cNvSpPr txBox="1"/>
          <p:nvPr>
            <p:ph idx="1" type="subTitle"/>
          </p:nvPr>
        </p:nvSpPr>
        <p:spPr>
          <a:xfrm>
            <a:off x="4724700" y="1411600"/>
            <a:ext cx="3699300" cy="29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Front-end development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deals with the client-side of a web application, which is the part that users interact with directly. 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Back-end development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focuses on the server-side of a web application, which handles the logic, data storage, and communication with the front-end.</a:t>
            </a:r>
            <a:endParaRPr b="1" sz="1600"/>
          </a:p>
        </p:txBody>
      </p:sp>
      <p:sp>
        <p:nvSpPr>
          <p:cNvPr id="1499" name="Google Shape;1499;p3"/>
          <p:cNvSpPr txBox="1"/>
          <p:nvPr>
            <p:ph idx="2" type="subTitle"/>
          </p:nvPr>
        </p:nvSpPr>
        <p:spPr>
          <a:xfrm>
            <a:off x="778775" y="1411600"/>
            <a:ext cx="3699300" cy="29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 Stack Development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term used to describe developers who have a strong understanding and expertise in both the front-end and back-end of web development.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 stack developers possess a well-rounded skill set that allows them to work on all aspects of a web application, from the visual design to the underlying infrastructure. This versatility is highly valued in the tech industry.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6"/>
          <p:cNvSpPr txBox="1"/>
          <p:nvPr>
            <p:ph type="title"/>
          </p:nvPr>
        </p:nvSpPr>
        <p:spPr>
          <a:xfrm>
            <a:off x="1463100" y="2046250"/>
            <a:ext cx="6217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Front End [Client Side]</a:t>
            </a:r>
            <a:endParaRPr/>
          </a:p>
        </p:txBody>
      </p:sp>
      <p:sp>
        <p:nvSpPr>
          <p:cNvPr id="1505" name="Google Shape;1505;p6"/>
          <p:cNvSpPr txBox="1"/>
          <p:nvPr>
            <p:ph idx="2" type="title"/>
          </p:nvPr>
        </p:nvSpPr>
        <p:spPr>
          <a:xfrm>
            <a:off x="3745950" y="809625"/>
            <a:ext cx="1652100" cy="11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506" name="Google Shape;1506;p6"/>
          <p:cNvGrpSpPr/>
          <p:nvPr/>
        </p:nvGrpSpPr>
        <p:grpSpPr>
          <a:xfrm rot="6922716">
            <a:off x="7561124" y="746898"/>
            <a:ext cx="435969" cy="322677"/>
            <a:chOff x="8529533" y="681525"/>
            <a:chExt cx="435967" cy="322675"/>
          </a:xfrm>
        </p:grpSpPr>
        <p:sp>
          <p:nvSpPr>
            <p:cNvPr id="1507" name="Google Shape;1507;p6"/>
            <p:cNvSpPr/>
            <p:nvPr/>
          </p:nvSpPr>
          <p:spPr>
            <a:xfrm rot="10800000">
              <a:off x="8529533" y="886943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08" name="Google Shape;1508;p6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09" name="Google Shape;1509;p6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10" name="Google Shape;1510;p6"/>
          <p:cNvGrpSpPr/>
          <p:nvPr/>
        </p:nvGrpSpPr>
        <p:grpSpPr>
          <a:xfrm>
            <a:off x="970225" y="3797250"/>
            <a:ext cx="406275" cy="563575"/>
            <a:chOff x="140150" y="4340075"/>
            <a:chExt cx="406275" cy="563575"/>
          </a:xfrm>
        </p:grpSpPr>
        <p:sp>
          <p:nvSpPr>
            <p:cNvPr id="1511" name="Google Shape;1511;p6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2" name="Google Shape;1512;p6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3" name="Google Shape;1513;p6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4" name="Google Shape;1514;p6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5"/>
          <p:cNvSpPr txBox="1"/>
          <p:nvPr>
            <p:ph idx="1" type="subTitle"/>
          </p:nvPr>
        </p:nvSpPr>
        <p:spPr>
          <a:xfrm>
            <a:off x="865625" y="929468"/>
            <a:ext cx="3668400" cy="29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Front-end development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process of creating the visual elements of a website or web application that users interact with. It involves designing and building the user interface (UI) that determines how a website looks and functions.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(Hypertext Markup Language):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fundamental building block of web pages, defining the structure and content of a website.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(Cascading Style Sheets):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Used to style HTML elements, controlling their appearance, layout, and formatting.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programming language that adds interactivity and dynamic elements to web pages, handling user interactions, animations, and data manipulation.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0" name="Google Shape;1520;p5"/>
          <p:cNvGrpSpPr/>
          <p:nvPr/>
        </p:nvGrpSpPr>
        <p:grpSpPr>
          <a:xfrm>
            <a:off x="7892525" y="732325"/>
            <a:ext cx="298275" cy="322675"/>
            <a:chOff x="8667225" y="681525"/>
            <a:chExt cx="298275" cy="322675"/>
          </a:xfrm>
        </p:grpSpPr>
        <p:sp>
          <p:nvSpPr>
            <p:cNvPr id="1521" name="Google Shape;1521;p5"/>
            <p:cNvSpPr/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22" name="Google Shape;1522;p5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23" name="Google Shape;1523;p5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24" name="Google Shape;1524;p5"/>
          <p:cNvGrpSpPr/>
          <p:nvPr/>
        </p:nvGrpSpPr>
        <p:grpSpPr>
          <a:xfrm>
            <a:off x="6984369" y="3932975"/>
            <a:ext cx="3200330" cy="3127770"/>
            <a:chOff x="447667" y="285337"/>
            <a:chExt cx="3863733" cy="3776132"/>
          </a:xfrm>
        </p:grpSpPr>
        <p:sp>
          <p:nvSpPr>
            <p:cNvPr id="1525" name="Google Shape;1525;p5"/>
            <p:cNvSpPr/>
            <p:nvPr/>
          </p:nvSpPr>
          <p:spPr>
            <a:xfrm rot="10800000">
              <a:off x="4076800" y="2467368"/>
              <a:ext cx="234600" cy="234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26" name="Google Shape;1526;p5"/>
            <p:cNvSpPr/>
            <p:nvPr/>
          </p:nvSpPr>
          <p:spPr>
            <a:xfrm rot="10800000">
              <a:off x="1137802" y="3577294"/>
              <a:ext cx="234600" cy="234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27" name="Google Shape;1527;p5"/>
            <p:cNvSpPr/>
            <p:nvPr/>
          </p:nvSpPr>
          <p:spPr>
            <a:xfrm rot="10800000">
              <a:off x="1731851" y="997900"/>
              <a:ext cx="484500" cy="48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28" name="Google Shape;1528;p5"/>
            <p:cNvSpPr/>
            <p:nvPr/>
          </p:nvSpPr>
          <p:spPr>
            <a:xfrm rot="10800000">
              <a:off x="2254926" y="250586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29" name="Google Shape;1529;p5"/>
            <p:cNvSpPr/>
            <p:nvPr/>
          </p:nvSpPr>
          <p:spPr>
            <a:xfrm rot="10800000">
              <a:off x="3685300" y="3636544"/>
              <a:ext cx="116100" cy="11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30" name="Google Shape;1530;p5"/>
            <p:cNvSpPr/>
            <p:nvPr/>
          </p:nvSpPr>
          <p:spPr>
            <a:xfrm rot="10800000">
              <a:off x="2254926" y="39039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31" name="Google Shape;1531;p5"/>
            <p:cNvSpPr/>
            <p:nvPr/>
          </p:nvSpPr>
          <p:spPr>
            <a:xfrm rot="10800000">
              <a:off x="3125451" y="1436544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32" name="Google Shape;1532;p5"/>
            <p:cNvSpPr/>
            <p:nvPr/>
          </p:nvSpPr>
          <p:spPr>
            <a:xfrm rot="10800000">
              <a:off x="447667" y="2351269"/>
              <a:ext cx="116100" cy="11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533" name="Google Shape;1533;p5"/>
            <p:cNvCxnSpPr>
              <a:stCxn id="1529" idx="5"/>
              <a:endCxn id="1528" idx="1"/>
            </p:cNvCxnSpPr>
            <p:nvPr/>
          </p:nvCxnSpPr>
          <p:spPr>
            <a:xfrm rot="10800000">
              <a:off x="2389502" y="2640446"/>
              <a:ext cx="1312800" cy="1013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4" name="Google Shape;1534;p5"/>
            <p:cNvCxnSpPr>
              <a:stCxn id="1530" idx="4"/>
              <a:endCxn id="1528" idx="0"/>
            </p:cNvCxnSpPr>
            <p:nvPr/>
          </p:nvCxnSpPr>
          <p:spPr>
            <a:xfrm rot="10800000">
              <a:off x="2333676" y="2663469"/>
              <a:ext cx="0" cy="1240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5" name="Google Shape;1535;p5"/>
            <p:cNvCxnSpPr>
              <a:stCxn id="1525" idx="6"/>
              <a:endCxn id="1528" idx="2"/>
            </p:cNvCxnSpPr>
            <p:nvPr/>
          </p:nvCxnSpPr>
          <p:spPr>
            <a:xfrm rot="10800000">
              <a:off x="2412400" y="2584668"/>
              <a:ext cx="1664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6" name="Google Shape;1536;p5"/>
            <p:cNvCxnSpPr>
              <a:stCxn id="1525" idx="0"/>
              <a:endCxn id="1529" idx="3"/>
            </p:cNvCxnSpPr>
            <p:nvPr/>
          </p:nvCxnSpPr>
          <p:spPr>
            <a:xfrm flipH="1">
              <a:off x="3784300" y="2701968"/>
              <a:ext cx="409800" cy="95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7" name="Google Shape;1537;p5"/>
            <p:cNvCxnSpPr>
              <a:stCxn id="1529" idx="7"/>
              <a:endCxn id="1530" idx="2"/>
            </p:cNvCxnSpPr>
            <p:nvPr/>
          </p:nvCxnSpPr>
          <p:spPr>
            <a:xfrm flipH="1">
              <a:off x="2412302" y="3735642"/>
              <a:ext cx="1290000" cy="24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8" name="Google Shape;1538;p5"/>
            <p:cNvCxnSpPr>
              <a:stCxn id="1530" idx="6"/>
              <a:endCxn id="1526" idx="1"/>
            </p:cNvCxnSpPr>
            <p:nvPr/>
          </p:nvCxnSpPr>
          <p:spPr>
            <a:xfrm rot="10800000">
              <a:off x="1338126" y="3777519"/>
              <a:ext cx="916800" cy="20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9" name="Google Shape;1539;p5"/>
            <p:cNvCxnSpPr>
              <a:stCxn id="1528" idx="7"/>
              <a:endCxn id="1526" idx="3"/>
            </p:cNvCxnSpPr>
            <p:nvPr/>
          </p:nvCxnSpPr>
          <p:spPr>
            <a:xfrm flipH="1">
              <a:off x="1338091" y="2640304"/>
              <a:ext cx="939900" cy="97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0" name="Google Shape;1540;p5"/>
            <p:cNvCxnSpPr>
              <a:stCxn id="1525" idx="5"/>
              <a:endCxn id="1531" idx="1"/>
            </p:cNvCxnSpPr>
            <p:nvPr/>
          </p:nvCxnSpPr>
          <p:spPr>
            <a:xfrm rot="10800000">
              <a:off x="3259756" y="1571124"/>
              <a:ext cx="851400" cy="930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1" name="Google Shape;1541;p5"/>
            <p:cNvCxnSpPr>
              <a:stCxn id="1531" idx="7"/>
              <a:endCxn id="1528" idx="3"/>
            </p:cNvCxnSpPr>
            <p:nvPr/>
          </p:nvCxnSpPr>
          <p:spPr>
            <a:xfrm flipH="1">
              <a:off x="2389216" y="1570979"/>
              <a:ext cx="759300" cy="957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2" name="Google Shape;1542;p5"/>
            <p:cNvCxnSpPr>
              <a:stCxn id="1531" idx="5"/>
              <a:endCxn id="1527" idx="2"/>
            </p:cNvCxnSpPr>
            <p:nvPr/>
          </p:nvCxnSpPr>
          <p:spPr>
            <a:xfrm rot="10800000">
              <a:off x="2216416" y="1240009"/>
              <a:ext cx="932100" cy="21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3" name="Google Shape;1543;p5"/>
            <p:cNvCxnSpPr>
              <a:stCxn id="1527" idx="0"/>
              <a:endCxn id="1528" idx="5"/>
            </p:cNvCxnSpPr>
            <p:nvPr/>
          </p:nvCxnSpPr>
          <p:spPr>
            <a:xfrm>
              <a:off x="1974101" y="1482400"/>
              <a:ext cx="303900" cy="104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4" name="Google Shape;1544;p5"/>
            <p:cNvCxnSpPr>
              <a:stCxn id="1527" idx="7"/>
              <a:endCxn id="1532" idx="3"/>
            </p:cNvCxnSpPr>
            <p:nvPr/>
          </p:nvCxnSpPr>
          <p:spPr>
            <a:xfrm flipH="1">
              <a:off x="546704" y="1411447"/>
              <a:ext cx="1256100" cy="95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5" name="Google Shape;1545;p5"/>
            <p:cNvCxnSpPr>
              <a:stCxn id="1528" idx="6"/>
              <a:endCxn id="1532" idx="2"/>
            </p:cNvCxnSpPr>
            <p:nvPr/>
          </p:nvCxnSpPr>
          <p:spPr>
            <a:xfrm rot="10800000">
              <a:off x="563826" y="2409419"/>
              <a:ext cx="1691100" cy="17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6" name="Google Shape;1546;p5"/>
            <p:cNvCxnSpPr>
              <a:stCxn id="1532" idx="0"/>
              <a:endCxn id="1526" idx="5"/>
            </p:cNvCxnSpPr>
            <p:nvPr/>
          </p:nvCxnSpPr>
          <p:spPr>
            <a:xfrm>
              <a:off x="505717" y="2467369"/>
              <a:ext cx="666300" cy="114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7" name="Google Shape;1547;p5"/>
            <p:cNvCxnSpPr>
              <a:stCxn id="1529" idx="4"/>
              <a:endCxn id="1527" idx="1"/>
            </p:cNvCxnSpPr>
            <p:nvPr/>
          </p:nvCxnSpPr>
          <p:spPr>
            <a:xfrm rot="10800000">
              <a:off x="2145250" y="1411444"/>
              <a:ext cx="1598100" cy="222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8" name="Google Shape;1548;p5"/>
            <p:cNvCxnSpPr>
              <a:stCxn id="1526" idx="4"/>
              <a:endCxn id="1527" idx="7"/>
            </p:cNvCxnSpPr>
            <p:nvPr/>
          </p:nvCxnSpPr>
          <p:spPr>
            <a:xfrm flipH="1" rot="10800000">
              <a:off x="1255102" y="1411594"/>
              <a:ext cx="547800" cy="216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9" name="Google Shape;1549;p5"/>
            <p:cNvCxnSpPr>
              <a:stCxn id="1525" idx="5"/>
              <a:endCxn id="1527" idx="1"/>
            </p:cNvCxnSpPr>
            <p:nvPr/>
          </p:nvCxnSpPr>
          <p:spPr>
            <a:xfrm rot="10800000">
              <a:off x="2145256" y="1411524"/>
              <a:ext cx="1965900" cy="109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50" name="Google Shape;1550;p5"/>
            <p:cNvSpPr/>
            <p:nvPr/>
          </p:nvSpPr>
          <p:spPr>
            <a:xfrm rot="10800000">
              <a:off x="873701" y="69186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551" name="Google Shape;1551;p5"/>
            <p:cNvCxnSpPr>
              <a:stCxn id="1532" idx="4"/>
              <a:endCxn id="1550" idx="7"/>
            </p:cNvCxnSpPr>
            <p:nvPr/>
          </p:nvCxnSpPr>
          <p:spPr>
            <a:xfrm flipH="1" rot="10800000">
              <a:off x="505717" y="826369"/>
              <a:ext cx="390900" cy="1524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2" name="Google Shape;1552;p5"/>
            <p:cNvCxnSpPr>
              <a:stCxn id="1550" idx="2"/>
              <a:endCxn id="1527" idx="5"/>
            </p:cNvCxnSpPr>
            <p:nvPr/>
          </p:nvCxnSpPr>
          <p:spPr>
            <a:xfrm>
              <a:off x="1031201" y="770619"/>
              <a:ext cx="771600" cy="29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3" name="Google Shape;1553;p5"/>
            <p:cNvCxnSpPr>
              <a:stCxn id="1550" idx="0"/>
              <a:endCxn id="1526" idx="4"/>
            </p:cNvCxnSpPr>
            <p:nvPr/>
          </p:nvCxnSpPr>
          <p:spPr>
            <a:xfrm>
              <a:off x="952451" y="849369"/>
              <a:ext cx="302700" cy="2727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4" name="Google Shape;1554;p5"/>
            <p:cNvCxnSpPr>
              <a:stCxn id="1550" idx="1"/>
              <a:endCxn id="1528" idx="5"/>
            </p:cNvCxnSpPr>
            <p:nvPr/>
          </p:nvCxnSpPr>
          <p:spPr>
            <a:xfrm>
              <a:off x="1008136" y="826304"/>
              <a:ext cx="1269900" cy="1702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55" name="Google Shape;1555;p5"/>
            <p:cNvSpPr/>
            <p:nvPr/>
          </p:nvSpPr>
          <p:spPr>
            <a:xfrm rot="10800000">
              <a:off x="2346923" y="285337"/>
              <a:ext cx="234600" cy="234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556" name="Google Shape;1556;p5"/>
            <p:cNvCxnSpPr>
              <a:stCxn id="1550" idx="2"/>
              <a:endCxn id="1555" idx="6"/>
            </p:cNvCxnSpPr>
            <p:nvPr/>
          </p:nvCxnSpPr>
          <p:spPr>
            <a:xfrm flipH="1" rot="10800000">
              <a:off x="1031201" y="402519"/>
              <a:ext cx="1315800" cy="36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7" name="Google Shape;1557;p5"/>
            <p:cNvCxnSpPr>
              <a:stCxn id="1555" idx="1"/>
              <a:endCxn id="1531" idx="5"/>
            </p:cNvCxnSpPr>
            <p:nvPr/>
          </p:nvCxnSpPr>
          <p:spPr>
            <a:xfrm>
              <a:off x="2547167" y="485581"/>
              <a:ext cx="601200" cy="97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58" name="Google Shape;1558;p5"/>
          <p:cNvSpPr txBox="1"/>
          <p:nvPr>
            <p:ph idx="1" type="subTitle"/>
          </p:nvPr>
        </p:nvSpPr>
        <p:spPr>
          <a:xfrm>
            <a:off x="4838900" y="929475"/>
            <a:ext cx="3668400" cy="31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Front-End Frameworks/Libraries: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React.js: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library for building user interfaces, especially single-page applications.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Angular: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platform and framework for building single-page client applications using HTML and TypeScript.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Vue.js: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progressive framework for building user interfaces, easily integrated into projects with other libraries or existing projects.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Responsive Design: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Ensures the web page looks good on all devices (desktops, tablets, mobile phones).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 Control Systems: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Tools like Git are used to manage and track code changes.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7"/>
          <p:cNvSpPr txBox="1"/>
          <p:nvPr>
            <p:ph type="title"/>
          </p:nvPr>
        </p:nvSpPr>
        <p:spPr>
          <a:xfrm>
            <a:off x="719988" y="2463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HTML - CSS - JS</a:t>
            </a:r>
            <a:endParaRPr/>
          </a:p>
        </p:txBody>
      </p:sp>
      <p:pic>
        <p:nvPicPr>
          <p:cNvPr id="1564" name="Google Shape;156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050" y="889800"/>
            <a:ext cx="1632650" cy="163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5" name="Google Shape;156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0050" y="819036"/>
            <a:ext cx="1413200" cy="170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6" name="Google Shape;1566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8300" y="854413"/>
            <a:ext cx="1632650" cy="163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7" name="Google Shape;1567;p7"/>
          <p:cNvPicPr preferRelativeResize="0"/>
          <p:nvPr/>
        </p:nvPicPr>
        <p:blipFill rotWithShape="1">
          <a:blip r:embed="rId6">
            <a:alphaModFix/>
          </a:blip>
          <a:srcRect b="0" l="33609" r="33609" t="0"/>
          <a:stretch/>
        </p:blipFill>
        <p:spPr>
          <a:xfrm>
            <a:off x="1089098" y="2743425"/>
            <a:ext cx="940550" cy="20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8" name="Google Shape;1568;p7"/>
          <p:cNvPicPr preferRelativeResize="0"/>
          <p:nvPr/>
        </p:nvPicPr>
        <p:blipFill rotWithShape="1">
          <a:blip r:embed="rId6">
            <a:alphaModFix/>
          </a:blip>
          <a:srcRect b="0" l="0" r="72289" t="0"/>
          <a:stretch/>
        </p:blipFill>
        <p:spPr>
          <a:xfrm>
            <a:off x="4089125" y="2743425"/>
            <a:ext cx="795074" cy="20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9" name="Google Shape;1569;p7"/>
          <p:cNvPicPr preferRelativeResize="0"/>
          <p:nvPr/>
        </p:nvPicPr>
        <p:blipFill rotWithShape="1">
          <a:blip r:embed="rId6">
            <a:alphaModFix/>
          </a:blip>
          <a:srcRect b="0" l="72289" r="0" t="0"/>
          <a:stretch/>
        </p:blipFill>
        <p:spPr>
          <a:xfrm>
            <a:off x="7187087" y="2743425"/>
            <a:ext cx="795074" cy="20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7"/>
          <p:cNvSpPr txBox="1"/>
          <p:nvPr/>
        </p:nvSpPr>
        <p:spPr>
          <a:xfrm>
            <a:off x="1072650" y="5137625"/>
            <a:ext cx="36000" cy="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571" name="Google Shape;1571;p7"/>
          <p:cNvSpPr txBox="1"/>
          <p:nvPr/>
        </p:nvSpPr>
        <p:spPr>
          <a:xfrm>
            <a:off x="1113725" y="4951450"/>
            <a:ext cx="8913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Skeleton</a:t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572" name="Google Shape;1572;p7"/>
          <p:cNvSpPr txBox="1"/>
          <p:nvPr/>
        </p:nvSpPr>
        <p:spPr>
          <a:xfrm>
            <a:off x="3992900" y="5015225"/>
            <a:ext cx="8913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Skin</a:t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573" name="Google Shape;1573;p7"/>
          <p:cNvSpPr txBox="1"/>
          <p:nvPr/>
        </p:nvSpPr>
        <p:spPr>
          <a:xfrm>
            <a:off x="7138963" y="4951450"/>
            <a:ext cx="8913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Brain &amp; Muscles</a:t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2f537194fe4_0_21"/>
          <p:cNvSpPr txBox="1"/>
          <p:nvPr>
            <p:ph type="title"/>
          </p:nvPr>
        </p:nvSpPr>
        <p:spPr>
          <a:xfrm>
            <a:off x="719988" y="2463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Frameworks</a:t>
            </a:r>
            <a:endParaRPr/>
          </a:p>
        </p:txBody>
      </p:sp>
      <p:pic>
        <p:nvPicPr>
          <p:cNvPr id="1579" name="Google Shape;1579;g2f537194fe4_0_21"/>
          <p:cNvPicPr preferRelativeResize="0"/>
          <p:nvPr/>
        </p:nvPicPr>
        <p:blipFill rotWithShape="1">
          <a:blip r:embed="rId3">
            <a:alphaModFix/>
          </a:blip>
          <a:srcRect b="0" l="24435" r="23804" t="0"/>
          <a:stretch/>
        </p:blipFill>
        <p:spPr>
          <a:xfrm>
            <a:off x="1178025" y="1517375"/>
            <a:ext cx="15283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0" name="Google Shape;1580;g2f537194fe4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9250" y="1517375"/>
            <a:ext cx="155613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1" name="Google Shape;1581;g2f537194fe4_0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8250" y="1517375"/>
            <a:ext cx="1797718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2" name="Google Shape;1582;g2f537194fe4_0_21"/>
          <p:cNvSpPr txBox="1"/>
          <p:nvPr/>
        </p:nvSpPr>
        <p:spPr>
          <a:xfrm>
            <a:off x="1178025" y="3146125"/>
            <a:ext cx="1528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React JS</a:t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583" name="Google Shape;1583;g2f537194fe4_0_21"/>
          <p:cNvSpPr txBox="1"/>
          <p:nvPr/>
        </p:nvSpPr>
        <p:spPr>
          <a:xfrm>
            <a:off x="3673063" y="3146125"/>
            <a:ext cx="1528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Angular </a:t>
            </a:r>
            <a:r>
              <a:rPr lang="en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JS</a:t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584" name="Google Shape;1584;g2f537194fe4_0_21"/>
          <p:cNvSpPr txBox="1"/>
          <p:nvPr/>
        </p:nvSpPr>
        <p:spPr>
          <a:xfrm>
            <a:off x="6302850" y="3146125"/>
            <a:ext cx="1528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Vue</a:t>
            </a:r>
            <a:r>
              <a:rPr lang="en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JS</a:t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9" name="Google Shape;158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275" y="1017725"/>
            <a:ext cx="4490570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1590" name="Google Shape;1590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Frameworks &gt; Usage</a:t>
            </a:r>
            <a:endParaRPr/>
          </a:p>
        </p:txBody>
      </p:sp>
      <p:sp>
        <p:nvSpPr>
          <p:cNvPr id="1591" name="Google Shape;1591;p8"/>
          <p:cNvSpPr txBox="1"/>
          <p:nvPr>
            <p:ph idx="2" type="subTitle"/>
          </p:nvPr>
        </p:nvSpPr>
        <p:spPr>
          <a:xfrm>
            <a:off x="1050400" y="1570875"/>
            <a:ext cx="3141900" cy="23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highlight>
                  <a:schemeClr val="lt1"/>
                </a:highlight>
              </a:rPr>
              <a:t>Over the course of time the number of frameworks increased and their usage in the industry varied depending on their ease of use and developer preference along with product requirements.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screte Mathematics: Graph Theory and Networks - 12th Grade by Slidesgo">
  <a:themeElements>
    <a:clrScheme name="Simple Light">
      <a:dk1>
        <a:srgbClr val="1A1A1A"/>
      </a:dk1>
      <a:lt1>
        <a:srgbClr val="FEFDFA"/>
      </a:lt1>
      <a:dk2>
        <a:srgbClr val="434343"/>
      </a:dk2>
      <a:lt2>
        <a:srgbClr val="FF2E20"/>
      </a:lt2>
      <a:accent1>
        <a:srgbClr val="FFD966"/>
      </a:accent1>
      <a:accent2>
        <a:srgbClr val="86CF64"/>
      </a:accent2>
      <a:accent3>
        <a:srgbClr val="04B4D8"/>
      </a:accent3>
      <a:accent4>
        <a:srgbClr val="FFFFFF"/>
      </a:accent4>
      <a:accent5>
        <a:srgbClr val="FFFFFF"/>
      </a:accent5>
      <a:accent6>
        <a:srgbClr val="FFFFFF"/>
      </a:accent6>
      <a:hlink>
        <a:srgbClr val="1A1A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