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61" r:id="rId6"/>
    <p:sldId id="257" r:id="rId7"/>
    <p:sldId id="258" r:id="rId8"/>
    <p:sldId id="259" r:id="rId9"/>
    <p:sldId id="260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6" name="Text 1"/>
          <p:cNvSpPr/>
          <p:nvPr/>
        </p:nvSpPr>
        <p:spPr>
          <a:xfrm>
            <a:off x="3112135" y="2600960"/>
            <a:ext cx="9692005" cy="3028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Creating a simple node.js</a:t>
            </a:r>
            <a:endParaRPr lang="en-US" sz="6120" b="1" kern="0" spc="-122" dirty="0">
              <a:solidFill>
                <a:srgbClr val="D73AD7"/>
              </a:solidFill>
              <a:latin typeface="Source Serif Pro" pitchFamily="34" charset="0"/>
              <a:ea typeface="Source Serif Pro" pitchFamily="34" charset="-122"/>
              <a:cs typeface="Source Serif Pro" pitchFamily="34" charset="-120"/>
            </a:endParaRPr>
          </a:p>
          <a:p>
            <a:pPr marL="0" indent="0">
              <a:lnSpc>
                <a:spcPts val="7650"/>
              </a:lnSpc>
              <a:buNone/>
            </a:pPr>
            <a:r>
              <a:rPr lang="en-US" sz="612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          application</a:t>
            </a:r>
            <a:endParaRPr lang="en-US" sz="6120" b="1" kern="0" spc="-122" dirty="0">
              <a:solidFill>
                <a:srgbClr val="D73AD7"/>
              </a:solidFill>
              <a:latin typeface="Source Serif Pro" pitchFamily="34" charset="0"/>
              <a:ea typeface="Source Serif Pro" pitchFamily="34" charset="-122"/>
              <a:cs typeface="Source Serif Pro" pitchFamily="34" charset="-120"/>
            </a:endParaRPr>
          </a:p>
          <a:p>
            <a:pPr marL="0" indent="0">
              <a:lnSpc>
                <a:spcPts val="7650"/>
              </a:lnSpc>
              <a:buNone/>
            </a:pPr>
            <a:endParaRPr lang="en-US" sz="6120" dirty="0"/>
          </a:p>
        </p:txBody>
      </p:sp>
      <p:sp>
        <p:nvSpPr>
          <p:cNvPr id="8" name="Shape 3"/>
          <p:cNvSpPr/>
          <p:nvPr/>
        </p:nvSpPr>
        <p:spPr>
          <a:xfrm>
            <a:off x="6324124" y="578334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9817735" y="5989955"/>
            <a:ext cx="3997325" cy="14122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355" dirty="0">
                <a:latin typeface="Times New Roman" panose="02020603050405020304" charset="0"/>
                <a:cs typeface="Times New Roman" panose="02020603050405020304" charset="0"/>
              </a:rPr>
              <a:t>22H51A05A5</a:t>
            </a:r>
            <a:br>
              <a:rPr lang="en-US" sz="2355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355" dirty="0">
                <a:latin typeface="Times New Roman" panose="02020603050405020304" charset="0"/>
                <a:cs typeface="Times New Roman" panose="02020603050405020304" charset="0"/>
              </a:rPr>
              <a:t>Masini Prabhas</a:t>
            </a:r>
            <a:endParaRPr lang="en-US" sz="235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300"/>
              </a:lnSpc>
              <a:buNone/>
            </a:pPr>
            <a:r>
              <a:rPr lang="en-US" sz="2355" dirty="0">
                <a:latin typeface="Times New Roman" panose="02020603050405020304" charset="0"/>
                <a:cs typeface="Times New Roman" panose="02020603050405020304" charset="0"/>
              </a:rPr>
              <a:t>CSE-D</a:t>
            </a:r>
            <a:endParaRPr lang="en-US" sz="235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3" y="2740104"/>
            <a:ext cx="4887754" cy="274939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4124" y="1835706"/>
            <a:ext cx="7468553" cy="1943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Introduction to Node.js</a:t>
            </a:r>
            <a:endParaRPr lang="en-US" sz="6120" dirty="0"/>
          </a:p>
        </p:txBody>
      </p:sp>
      <p:sp>
        <p:nvSpPr>
          <p:cNvPr id="7" name="Text 2"/>
          <p:cNvSpPr/>
          <p:nvPr/>
        </p:nvSpPr>
        <p:spPr>
          <a:xfrm>
            <a:off x="6324124" y="4137779"/>
            <a:ext cx="7468553" cy="114907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15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 is a JavaScript runtime environment that allows you to build fast and scalable network applications. It's become popular for backend development, especially for APIs and real-time applications.</a:t>
            </a:r>
            <a:endParaRPr lang="en-US" sz="1885" dirty="0"/>
          </a:p>
        </p:txBody>
      </p:sp>
      <p:sp>
        <p:nvSpPr>
          <p:cNvPr id="8" name="Shape 3"/>
          <p:cNvSpPr/>
          <p:nvPr/>
        </p:nvSpPr>
        <p:spPr>
          <a:xfrm>
            <a:off x="6324124" y="578334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" y="2282904"/>
            <a:ext cx="4990148" cy="366367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80773" y="1020961"/>
            <a:ext cx="7755255" cy="11670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595"/>
              </a:lnSpc>
              <a:buNone/>
            </a:pPr>
            <a:r>
              <a:rPr lang="en-US" sz="3675" b="1" kern="0" spc="-7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Setting up a Node.js development environment</a:t>
            </a:r>
            <a:endParaRPr lang="en-US" sz="3675" dirty="0"/>
          </a:p>
        </p:txBody>
      </p:sp>
      <p:sp>
        <p:nvSpPr>
          <p:cNvPr id="7" name="Shape 2"/>
          <p:cNvSpPr/>
          <p:nvPr/>
        </p:nvSpPr>
        <p:spPr>
          <a:xfrm>
            <a:off x="6466880" y="2485549"/>
            <a:ext cx="22860" cy="4722971"/>
          </a:xfrm>
          <a:prstGeom prst="roundRect">
            <a:avLst>
              <a:gd name="adj" fmla="val 364537"/>
            </a:avLst>
          </a:prstGeom>
          <a:solidFill>
            <a:srgbClr val="DABADD"/>
          </a:solidFill>
        </p:spPr>
      </p:sp>
      <p:sp>
        <p:nvSpPr>
          <p:cNvPr id="8" name="Shape 3"/>
          <p:cNvSpPr/>
          <p:nvPr/>
        </p:nvSpPr>
        <p:spPr>
          <a:xfrm>
            <a:off x="6678632" y="2920365"/>
            <a:ext cx="694373" cy="22860"/>
          </a:xfrm>
          <a:prstGeom prst="roundRect">
            <a:avLst>
              <a:gd name="adj" fmla="val 364537"/>
            </a:avLst>
          </a:prstGeom>
          <a:solidFill>
            <a:srgbClr val="DABADD"/>
          </a:solidFill>
        </p:spPr>
      </p:sp>
      <p:sp>
        <p:nvSpPr>
          <p:cNvPr id="9" name="Shape 4"/>
          <p:cNvSpPr/>
          <p:nvPr/>
        </p:nvSpPr>
        <p:spPr>
          <a:xfrm>
            <a:off x="6255127" y="2708672"/>
            <a:ext cx="446365" cy="446365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408241" y="2791778"/>
            <a:ext cx="140018" cy="2801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205" dirty="0"/>
          </a:p>
        </p:txBody>
      </p:sp>
      <p:sp>
        <p:nvSpPr>
          <p:cNvPr id="11" name="Text 6"/>
          <p:cNvSpPr/>
          <p:nvPr/>
        </p:nvSpPr>
        <p:spPr>
          <a:xfrm>
            <a:off x="7569517" y="2683907"/>
            <a:ext cx="2334220" cy="2918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40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Install Node.js</a:t>
            </a:r>
            <a:endParaRPr lang="en-US" sz="1840" dirty="0"/>
          </a:p>
        </p:txBody>
      </p:sp>
      <p:sp>
        <p:nvSpPr>
          <p:cNvPr id="12" name="Text 7"/>
          <p:cNvSpPr/>
          <p:nvPr/>
        </p:nvSpPr>
        <p:spPr>
          <a:xfrm>
            <a:off x="7569517" y="3094673"/>
            <a:ext cx="6366510" cy="6346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6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Download the appropriate installer for your operating system from the Node.js website and follow the installation instructions.</a:t>
            </a:r>
            <a:endParaRPr lang="en-US" sz="1560" dirty="0"/>
          </a:p>
        </p:txBody>
      </p:sp>
      <p:sp>
        <p:nvSpPr>
          <p:cNvPr id="13" name="Shape 8"/>
          <p:cNvSpPr/>
          <p:nvPr/>
        </p:nvSpPr>
        <p:spPr>
          <a:xfrm>
            <a:off x="6678632" y="4560808"/>
            <a:ext cx="694373" cy="22860"/>
          </a:xfrm>
          <a:prstGeom prst="roundRect">
            <a:avLst>
              <a:gd name="adj" fmla="val 364537"/>
            </a:avLst>
          </a:prstGeom>
          <a:solidFill>
            <a:srgbClr val="DABADD"/>
          </a:solidFill>
        </p:spPr>
      </p:sp>
      <p:sp>
        <p:nvSpPr>
          <p:cNvPr id="14" name="Shape 9"/>
          <p:cNvSpPr/>
          <p:nvPr/>
        </p:nvSpPr>
        <p:spPr>
          <a:xfrm>
            <a:off x="6255127" y="4349115"/>
            <a:ext cx="446365" cy="446365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408241" y="4432221"/>
            <a:ext cx="140018" cy="2801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205" dirty="0"/>
          </a:p>
        </p:txBody>
      </p:sp>
      <p:sp>
        <p:nvSpPr>
          <p:cNvPr id="16" name="Text 11"/>
          <p:cNvSpPr/>
          <p:nvPr/>
        </p:nvSpPr>
        <p:spPr>
          <a:xfrm>
            <a:off x="7569517" y="4324350"/>
            <a:ext cx="2334220" cy="2918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40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Install a code editor</a:t>
            </a:r>
            <a:endParaRPr lang="en-US" sz="1840" dirty="0"/>
          </a:p>
        </p:txBody>
      </p:sp>
      <p:sp>
        <p:nvSpPr>
          <p:cNvPr id="17" name="Text 12"/>
          <p:cNvSpPr/>
          <p:nvPr/>
        </p:nvSpPr>
        <p:spPr>
          <a:xfrm>
            <a:off x="7569517" y="4735116"/>
            <a:ext cx="6366510" cy="6346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6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Popular choices include Visual Studio Code, Atom, and Sublime Text. These editors provide syntax highlighting, debugging tools, and other helpful features.</a:t>
            </a:r>
            <a:endParaRPr lang="en-US" sz="1560" dirty="0"/>
          </a:p>
        </p:txBody>
      </p:sp>
      <p:sp>
        <p:nvSpPr>
          <p:cNvPr id="18" name="Shape 13"/>
          <p:cNvSpPr/>
          <p:nvPr/>
        </p:nvSpPr>
        <p:spPr>
          <a:xfrm>
            <a:off x="6678632" y="6201251"/>
            <a:ext cx="694373" cy="22860"/>
          </a:xfrm>
          <a:prstGeom prst="roundRect">
            <a:avLst>
              <a:gd name="adj" fmla="val 364537"/>
            </a:avLst>
          </a:prstGeom>
          <a:solidFill>
            <a:srgbClr val="DABADD"/>
          </a:solidFill>
        </p:spPr>
      </p:sp>
      <p:sp>
        <p:nvSpPr>
          <p:cNvPr id="19" name="Shape 14"/>
          <p:cNvSpPr/>
          <p:nvPr/>
        </p:nvSpPr>
        <p:spPr>
          <a:xfrm>
            <a:off x="6255127" y="5989558"/>
            <a:ext cx="446365" cy="446365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408241" y="6072664"/>
            <a:ext cx="140018" cy="2801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205" dirty="0"/>
          </a:p>
        </p:txBody>
      </p:sp>
      <p:sp>
        <p:nvSpPr>
          <p:cNvPr id="21" name="Text 16"/>
          <p:cNvSpPr/>
          <p:nvPr/>
        </p:nvSpPr>
        <p:spPr>
          <a:xfrm>
            <a:off x="7569517" y="5964793"/>
            <a:ext cx="2334220" cy="2918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40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 up a project</a:t>
            </a:r>
            <a:endParaRPr lang="en-US" sz="1840" dirty="0"/>
          </a:p>
        </p:txBody>
      </p:sp>
      <p:sp>
        <p:nvSpPr>
          <p:cNvPr id="22" name="Text 17"/>
          <p:cNvSpPr/>
          <p:nvPr/>
        </p:nvSpPr>
        <p:spPr>
          <a:xfrm>
            <a:off x="7569517" y="6375559"/>
            <a:ext cx="6366510" cy="6346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6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new directory for your Node.js project and use the `npm init` command to create a `package.json` file, which manages project dependencies.</a:t>
            </a:r>
            <a:endParaRPr lang="en-US" sz="15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7" y="2150388"/>
            <a:ext cx="4946928" cy="392870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1613" y="935831"/>
            <a:ext cx="7633573" cy="12694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80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Creating a basic Node.js application</a:t>
            </a:r>
            <a:endParaRPr lang="en-US" sz="4000" dirty="0"/>
          </a:p>
        </p:txBody>
      </p:sp>
      <p:sp>
        <p:nvSpPr>
          <p:cNvPr id="7" name="Shape 2"/>
          <p:cNvSpPr/>
          <p:nvPr/>
        </p:nvSpPr>
        <p:spPr>
          <a:xfrm>
            <a:off x="6241613" y="2528888"/>
            <a:ext cx="3708916" cy="2274570"/>
          </a:xfrm>
          <a:prstGeom prst="roundRect">
            <a:avLst>
              <a:gd name="adj" fmla="val 398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64975" y="2752249"/>
            <a:ext cx="2538770" cy="3173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Create a script file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464975" y="3198971"/>
            <a:ext cx="3262193" cy="10358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file named `app.js` or similar. This file will contain the logic for your application.</a:t>
            </a:r>
            <a:endParaRPr lang="en-US" sz="1700" dirty="0"/>
          </a:p>
        </p:txBody>
      </p:sp>
      <p:sp>
        <p:nvSpPr>
          <p:cNvPr id="10" name="Shape 5"/>
          <p:cNvSpPr/>
          <p:nvPr/>
        </p:nvSpPr>
        <p:spPr>
          <a:xfrm>
            <a:off x="10166271" y="2528888"/>
            <a:ext cx="3708916" cy="2274570"/>
          </a:xfrm>
          <a:prstGeom prst="roundRect">
            <a:avLst>
              <a:gd name="adj" fmla="val 398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389632" y="2752249"/>
            <a:ext cx="2795707" cy="3173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Import the `http` module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10389632" y="3198971"/>
            <a:ext cx="3262193" cy="1381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`require()` function to access the built-in `http` module, which provides functions for handling HTTP requests.</a:t>
            </a:r>
            <a:endParaRPr lang="en-US" sz="1700" dirty="0"/>
          </a:p>
        </p:txBody>
      </p:sp>
      <p:sp>
        <p:nvSpPr>
          <p:cNvPr id="13" name="Shape 8"/>
          <p:cNvSpPr/>
          <p:nvPr/>
        </p:nvSpPr>
        <p:spPr>
          <a:xfrm>
            <a:off x="6241613" y="5019199"/>
            <a:ext cx="3708916" cy="2274570"/>
          </a:xfrm>
          <a:prstGeom prst="roundRect">
            <a:avLst>
              <a:gd name="adj" fmla="val 398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464975" y="5242560"/>
            <a:ext cx="2538770" cy="3173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Create a server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464975" y="5689282"/>
            <a:ext cx="3262193" cy="1381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`createServer()` function to create an HTTP server object. This object listens for incoming requests and responds accordingly.</a:t>
            </a:r>
            <a:endParaRPr lang="en-US" sz="1700" dirty="0"/>
          </a:p>
        </p:txBody>
      </p:sp>
      <p:sp>
        <p:nvSpPr>
          <p:cNvPr id="16" name="Shape 11"/>
          <p:cNvSpPr/>
          <p:nvPr/>
        </p:nvSpPr>
        <p:spPr>
          <a:xfrm>
            <a:off x="10166271" y="5019199"/>
            <a:ext cx="3708916" cy="2274570"/>
          </a:xfrm>
          <a:prstGeom prst="roundRect">
            <a:avLst>
              <a:gd name="adj" fmla="val 398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10389632" y="5242560"/>
            <a:ext cx="2538770" cy="3173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4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Start the server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10389632" y="5689282"/>
            <a:ext cx="3262193" cy="1381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Call the `listen()` method on the server object, specifying the port to listen on. This will start the server and make it available to receive requests.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509" y="2290048"/>
            <a:ext cx="4965263" cy="364950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29615" y="1074182"/>
            <a:ext cx="7684770" cy="12263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830"/>
              </a:lnSpc>
              <a:buNone/>
            </a:pPr>
            <a:r>
              <a:rPr lang="en-US" sz="3865" b="1" kern="0" spc="-77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Handling HTTP requests and responses</a:t>
            </a:r>
            <a:endParaRPr lang="en-US" sz="3865" dirty="0"/>
          </a:p>
        </p:txBody>
      </p:sp>
      <p:sp>
        <p:nvSpPr>
          <p:cNvPr id="7" name="Shape 2"/>
          <p:cNvSpPr/>
          <p:nvPr/>
        </p:nvSpPr>
        <p:spPr>
          <a:xfrm>
            <a:off x="729615" y="2847737"/>
            <a:ext cx="469106" cy="469106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90587" y="2935129"/>
            <a:ext cx="147161" cy="2943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4"/>
          <p:cNvSpPr/>
          <p:nvPr/>
        </p:nvSpPr>
        <p:spPr>
          <a:xfrm>
            <a:off x="1407200" y="2847737"/>
            <a:ext cx="2452807" cy="3065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930" b="1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Request Object</a:t>
            </a:r>
            <a:endParaRPr lang="en-US" sz="1930" dirty="0"/>
          </a:p>
        </p:txBody>
      </p:sp>
      <p:sp>
        <p:nvSpPr>
          <p:cNvPr id="10" name="Text 5"/>
          <p:cNvSpPr/>
          <p:nvPr/>
        </p:nvSpPr>
        <p:spPr>
          <a:xfrm>
            <a:off x="1407200" y="3279338"/>
            <a:ext cx="3060621" cy="16674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`request` object contains information about the incoming HTTP request, such as the method (GET, POST, etc.), URL, headers, and body.</a:t>
            </a:r>
            <a:endParaRPr lang="en-US" sz="1640" dirty="0"/>
          </a:p>
        </p:txBody>
      </p:sp>
      <p:sp>
        <p:nvSpPr>
          <p:cNvPr id="11" name="Shape 6"/>
          <p:cNvSpPr/>
          <p:nvPr/>
        </p:nvSpPr>
        <p:spPr>
          <a:xfrm>
            <a:off x="4676299" y="2847737"/>
            <a:ext cx="469106" cy="469106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37271" y="2935129"/>
            <a:ext cx="147161" cy="2943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320" dirty="0"/>
          </a:p>
        </p:txBody>
      </p:sp>
      <p:sp>
        <p:nvSpPr>
          <p:cNvPr id="13" name="Text 8"/>
          <p:cNvSpPr/>
          <p:nvPr/>
        </p:nvSpPr>
        <p:spPr>
          <a:xfrm>
            <a:off x="5353883" y="2847737"/>
            <a:ext cx="2452807" cy="3065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930" b="1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Response Object</a:t>
            </a:r>
            <a:endParaRPr lang="en-US" sz="1930" dirty="0"/>
          </a:p>
        </p:txBody>
      </p:sp>
      <p:sp>
        <p:nvSpPr>
          <p:cNvPr id="14" name="Text 9"/>
          <p:cNvSpPr/>
          <p:nvPr/>
        </p:nvSpPr>
        <p:spPr>
          <a:xfrm>
            <a:off x="5353883" y="3279338"/>
            <a:ext cx="3060621" cy="13339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`response` object is used to send a response back to the client. You can set the status code, headers, and body of the response.</a:t>
            </a:r>
            <a:endParaRPr lang="en-US" sz="1640" dirty="0"/>
          </a:p>
        </p:txBody>
      </p:sp>
      <p:sp>
        <p:nvSpPr>
          <p:cNvPr id="15" name="Shape 10"/>
          <p:cNvSpPr/>
          <p:nvPr/>
        </p:nvSpPr>
        <p:spPr>
          <a:xfrm>
            <a:off x="729615" y="5389840"/>
            <a:ext cx="469106" cy="469106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90587" y="5477232"/>
            <a:ext cx="147161" cy="2943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320" dirty="0"/>
          </a:p>
        </p:txBody>
      </p:sp>
      <p:sp>
        <p:nvSpPr>
          <p:cNvPr id="17" name="Text 12"/>
          <p:cNvSpPr/>
          <p:nvPr/>
        </p:nvSpPr>
        <p:spPr>
          <a:xfrm>
            <a:off x="1407200" y="5389840"/>
            <a:ext cx="2452807" cy="3065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930" b="1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Routing</a:t>
            </a:r>
            <a:endParaRPr lang="en-US" sz="1930" dirty="0"/>
          </a:p>
        </p:txBody>
      </p:sp>
      <p:sp>
        <p:nvSpPr>
          <p:cNvPr id="18" name="Text 13"/>
          <p:cNvSpPr/>
          <p:nvPr/>
        </p:nvSpPr>
        <p:spPr>
          <a:xfrm>
            <a:off x="1407200" y="5821442"/>
            <a:ext cx="3060621" cy="13339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use routing mechanisms to handle different requests based on the URL. Popular routing libraries include Express.js and Koa.</a:t>
            </a:r>
            <a:endParaRPr lang="en-US" sz="1640" dirty="0"/>
          </a:p>
        </p:txBody>
      </p:sp>
      <p:sp>
        <p:nvSpPr>
          <p:cNvPr id="19" name="Shape 14"/>
          <p:cNvSpPr/>
          <p:nvPr/>
        </p:nvSpPr>
        <p:spPr>
          <a:xfrm>
            <a:off x="4676299" y="5389840"/>
            <a:ext cx="469106" cy="469106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4837271" y="5477232"/>
            <a:ext cx="147161" cy="2943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2320" dirty="0"/>
          </a:p>
        </p:txBody>
      </p:sp>
      <p:sp>
        <p:nvSpPr>
          <p:cNvPr id="21" name="Text 16"/>
          <p:cNvSpPr/>
          <p:nvPr/>
        </p:nvSpPr>
        <p:spPr>
          <a:xfrm>
            <a:off x="5353883" y="5389840"/>
            <a:ext cx="2452807" cy="3065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930" b="1" kern="0" spc="-3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Handling</a:t>
            </a:r>
            <a:endParaRPr lang="en-US" sz="1930" dirty="0"/>
          </a:p>
        </p:txBody>
      </p:sp>
      <p:sp>
        <p:nvSpPr>
          <p:cNvPr id="22" name="Text 17"/>
          <p:cNvSpPr/>
          <p:nvPr/>
        </p:nvSpPr>
        <p:spPr>
          <a:xfrm>
            <a:off x="5353883" y="5821442"/>
            <a:ext cx="3060621" cy="100048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64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use modules like `JSON` or `URL` to parse and format data for both request and response bodies.</a:t>
            </a:r>
            <a:endParaRPr lang="en-US" sz="16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5" y="1650325"/>
            <a:ext cx="4928949" cy="492894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67093" y="614720"/>
            <a:ext cx="7582614" cy="131206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165"/>
              </a:lnSpc>
              <a:buNone/>
            </a:pPr>
            <a:r>
              <a:rPr lang="en-US" sz="4135" b="1" kern="0" spc="-83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Deploying your Node.js application</a:t>
            </a:r>
            <a:endParaRPr lang="en-US" sz="413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93" y="2261354"/>
            <a:ext cx="1115258" cy="1784509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716917" y="2484358"/>
            <a:ext cx="2991207" cy="32801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65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Choose a hosting platform</a:t>
            </a:r>
            <a:endParaRPr lang="en-US" sz="2065" dirty="0"/>
          </a:p>
        </p:txBody>
      </p:sp>
      <p:sp>
        <p:nvSpPr>
          <p:cNvPr id="9" name="Text 3"/>
          <p:cNvSpPr/>
          <p:nvPr/>
        </p:nvSpPr>
        <p:spPr>
          <a:xfrm>
            <a:off x="7716917" y="2946202"/>
            <a:ext cx="6132790" cy="3569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10"/>
              </a:lnSpc>
              <a:buNone/>
            </a:pPr>
            <a:r>
              <a:rPr lang="en-US" sz="1755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Popular choices include Heroku, AWS, and DigitalOcean.</a:t>
            </a:r>
            <a:endParaRPr lang="en-US" sz="175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093" y="4045863"/>
            <a:ext cx="1115258" cy="178450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16917" y="4268867"/>
            <a:ext cx="3512344" cy="32801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65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Configure deployment settings</a:t>
            </a:r>
            <a:endParaRPr lang="en-US" sz="2065" dirty="0"/>
          </a:p>
        </p:txBody>
      </p:sp>
      <p:sp>
        <p:nvSpPr>
          <p:cNvPr id="12" name="Text 5"/>
          <p:cNvSpPr/>
          <p:nvPr/>
        </p:nvSpPr>
        <p:spPr>
          <a:xfrm>
            <a:off x="7716917" y="4730710"/>
            <a:ext cx="6132790" cy="7138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10"/>
              </a:lnSpc>
              <a:buNone/>
            </a:pPr>
            <a:r>
              <a:rPr lang="en-US" sz="1755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 up your project to work with the chosen hosting platform, including database connections and environment variables.</a:t>
            </a:r>
            <a:endParaRPr lang="en-US" sz="175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093" y="5830372"/>
            <a:ext cx="1115258" cy="1784509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716917" y="6053376"/>
            <a:ext cx="2723436" cy="32801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65" b="1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Deploy your application</a:t>
            </a:r>
            <a:endParaRPr lang="en-US" sz="2065" dirty="0"/>
          </a:p>
        </p:txBody>
      </p:sp>
      <p:sp>
        <p:nvSpPr>
          <p:cNvPr id="15" name="Text 7"/>
          <p:cNvSpPr/>
          <p:nvPr/>
        </p:nvSpPr>
        <p:spPr>
          <a:xfrm>
            <a:off x="7716917" y="6515219"/>
            <a:ext cx="6132790" cy="7138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10"/>
              </a:lnSpc>
              <a:buNone/>
            </a:pPr>
            <a:r>
              <a:rPr lang="en-US" sz="1755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Follow the deployment instructions provided by the hosting platform to push your code to the server.</a:t>
            </a:r>
            <a:endParaRPr lang="en-US" sz="175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6" name="Text 1"/>
          <p:cNvSpPr/>
          <p:nvPr/>
        </p:nvSpPr>
        <p:spPr>
          <a:xfrm>
            <a:off x="4550410" y="3555365"/>
            <a:ext cx="9692005" cy="3028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THANK YOU</a:t>
            </a:r>
            <a:endParaRPr lang="en-US" sz="6120" b="1" kern="0" spc="-122" dirty="0">
              <a:solidFill>
                <a:srgbClr val="D73AD7"/>
              </a:solidFill>
              <a:latin typeface="Source Serif Pro" pitchFamily="34" charset="0"/>
              <a:ea typeface="Source Serif Pro" pitchFamily="34" charset="-122"/>
              <a:cs typeface="Source Serif Pro" pitchFamily="34" charset="-120"/>
            </a:endParaRPr>
          </a:p>
          <a:p>
            <a:pPr marL="0" indent="0">
              <a:lnSpc>
                <a:spcPts val="7650"/>
              </a:lnSpc>
              <a:buNone/>
            </a:pPr>
            <a:endParaRPr lang="en-US" sz="6120" dirty="0"/>
          </a:p>
        </p:txBody>
      </p:sp>
      <p:sp>
        <p:nvSpPr>
          <p:cNvPr id="8" name="Shape 3"/>
          <p:cNvSpPr/>
          <p:nvPr/>
        </p:nvSpPr>
        <p:spPr>
          <a:xfrm>
            <a:off x="6324124" y="578334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Presentation</Application>
  <PresentationFormat>On-screen Show (16:9)</PresentationFormat>
  <Paragraphs>92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Source Serif Pro</vt:lpstr>
      <vt:lpstr>AMGDT</vt:lpstr>
      <vt:lpstr>Source Serif Pro</vt:lpstr>
      <vt:lpstr>Source Serif Pro</vt:lpstr>
      <vt:lpstr>Source Sans Pro</vt:lpstr>
      <vt:lpstr>Source Sans Pro</vt:lpstr>
      <vt:lpstr>Source Sans Pro</vt:lpstr>
      <vt:lpstr>Calibri</vt:lpstr>
      <vt:lpstr>Times New Roman</vt:lpstr>
      <vt:lpstr>Microsoft YaHei</vt:lpstr>
      <vt:lpstr>Arial Unicode MS</vt:lpstr>
      <vt:lpstr>MingLiU-ExtB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DELL</cp:lastModifiedBy>
  <cp:revision>4</cp:revision>
  <dcterms:created xsi:type="dcterms:W3CDTF">2024-08-28T07:25:00Z</dcterms:created>
  <dcterms:modified xsi:type="dcterms:W3CDTF">2024-08-28T07:40:22Z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04718DB332EB4406A3BAD595950D0644_12</vt:lpwstr>
  </property>
  <property fmtid="{D5CDD505-2E9C-101B-9397-08002B2CF9AE}" pid="3" name="KSOProductBuildVer">
    <vt:lpwstr>1033-12.2.0.17562</vt:lpwstr>
  </property>
</Properties>
</file>