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51435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DF3CD0-522F-4F5A-BB78-D44FAD4845AA}" v="1" dt="2024-08-23T02:03:32.7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09" d="100"/>
          <a:sy n="109" d="100"/>
        </p:scale>
        <p:origin x="70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2457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https://www.educba.com/node-dot-js-file-system/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https://blog.risingstack.com/fs-module-in-node-js/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https://www.youtube.com/watch?v=5jTXE9txzwQ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https://eduinput.com/basic-syntax-of-c-plus-plus-program/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https://dikipanel.weebly.com/blog/open-any-file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https://www.wikitechy.com/tutorials/laravel/laravel-error-handling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http://fity.club/lists/o/opening-file/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https://www.youtube.com/watch?v=Fq92cYK6IP0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2700" y="0"/>
            <a:ext cx="9173370" cy="5142161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299" y="1403349"/>
            <a:ext cx="5111752" cy="1136650"/>
          </a:xfrm>
        </p:spPr>
        <p:txBody>
          <a:bodyPr anchor="b">
            <a:noAutofit/>
          </a:bodyPr>
          <a:lstStyle>
            <a:lvl1pPr algn="ctr">
              <a:defRPr sz="405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299" y="2743198"/>
            <a:ext cx="5111752" cy="990602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87425" y="3778247"/>
            <a:ext cx="673100" cy="20955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9298" y="3778247"/>
            <a:ext cx="3910976" cy="2095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7676" y="3778247"/>
            <a:ext cx="413375" cy="20955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299" y="2641598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99798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3611561"/>
            <a:ext cx="7207250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1070" y="781050"/>
            <a:ext cx="7579479" cy="2501902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1" y="4036615"/>
            <a:ext cx="7207250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66530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1" y="736599"/>
            <a:ext cx="7194549" cy="2216151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901" y="3257550"/>
            <a:ext cx="7194549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59443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77800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09" y="2514600"/>
            <a:ext cx="6629402" cy="43815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5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257550"/>
            <a:ext cx="7207250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50200" y="21209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41203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2" y="2481436"/>
            <a:ext cx="7207251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3036"/>
            <a:ext cx="720725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707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68275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9484"/>
            <a:ext cx="7207251" cy="66522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397250"/>
            <a:ext cx="7207251" cy="10096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50200" y="1949446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58399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736599"/>
            <a:ext cx="7207250" cy="168275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2626"/>
            <a:ext cx="7207251" cy="63093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3352800"/>
            <a:ext cx="7207253" cy="10541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524656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46744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9518" y="736599"/>
            <a:ext cx="1418171" cy="3670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49" y="736599"/>
            <a:ext cx="5574769" cy="36703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6647918" y="742950"/>
            <a:ext cx="0" cy="36576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818105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7297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8/23/2024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16049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302" y="1314454"/>
            <a:ext cx="6119016" cy="1366886"/>
          </a:xfrm>
        </p:spPr>
        <p:txBody>
          <a:bodyPr anchor="b">
            <a:normAutofit/>
          </a:bodyPr>
          <a:lstStyle>
            <a:lvl1pPr algn="ctr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300" y="2884539"/>
            <a:ext cx="6119018" cy="71591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509542" y="2782939"/>
            <a:ext cx="612253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69655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3836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6008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8/23/2024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46758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5503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5503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97661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71464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63460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359" y="1041401"/>
            <a:ext cx="2788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1" y="736599"/>
            <a:ext cx="4102100" cy="3670301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0359" y="2273299"/>
            <a:ext cx="2788841" cy="18288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047127" y="2184400"/>
            <a:ext cx="26358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39049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1412874"/>
            <a:ext cx="4681362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71124" y="781050"/>
            <a:ext cx="2297510" cy="35814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49" y="2441574"/>
            <a:ext cx="4681362" cy="1371600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38823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802" y="0"/>
            <a:ext cx="9172472" cy="5142161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07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</p:sldLayoutIdLst>
  <p:hf sldNum="0"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5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3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6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Accessing The File System  From Node.js- Opening</a:t>
            </a:r>
            <a:endParaRPr 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DB35C5-D18B-9E47-CC42-973E116A83C6}"/>
              </a:ext>
            </a:extLst>
          </p:cNvPr>
          <p:cNvSpPr txBox="1"/>
          <p:nvPr/>
        </p:nvSpPr>
        <p:spPr>
          <a:xfrm>
            <a:off x="6234214" y="3484069"/>
            <a:ext cx="22015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i="1" dirty="0"/>
              <a:t>P.VIVASWANTH</a:t>
            </a:r>
          </a:p>
          <a:p>
            <a:r>
              <a:rPr lang="en-IN" sz="2000" b="1" i="1" dirty="0"/>
              <a:t>22H51A05B8</a:t>
            </a:r>
          </a:p>
          <a:p>
            <a:r>
              <a:rPr lang="en-IN" sz="2000" b="1" i="1" dirty="0"/>
              <a:t>CSE-D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cdn.educba.com/academy/wp-content/uploads/2020/06/Node.js-File-Syste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 to Node.js File System Access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Node.js provides a built-in module called `fs` for file system operations.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Accessing the file system allows developers to read, write, and manipulate files easily.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Understanding how to open files is a fundamental skill for working with Node.js applications.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blog.risingstack.com/wp-content/uploads/2022/05/fs_node_mod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`fs` Module Overview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`fs` module is part of Node.js's core modules and does not require installation.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provides both synchronous and asynchronous methods for file operations.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Familiarity with this module enables efficient file handling in your applications.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i.ytimg.com/vi/5jTXE9txzwQ/maxresdefaul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Opening Files in Node.js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Opening a file is the first step before reading or writing data to it.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`fs.open()` method is used to open a file and obtain a file descriptor.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This file descriptor can then be used for further operations like reading or writing.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Syntax of `fs.open()`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basic syntax for `fs.open()` includes the file path, mode, and a callback function.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mode specifies how the file will be opened, such as reading or writing.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callback function handles any errors and provides the file descriptor upon success.</a:t>
            </a:r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F5BE16-1E90-2299-A3A0-8D59DD91CC0B}"/>
              </a:ext>
            </a:extLst>
          </p:cNvPr>
          <p:cNvSpPr txBox="1"/>
          <p:nvPr/>
        </p:nvSpPr>
        <p:spPr>
          <a:xfrm>
            <a:off x="4572000" y="879458"/>
            <a:ext cx="400225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 err="1"/>
              <a:t>const</a:t>
            </a:r>
            <a:r>
              <a:rPr lang="en-IN" b="1" dirty="0"/>
              <a:t> fs = require("fs");</a:t>
            </a:r>
          </a:p>
          <a:p>
            <a:endParaRPr lang="en-IN" b="1" dirty="0"/>
          </a:p>
          <a:p>
            <a:r>
              <a:rPr lang="en-IN" b="1" dirty="0"/>
              <a:t>// Asynchronous - Opening File</a:t>
            </a:r>
          </a:p>
          <a:p>
            <a:r>
              <a:rPr lang="en-IN" b="1" dirty="0"/>
              <a:t>console.log("opening file!");</a:t>
            </a:r>
          </a:p>
          <a:p>
            <a:r>
              <a:rPr lang="en-IN" b="1" dirty="0" err="1"/>
              <a:t>fs.open</a:t>
            </a:r>
            <a:r>
              <a:rPr lang="en-IN" b="1" dirty="0"/>
              <a:t>("input.txt", "r+", function (err, </a:t>
            </a:r>
            <a:r>
              <a:rPr lang="en-IN" b="1" dirty="0" err="1"/>
              <a:t>fd</a:t>
            </a:r>
            <a:r>
              <a:rPr lang="en-IN" b="1" dirty="0"/>
              <a:t>) {</a:t>
            </a:r>
          </a:p>
          <a:p>
            <a:r>
              <a:rPr lang="en-IN" b="1" dirty="0"/>
              <a:t>    if (err) {</a:t>
            </a:r>
          </a:p>
          <a:p>
            <a:r>
              <a:rPr lang="en-IN" b="1" dirty="0"/>
              <a:t>        return </a:t>
            </a:r>
            <a:r>
              <a:rPr lang="en-IN" b="1" dirty="0" err="1"/>
              <a:t>console.error</a:t>
            </a:r>
            <a:r>
              <a:rPr lang="en-IN" b="1" dirty="0"/>
              <a:t>(err);</a:t>
            </a:r>
          </a:p>
          <a:p>
            <a:r>
              <a:rPr lang="en-IN" b="1" dirty="0"/>
              <a:t>    }</a:t>
            </a:r>
          </a:p>
          <a:p>
            <a:r>
              <a:rPr lang="en-IN" b="1" dirty="0"/>
              <a:t>    console.log("File open successfully");</a:t>
            </a:r>
          </a:p>
          <a:p>
            <a:r>
              <a:rPr lang="en-IN" b="1" dirty="0"/>
              <a:t>});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wikihow.com/images/0/0f/Open-a-File-in-Windows-Step-9-Version-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Example of Opening a File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To open a file, you can use the following code snippet: `fs.open('example.txt', 'r', (err, fd) =&gt; {...});`.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 this example, 'example.txt' is opened in read mode ('r').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If successful, the file descriptor `fd` will be available for further operations.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wikitechy.com/tutorials/laravel/img/laravel-images/error-handlin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Handling Errors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Error handling is crucial when opening files to prevent crashes.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first parameter of the callback in `fs.open()` is reserved for error messages.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Always check for errors before proceeding with further file operations to ensure data integrity.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Closing the File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After opening a file, it is important to close it to free up system resources.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`fs.close()` method is used to close a file descriptor once done.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Failing to close files can lead to memory leaks and file corruption in applications.</a:t>
            </a:r>
            <a:endParaRPr lang="en-US" sz="1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3A3D997-4F97-61A7-E66C-F84E9C4CE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43000"/>
            <a:ext cx="3935392" cy="2907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i.ytimg.com/vi/Fq92cYK6IP0/maxresdefaul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Summary and Best Practices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Accessing the file system in Node.js is straightforward with the `fs` module.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Always handle errors gracefully when opening files and ensure proper closure.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Following best practices ensures robust and efficient file management in your applications.</a:t>
            </a:r>
            <a:endParaRPr lang="en-US" sz="16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44</TotalTime>
  <Words>630</Words>
  <Application>Microsoft Office PowerPoint</Application>
  <PresentationFormat>On-screen Show (16:9)</PresentationFormat>
  <Paragraphs>79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Garamond</vt:lpstr>
      <vt:lpstr>Optima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Accessing The File System  From Node.js- Opening</dc:title>
  <dc:subject>Accessing The File System  From Node.js- Opening</dc:subject>
  <dc:creator>SlideMake.com</dc:creator>
  <cp:lastModifiedBy>puppala vivaswanth</cp:lastModifiedBy>
  <cp:revision>4</cp:revision>
  <dcterms:created xsi:type="dcterms:W3CDTF">2024-08-22T12:46:12Z</dcterms:created>
  <dcterms:modified xsi:type="dcterms:W3CDTF">2024-08-23T02:05:09Z</dcterms:modified>
</cp:coreProperties>
</file>