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0" r:id="rId1"/>
  </p:sldMasterIdLst>
  <p:notesMasterIdLst>
    <p:notesMasterId r:id="rId13"/>
  </p:notesMasterIdLst>
  <p:sldIdLst>
    <p:sldId id="267" r:id="rId2"/>
    <p:sldId id="256" r:id="rId3"/>
    <p:sldId id="257" r:id="rId4"/>
    <p:sldId id="258" r:id="rId5"/>
    <p:sldId id="259" r:id="rId6"/>
    <p:sldId id="260" r:id="rId7"/>
    <p:sldId id="261" r:id="rId8"/>
    <p:sldId id="262" r:id="rId9"/>
    <p:sldId id="263" r:id="rId10"/>
    <p:sldId id="264" r:id="rId11"/>
    <p:sldId id="265" r:id="rId12"/>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FF1189-8CF9-4318-A026-42DEE9E2E52D}" v="54" dt="2024-08-25T12:40:5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dikyala vishalini" userId="22c04d8cd1abb763" providerId="LiveId" clId="{76FF1189-8CF9-4318-A026-42DEE9E2E52D}"/>
    <pc:docChg chg="undo custSel addSld delSld modSld sldOrd modMainMaster">
      <pc:chgData name="kudikyala vishalini" userId="22c04d8cd1abb763" providerId="LiveId" clId="{76FF1189-8CF9-4318-A026-42DEE9E2E52D}" dt="2024-08-25T12:40:54.812" v="397" actId="14100"/>
      <pc:docMkLst>
        <pc:docMk/>
      </pc:docMkLst>
      <pc:sldChg chg="addSp delSp modSp mod modClrScheme chgLayout">
        <pc:chgData name="kudikyala vishalini" userId="22c04d8cd1abb763" providerId="LiveId" clId="{76FF1189-8CF9-4318-A026-42DEE9E2E52D}" dt="2024-08-25T12:18:36.715" v="45" actId="255"/>
        <pc:sldMkLst>
          <pc:docMk/>
          <pc:sldMk cId="0" sldId="256"/>
        </pc:sldMkLst>
        <pc:spChg chg="del">
          <ac:chgData name="kudikyala vishalini" userId="22c04d8cd1abb763" providerId="LiveId" clId="{76FF1189-8CF9-4318-A026-42DEE9E2E52D}" dt="2024-08-25T12:14:36.275" v="3" actId="478"/>
          <ac:spMkLst>
            <pc:docMk/>
            <pc:sldMk cId="0" sldId="256"/>
            <ac:spMk id="2" creationId="{00000000-0000-0000-0000-000000000000}"/>
          </ac:spMkLst>
        </pc:spChg>
        <pc:spChg chg="del">
          <ac:chgData name="kudikyala vishalini" userId="22c04d8cd1abb763" providerId="LiveId" clId="{76FF1189-8CF9-4318-A026-42DEE9E2E52D}" dt="2024-08-25T12:14:34.799" v="2" actId="478"/>
          <ac:spMkLst>
            <pc:docMk/>
            <pc:sldMk cId="0" sldId="256"/>
            <ac:spMk id="3" creationId="{00000000-0000-0000-0000-000000000000}"/>
          </ac:spMkLst>
        </pc:spChg>
        <pc:spChg chg="mod">
          <ac:chgData name="kudikyala vishalini" userId="22c04d8cd1abb763" providerId="LiveId" clId="{76FF1189-8CF9-4318-A026-42DEE9E2E52D}" dt="2024-08-25T12:17:51.394" v="25" actId="20577"/>
          <ac:spMkLst>
            <pc:docMk/>
            <pc:sldMk cId="0" sldId="256"/>
            <ac:spMk id="6" creationId="{00000000-0000-0000-0000-000000000000}"/>
          </ac:spMkLst>
        </pc:spChg>
        <pc:spChg chg="mod">
          <ac:chgData name="kudikyala vishalini" userId="22c04d8cd1abb763" providerId="LiveId" clId="{76FF1189-8CF9-4318-A026-42DEE9E2E52D}" dt="2024-08-25T12:18:36.715" v="45" actId="255"/>
          <ac:spMkLst>
            <pc:docMk/>
            <pc:sldMk cId="0" sldId="256"/>
            <ac:spMk id="7" creationId="{00000000-0000-0000-0000-000000000000}"/>
          </ac:spMkLst>
        </pc:spChg>
        <pc:spChg chg="del mod">
          <ac:chgData name="kudikyala vishalini" userId="22c04d8cd1abb763" providerId="LiveId" clId="{76FF1189-8CF9-4318-A026-42DEE9E2E52D}" dt="2024-08-25T12:17:23.333" v="17" actId="478"/>
          <ac:spMkLst>
            <pc:docMk/>
            <pc:sldMk cId="0" sldId="256"/>
            <ac:spMk id="10" creationId="{00000000-0000-0000-0000-000000000000}"/>
          </ac:spMkLst>
        </pc:spChg>
        <pc:spChg chg="add mod ord">
          <ac:chgData name="kudikyala vishalini" userId="22c04d8cd1abb763" providerId="LiveId" clId="{76FF1189-8CF9-4318-A026-42DEE9E2E52D}" dt="2024-08-25T12:18:12.181" v="40" actId="14100"/>
          <ac:spMkLst>
            <pc:docMk/>
            <pc:sldMk cId="0" sldId="256"/>
            <ac:spMk id="12" creationId="{3C0A6D5E-BCB7-6EAB-BEBB-A91BDF912763}"/>
          </ac:spMkLst>
        </pc:spChg>
        <pc:picChg chg="del mod">
          <ac:chgData name="kudikyala vishalini" userId="22c04d8cd1abb763" providerId="LiveId" clId="{76FF1189-8CF9-4318-A026-42DEE9E2E52D}" dt="2024-08-25T12:18:13.706" v="41" actId="478"/>
          <ac:picMkLst>
            <pc:docMk/>
            <pc:sldMk cId="0" sldId="256"/>
            <ac:picMk id="4" creationId="{00000000-0000-0000-0000-000000000000}"/>
          </ac:picMkLst>
        </pc:picChg>
        <pc:picChg chg="del mod">
          <ac:chgData name="kudikyala vishalini" userId="22c04d8cd1abb763" providerId="LiveId" clId="{76FF1189-8CF9-4318-A026-42DEE9E2E52D}" dt="2024-08-25T12:17:30.658" v="20" actId="478"/>
          <ac:picMkLst>
            <pc:docMk/>
            <pc:sldMk cId="0" sldId="256"/>
            <ac:picMk id="5" creationId="{00000000-0000-0000-0000-000000000000}"/>
          </ac:picMkLst>
        </pc:picChg>
        <pc:picChg chg="del mod">
          <ac:chgData name="kudikyala vishalini" userId="22c04d8cd1abb763" providerId="LiveId" clId="{76FF1189-8CF9-4318-A026-42DEE9E2E52D}" dt="2024-08-25T12:17:15.164" v="11" actId="478"/>
          <ac:picMkLst>
            <pc:docMk/>
            <pc:sldMk cId="0" sldId="256"/>
            <ac:picMk id="9" creationId="{00000000-0000-0000-0000-000000000000}"/>
          </ac:picMkLst>
        </pc:picChg>
        <pc:picChg chg="del">
          <ac:chgData name="kudikyala vishalini" userId="22c04d8cd1abb763" providerId="LiveId" clId="{76FF1189-8CF9-4318-A026-42DEE9E2E52D}" dt="2024-08-25T12:17:27.078" v="18" actId="478"/>
          <ac:picMkLst>
            <pc:docMk/>
            <pc:sldMk cId="0" sldId="256"/>
            <ac:picMk id="11" creationId="{00000000-0000-0000-0000-000000000000}"/>
          </ac:picMkLst>
        </pc:picChg>
      </pc:sldChg>
      <pc:sldChg chg="addSp delSp modSp mod modClrScheme chgLayout">
        <pc:chgData name="kudikyala vishalini" userId="22c04d8cd1abb763" providerId="LiveId" clId="{76FF1189-8CF9-4318-A026-42DEE9E2E52D}" dt="2024-08-25T12:28:15.105" v="248" actId="14100"/>
        <pc:sldMkLst>
          <pc:docMk/>
          <pc:sldMk cId="0" sldId="257"/>
        </pc:sldMkLst>
        <pc:spChg chg="add del mod">
          <ac:chgData name="kudikyala vishalini" userId="22c04d8cd1abb763" providerId="LiveId" clId="{76FF1189-8CF9-4318-A026-42DEE9E2E52D}" dt="2024-08-25T12:27:26.957" v="212" actId="478"/>
          <ac:spMkLst>
            <pc:docMk/>
            <pc:sldMk cId="0" sldId="257"/>
            <ac:spMk id="2" creationId="{00000000-0000-0000-0000-000000000000}"/>
          </ac:spMkLst>
        </pc:spChg>
        <pc:spChg chg="add del mod">
          <ac:chgData name="kudikyala vishalini" userId="22c04d8cd1abb763" providerId="LiveId" clId="{76FF1189-8CF9-4318-A026-42DEE9E2E52D}" dt="2024-08-25T12:27:23.406" v="211" actId="478"/>
          <ac:spMkLst>
            <pc:docMk/>
            <pc:sldMk cId="0" sldId="257"/>
            <ac:spMk id="3" creationId="{00000000-0000-0000-0000-000000000000}"/>
          </ac:spMkLst>
        </pc:spChg>
        <pc:spChg chg="mod">
          <ac:chgData name="kudikyala vishalini" userId="22c04d8cd1abb763" providerId="LiveId" clId="{76FF1189-8CF9-4318-A026-42DEE9E2E52D}" dt="2024-08-25T12:25:17.041" v="192" actId="1076"/>
          <ac:spMkLst>
            <pc:docMk/>
            <pc:sldMk cId="0" sldId="257"/>
            <ac:spMk id="6" creationId="{00000000-0000-0000-0000-000000000000}"/>
          </ac:spMkLst>
        </pc:spChg>
        <pc:spChg chg="del">
          <ac:chgData name="kudikyala vishalini" userId="22c04d8cd1abb763" providerId="LiveId" clId="{76FF1189-8CF9-4318-A026-42DEE9E2E52D}" dt="2024-08-25T12:27:43.763" v="222" actId="478"/>
          <ac:spMkLst>
            <pc:docMk/>
            <pc:sldMk cId="0" sldId="257"/>
            <ac:spMk id="7" creationId="{00000000-0000-0000-0000-000000000000}"/>
          </ac:spMkLst>
        </pc:spChg>
        <pc:spChg chg="del mod">
          <ac:chgData name="kudikyala vishalini" userId="22c04d8cd1abb763" providerId="LiveId" clId="{76FF1189-8CF9-4318-A026-42DEE9E2E52D}" dt="2024-08-25T12:27:56.047" v="235" actId="478"/>
          <ac:spMkLst>
            <pc:docMk/>
            <pc:sldMk cId="0" sldId="257"/>
            <ac:spMk id="8" creationId="{00000000-0000-0000-0000-000000000000}"/>
          </ac:spMkLst>
        </pc:spChg>
        <pc:spChg chg="del mod">
          <ac:chgData name="kudikyala vishalini" userId="22c04d8cd1abb763" providerId="LiveId" clId="{76FF1189-8CF9-4318-A026-42DEE9E2E52D}" dt="2024-08-25T12:27:31.260" v="214" actId="478"/>
          <ac:spMkLst>
            <pc:docMk/>
            <pc:sldMk cId="0" sldId="257"/>
            <ac:spMk id="9" creationId="{00000000-0000-0000-0000-000000000000}"/>
          </ac:spMkLst>
        </pc:spChg>
        <pc:spChg chg="del mod">
          <ac:chgData name="kudikyala vishalini" userId="22c04d8cd1abb763" providerId="LiveId" clId="{76FF1189-8CF9-4318-A026-42DEE9E2E52D}" dt="2024-08-25T12:27:42.434" v="221" actId="478"/>
          <ac:spMkLst>
            <pc:docMk/>
            <pc:sldMk cId="0" sldId="257"/>
            <ac:spMk id="10" creationId="{00000000-0000-0000-0000-000000000000}"/>
          </ac:spMkLst>
        </pc:spChg>
        <pc:spChg chg="del mod">
          <ac:chgData name="kudikyala vishalini" userId="22c04d8cd1abb763" providerId="LiveId" clId="{76FF1189-8CF9-4318-A026-42DEE9E2E52D}" dt="2024-08-25T12:27:54.009" v="233" actId="478"/>
          <ac:spMkLst>
            <pc:docMk/>
            <pc:sldMk cId="0" sldId="257"/>
            <ac:spMk id="11" creationId="{00000000-0000-0000-0000-000000000000}"/>
          </ac:spMkLst>
        </pc:spChg>
        <pc:spChg chg="mod">
          <ac:chgData name="kudikyala vishalini" userId="22c04d8cd1abb763" providerId="LiveId" clId="{76FF1189-8CF9-4318-A026-42DEE9E2E52D}" dt="2024-08-25T12:27:46.945" v="224" actId="20577"/>
          <ac:spMkLst>
            <pc:docMk/>
            <pc:sldMk cId="0" sldId="257"/>
            <ac:spMk id="12" creationId="{00000000-0000-0000-0000-000000000000}"/>
          </ac:spMkLst>
        </pc:spChg>
        <pc:spChg chg="mod">
          <ac:chgData name="kudikyala vishalini" userId="22c04d8cd1abb763" providerId="LiveId" clId="{76FF1189-8CF9-4318-A026-42DEE9E2E52D}" dt="2024-08-25T12:27:45.680" v="223" actId="20577"/>
          <ac:spMkLst>
            <pc:docMk/>
            <pc:sldMk cId="0" sldId="257"/>
            <ac:spMk id="13" creationId="{00000000-0000-0000-0000-000000000000}"/>
          </ac:spMkLst>
        </pc:spChg>
        <pc:spChg chg="del mod">
          <ac:chgData name="kudikyala vishalini" userId="22c04d8cd1abb763" providerId="LiveId" clId="{76FF1189-8CF9-4318-A026-42DEE9E2E52D}" dt="2024-08-25T12:27:39.892" v="219" actId="478"/>
          <ac:spMkLst>
            <pc:docMk/>
            <pc:sldMk cId="0" sldId="257"/>
            <ac:spMk id="14" creationId="{00000000-0000-0000-0000-000000000000}"/>
          </ac:spMkLst>
        </pc:spChg>
        <pc:spChg chg="del mod">
          <ac:chgData name="kudikyala vishalini" userId="22c04d8cd1abb763" providerId="LiveId" clId="{76FF1189-8CF9-4318-A026-42DEE9E2E52D}" dt="2024-08-25T12:28:03.774" v="242" actId="478"/>
          <ac:spMkLst>
            <pc:docMk/>
            <pc:sldMk cId="0" sldId="257"/>
            <ac:spMk id="15" creationId="{00000000-0000-0000-0000-000000000000}"/>
          </ac:spMkLst>
        </pc:spChg>
        <pc:spChg chg="del mod">
          <ac:chgData name="kudikyala vishalini" userId="22c04d8cd1abb763" providerId="LiveId" clId="{76FF1189-8CF9-4318-A026-42DEE9E2E52D}" dt="2024-08-25T12:28:06.423" v="244" actId="478"/>
          <ac:spMkLst>
            <pc:docMk/>
            <pc:sldMk cId="0" sldId="257"/>
            <ac:spMk id="16" creationId="{00000000-0000-0000-0000-000000000000}"/>
          </ac:spMkLst>
        </pc:spChg>
        <pc:spChg chg="del">
          <ac:chgData name="kudikyala vishalini" userId="22c04d8cd1abb763" providerId="LiveId" clId="{76FF1189-8CF9-4318-A026-42DEE9E2E52D}" dt="2024-08-25T12:28:00.319" v="238" actId="478"/>
          <ac:spMkLst>
            <pc:docMk/>
            <pc:sldMk cId="0" sldId="257"/>
            <ac:spMk id="17" creationId="{00000000-0000-0000-0000-000000000000}"/>
          </ac:spMkLst>
        </pc:spChg>
        <pc:spChg chg="del mod">
          <ac:chgData name="kudikyala vishalini" userId="22c04d8cd1abb763" providerId="LiveId" clId="{76FF1189-8CF9-4318-A026-42DEE9E2E52D}" dt="2024-08-25T12:27:58.309" v="237" actId="478"/>
          <ac:spMkLst>
            <pc:docMk/>
            <pc:sldMk cId="0" sldId="257"/>
            <ac:spMk id="18" creationId="{00000000-0000-0000-0000-000000000000}"/>
          </ac:spMkLst>
        </pc:spChg>
        <pc:picChg chg="del mod">
          <ac:chgData name="kudikyala vishalini" userId="22c04d8cd1abb763" providerId="LiveId" clId="{76FF1189-8CF9-4318-A026-42DEE9E2E52D}" dt="2024-08-25T12:25:05.168" v="191" actId="478"/>
          <ac:picMkLst>
            <pc:docMk/>
            <pc:sldMk cId="0" sldId="257"/>
            <ac:picMk id="4" creationId="{00000000-0000-0000-0000-000000000000}"/>
          </ac:picMkLst>
        </pc:picChg>
        <pc:picChg chg="del">
          <ac:chgData name="kudikyala vishalini" userId="22c04d8cd1abb763" providerId="LiveId" clId="{76FF1189-8CF9-4318-A026-42DEE9E2E52D}" dt="2024-08-25T12:16:03.510" v="4" actId="478"/>
          <ac:picMkLst>
            <pc:docMk/>
            <pc:sldMk cId="0" sldId="257"/>
            <ac:picMk id="5" creationId="{00000000-0000-0000-0000-000000000000}"/>
          </ac:picMkLst>
        </pc:picChg>
        <pc:picChg chg="del">
          <ac:chgData name="kudikyala vishalini" userId="22c04d8cd1abb763" providerId="LiveId" clId="{76FF1189-8CF9-4318-A026-42DEE9E2E52D}" dt="2024-08-25T12:18:44.077" v="46" actId="478"/>
          <ac:picMkLst>
            <pc:docMk/>
            <pc:sldMk cId="0" sldId="257"/>
            <ac:picMk id="19" creationId="{00000000-0000-0000-0000-000000000000}"/>
          </ac:picMkLst>
        </pc:picChg>
        <pc:picChg chg="add mod">
          <ac:chgData name="kudikyala vishalini" userId="22c04d8cd1abb763" providerId="LiveId" clId="{76FF1189-8CF9-4318-A026-42DEE9E2E52D}" dt="2024-08-25T12:28:15.105" v="248" actId="14100"/>
          <ac:picMkLst>
            <pc:docMk/>
            <pc:sldMk cId="0" sldId="257"/>
            <ac:picMk id="21" creationId="{73EEADA5-4FA0-7968-A4F3-7D206DF930C9}"/>
          </ac:picMkLst>
        </pc:picChg>
      </pc:sldChg>
      <pc:sldChg chg="delSp modSp mod">
        <pc:chgData name="kudikyala vishalini" userId="22c04d8cd1abb763" providerId="LiveId" clId="{76FF1189-8CF9-4318-A026-42DEE9E2E52D}" dt="2024-08-25T12:28:30.845" v="251" actId="1076"/>
        <pc:sldMkLst>
          <pc:docMk/>
          <pc:sldMk cId="0" sldId="258"/>
        </pc:sldMkLst>
        <pc:spChg chg="del">
          <ac:chgData name="kudikyala vishalini" userId="22c04d8cd1abb763" providerId="LiveId" clId="{76FF1189-8CF9-4318-A026-42DEE9E2E52D}" dt="2024-08-25T12:28:24.258" v="250" actId="478"/>
          <ac:spMkLst>
            <pc:docMk/>
            <pc:sldMk cId="0" sldId="258"/>
            <ac:spMk id="2" creationId="{00000000-0000-0000-0000-000000000000}"/>
          </ac:spMkLst>
        </pc:spChg>
        <pc:spChg chg="del">
          <ac:chgData name="kudikyala vishalini" userId="22c04d8cd1abb763" providerId="LiveId" clId="{76FF1189-8CF9-4318-A026-42DEE9E2E52D}" dt="2024-08-25T12:28:23.243" v="249" actId="478"/>
          <ac:spMkLst>
            <pc:docMk/>
            <pc:sldMk cId="0" sldId="258"/>
            <ac:spMk id="3" creationId="{00000000-0000-0000-0000-000000000000}"/>
          </ac:spMkLst>
        </pc:spChg>
        <pc:spChg chg="mod">
          <ac:chgData name="kudikyala vishalini" userId="22c04d8cd1abb763" providerId="LiveId" clId="{76FF1189-8CF9-4318-A026-42DEE9E2E52D}" dt="2024-08-25T12:28:30.845" v="251" actId="1076"/>
          <ac:spMkLst>
            <pc:docMk/>
            <pc:sldMk cId="0" sldId="258"/>
            <ac:spMk id="4" creationId="{00000000-0000-0000-0000-000000000000}"/>
          </ac:spMkLst>
        </pc:spChg>
        <pc:picChg chg="del">
          <ac:chgData name="kudikyala vishalini" userId="22c04d8cd1abb763" providerId="LiveId" clId="{76FF1189-8CF9-4318-A026-42DEE9E2E52D}" dt="2024-08-25T12:16:44.404" v="8" actId="478"/>
          <ac:picMkLst>
            <pc:docMk/>
            <pc:sldMk cId="0" sldId="258"/>
            <ac:picMk id="11" creationId="{00000000-0000-0000-0000-000000000000}"/>
          </ac:picMkLst>
        </pc:picChg>
      </pc:sldChg>
      <pc:sldChg chg="delSp modSp mod ord">
        <pc:chgData name="kudikyala vishalini" userId="22c04d8cd1abb763" providerId="LiveId" clId="{76FF1189-8CF9-4318-A026-42DEE9E2E52D}" dt="2024-08-25T12:33:51.089" v="323"/>
        <pc:sldMkLst>
          <pc:docMk/>
          <pc:sldMk cId="0" sldId="259"/>
        </pc:sldMkLst>
        <pc:spChg chg="del mod">
          <ac:chgData name="kudikyala vishalini" userId="22c04d8cd1abb763" providerId="LiveId" clId="{76FF1189-8CF9-4318-A026-42DEE9E2E52D}" dt="2024-08-25T12:28:40.835" v="256" actId="478"/>
          <ac:spMkLst>
            <pc:docMk/>
            <pc:sldMk cId="0" sldId="259"/>
            <ac:spMk id="2" creationId="{00000000-0000-0000-0000-000000000000}"/>
          </ac:spMkLst>
        </pc:spChg>
        <pc:spChg chg="del mod">
          <ac:chgData name="kudikyala vishalini" userId="22c04d8cd1abb763" providerId="LiveId" clId="{76FF1189-8CF9-4318-A026-42DEE9E2E52D}" dt="2024-08-25T12:28:39.047" v="254" actId="478"/>
          <ac:spMkLst>
            <pc:docMk/>
            <pc:sldMk cId="0" sldId="259"/>
            <ac:spMk id="3" creationId="{00000000-0000-0000-0000-000000000000}"/>
          </ac:spMkLst>
        </pc:spChg>
        <pc:spChg chg="mod">
          <ac:chgData name="kudikyala vishalini" userId="22c04d8cd1abb763" providerId="LiveId" clId="{76FF1189-8CF9-4318-A026-42DEE9E2E52D}" dt="2024-08-25T12:29:04.939" v="264" actId="14100"/>
          <ac:spMkLst>
            <pc:docMk/>
            <pc:sldMk cId="0" sldId="259"/>
            <ac:spMk id="6" creationId="{00000000-0000-0000-0000-000000000000}"/>
          </ac:spMkLst>
        </pc:spChg>
        <pc:picChg chg="del">
          <ac:chgData name="kudikyala vishalini" userId="22c04d8cd1abb763" providerId="LiveId" clId="{76FF1189-8CF9-4318-A026-42DEE9E2E52D}" dt="2024-08-25T12:28:36.092" v="252" actId="478"/>
          <ac:picMkLst>
            <pc:docMk/>
            <pc:sldMk cId="0" sldId="259"/>
            <ac:picMk id="4" creationId="{00000000-0000-0000-0000-000000000000}"/>
          </ac:picMkLst>
        </pc:picChg>
        <pc:picChg chg="del">
          <ac:chgData name="kudikyala vishalini" userId="22c04d8cd1abb763" providerId="LiveId" clId="{76FF1189-8CF9-4318-A026-42DEE9E2E52D}" dt="2024-08-25T12:28:43.674" v="257" actId="478"/>
          <ac:picMkLst>
            <pc:docMk/>
            <pc:sldMk cId="0" sldId="259"/>
            <ac:picMk id="26" creationId="{00000000-0000-0000-0000-000000000000}"/>
          </ac:picMkLst>
        </pc:picChg>
      </pc:sldChg>
      <pc:sldChg chg="delSp modSp mod">
        <pc:chgData name="kudikyala vishalini" userId="22c04d8cd1abb763" providerId="LiveId" clId="{76FF1189-8CF9-4318-A026-42DEE9E2E52D}" dt="2024-08-25T12:29:36.857" v="271" actId="1076"/>
        <pc:sldMkLst>
          <pc:docMk/>
          <pc:sldMk cId="0" sldId="260"/>
        </pc:sldMkLst>
        <pc:spChg chg="del">
          <ac:chgData name="kudikyala vishalini" userId="22c04d8cd1abb763" providerId="LiveId" clId="{76FF1189-8CF9-4318-A026-42DEE9E2E52D}" dt="2024-08-25T12:29:20.859" v="268" actId="478"/>
          <ac:spMkLst>
            <pc:docMk/>
            <pc:sldMk cId="0" sldId="260"/>
            <ac:spMk id="2" creationId="{00000000-0000-0000-0000-000000000000}"/>
          </ac:spMkLst>
        </pc:spChg>
        <pc:spChg chg="del mod">
          <ac:chgData name="kudikyala vishalini" userId="22c04d8cd1abb763" providerId="LiveId" clId="{76FF1189-8CF9-4318-A026-42DEE9E2E52D}" dt="2024-08-25T12:29:18.595" v="267" actId="478"/>
          <ac:spMkLst>
            <pc:docMk/>
            <pc:sldMk cId="0" sldId="260"/>
            <ac:spMk id="3" creationId="{00000000-0000-0000-0000-000000000000}"/>
          </ac:spMkLst>
        </pc:spChg>
        <pc:spChg chg="mod">
          <ac:chgData name="kudikyala vishalini" userId="22c04d8cd1abb763" providerId="LiveId" clId="{76FF1189-8CF9-4318-A026-42DEE9E2E52D}" dt="2024-08-25T12:29:28.806" v="269" actId="1076"/>
          <ac:spMkLst>
            <pc:docMk/>
            <pc:sldMk cId="0" sldId="260"/>
            <ac:spMk id="6" creationId="{00000000-0000-0000-0000-000000000000}"/>
          </ac:spMkLst>
        </pc:spChg>
        <pc:spChg chg="mod">
          <ac:chgData name="kudikyala vishalini" userId="22c04d8cd1abb763" providerId="LiveId" clId="{76FF1189-8CF9-4318-A026-42DEE9E2E52D}" dt="2024-08-25T12:29:36.857" v="271" actId="1076"/>
          <ac:spMkLst>
            <pc:docMk/>
            <pc:sldMk cId="0" sldId="260"/>
            <ac:spMk id="27" creationId="{00000000-0000-0000-0000-000000000000}"/>
          </ac:spMkLst>
        </pc:spChg>
        <pc:picChg chg="del">
          <ac:chgData name="kudikyala vishalini" userId="22c04d8cd1abb763" providerId="LiveId" clId="{76FF1189-8CF9-4318-A026-42DEE9E2E52D}" dt="2024-08-25T12:29:14.258" v="265" actId="478"/>
          <ac:picMkLst>
            <pc:docMk/>
            <pc:sldMk cId="0" sldId="260"/>
            <ac:picMk id="4" creationId="{00000000-0000-0000-0000-000000000000}"/>
          </ac:picMkLst>
        </pc:picChg>
        <pc:picChg chg="del">
          <ac:chgData name="kudikyala vishalini" userId="22c04d8cd1abb763" providerId="LiveId" clId="{76FF1189-8CF9-4318-A026-42DEE9E2E52D}" dt="2024-08-25T12:16:40.142" v="7" actId="478"/>
          <ac:picMkLst>
            <pc:docMk/>
            <pc:sldMk cId="0" sldId="260"/>
            <ac:picMk id="28" creationId="{00000000-0000-0000-0000-000000000000}"/>
          </ac:picMkLst>
        </pc:picChg>
      </pc:sldChg>
      <pc:sldChg chg="addSp delSp modSp mod">
        <pc:chgData name="kudikyala vishalini" userId="22c04d8cd1abb763" providerId="LiveId" clId="{76FF1189-8CF9-4318-A026-42DEE9E2E52D}" dt="2024-08-25T12:33:38.246" v="320" actId="1076"/>
        <pc:sldMkLst>
          <pc:docMk/>
          <pc:sldMk cId="0" sldId="261"/>
        </pc:sldMkLst>
        <pc:spChg chg="del">
          <ac:chgData name="kudikyala vishalini" userId="22c04d8cd1abb763" providerId="LiveId" clId="{76FF1189-8CF9-4318-A026-42DEE9E2E52D}" dt="2024-08-25T12:29:55.972" v="276" actId="478"/>
          <ac:spMkLst>
            <pc:docMk/>
            <pc:sldMk cId="0" sldId="261"/>
            <ac:spMk id="2" creationId="{00000000-0000-0000-0000-000000000000}"/>
          </ac:spMkLst>
        </pc:spChg>
        <pc:spChg chg="del">
          <ac:chgData name="kudikyala vishalini" userId="22c04d8cd1abb763" providerId="LiveId" clId="{76FF1189-8CF9-4318-A026-42DEE9E2E52D}" dt="2024-08-25T12:29:53.571" v="275" actId="478"/>
          <ac:spMkLst>
            <pc:docMk/>
            <pc:sldMk cId="0" sldId="261"/>
            <ac:spMk id="3" creationId="{00000000-0000-0000-0000-000000000000}"/>
          </ac:spMkLst>
        </pc:spChg>
        <pc:spChg chg="mod">
          <ac:chgData name="kudikyala vishalini" userId="22c04d8cd1abb763" providerId="LiveId" clId="{76FF1189-8CF9-4318-A026-42DEE9E2E52D}" dt="2024-08-25T12:33:38.246" v="320" actId="1076"/>
          <ac:spMkLst>
            <pc:docMk/>
            <pc:sldMk cId="0" sldId="261"/>
            <ac:spMk id="6" creationId="{00000000-0000-0000-0000-000000000000}"/>
          </ac:spMkLst>
        </pc:spChg>
        <pc:spChg chg="mod">
          <ac:chgData name="kudikyala vishalini" userId="22c04d8cd1abb763" providerId="LiveId" clId="{76FF1189-8CF9-4318-A026-42DEE9E2E52D}" dt="2024-08-25T12:33:06.576" v="312" actId="1076"/>
          <ac:spMkLst>
            <pc:docMk/>
            <pc:sldMk cId="0" sldId="261"/>
            <ac:spMk id="8" creationId="{00000000-0000-0000-0000-000000000000}"/>
          </ac:spMkLst>
        </pc:spChg>
        <pc:spChg chg="mod">
          <ac:chgData name="kudikyala vishalini" userId="22c04d8cd1abb763" providerId="LiveId" clId="{76FF1189-8CF9-4318-A026-42DEE9E2E52D}" dt="2024-08-25T12:33:23.384" v="317" actId="1076"/>
          <ac:spMkLst>
            <pc:docMk/>
            <pc:sldMk cId="0" sldId="261"/>
            <ac:spMk id="9" creationId="{00000000-0000-0000-0000-000000000000}"/>
          </ac:spMkLst>
        </pc:spChg>
        <pc:spChg chg="mod">
          <ac:chgData name="kudikyala vishalini" userId="22c04d8cd1abb763" providerId="LiveId" clId="{76FF1189-8CF9-4318-A026-42DEE9E2E52D}" dt="2024-08-25T12:32:48.215" v="307" actId="1076"/>
          <ac:spMkLst>
            <pc:docMk/>
            <pc:sldMk cId="0" sldId="261"/>
            <ac:spMk id="11" creationId="{00000000-0000-0000-0000-000000000000}"/>
          </ac:spMkLst>
        </pc:spChg>
        <pc:spChg chg="mod">
          <ac:chgData name="kudikyala vishalini" userId="22c04d8cd1abb763" providerId="LiveId" clId="{76FF1189-8CF9-4318-A026-42DEE9E2E52D}" dt="2024-08-25T12:33:28.110" v="318" actId="1076"/>
          <ac:spMkLst>
            <pc:docMk/>
            <pc:sldMk cId="0" sldId="261"/>
            <ac:spMk id="12" creationId="{00000000-0000-0000-0000-000000000000}"/>
          </ac:spMkLst>
        </pc:spChg>
        <pc:spChg chg="mod">
          <ac:chgData name="kudikyala vishalini" userId="22c04d8cd1abb763" providerId="LiveId" clId="{76FF1189-8CF9-4318-A026-42DEE9E2E52D}" dt="2024-08-25T12:32:21.816" v="301" actId="1076"/>
          <ac:spMkLst>
            <pc:docMk/>
            <pc:sldMk cId="0" sldId="261"/>
            <ac:spMk id="14" creationId="{00000000-0000-0000-0000-000000000000}"/>
          </ac:spMkLst>
        </pc:spChg>
        <pc:spChg chg="mod">
          <ac:chgData name="kudikyala vishalini" userId="22c04d8cd1abb763" providerId="LiveId" clId="{76FF1189-8CF9-4318-A026-42DEE9E2E52D}" dt="2024-08-25T12:32:13.512" v="300" actId="1076"/>
          <ac:spMkLst>
            <pc:docMk/>
            <pc:sldMk cId="0" sldId="261"/>
            <ac:spMk id="15" creationId="{00000000-0000-0000-0000-000000000000}"/>
          </ac:spMkLst>
        </pc:spChg>
        <pc:picChg chg="del">
          <ac:chgData name="kudikyala vishalini" userId="22c04d8cd1abb763" providerId="LiveId" clId="{76FF1189-8CF9-4318-A026-42DEE9E2E52D}" dt="2024-08-25T12:29:45.174" v="272" actId="478"/>
          <ac:picMkLst>
            <pc:docMk/>
            <pc:sldMk cId="0" sldId="261"/>
            <ac:picMk id="4" creationId="{00000000-0000-0000-0000-000000000000}"/>
          </ac:picMkLst>
        </pc:picChg>
        <pc:picChg chg="del">
          <ac:chgData name="kudikyala vishalini" userId="22c04d8cd1abb763" providerId="LiveId" clId="{76FF1189-8CF9-4318-A026-42DEE9E2E52D}" dt="2024-08-25T12:29:48.281" v="273" actId="478"/>
          <ac:picMkLst>
            <pc:docMk/>
            <pc:sldMk cId="0" sldId="261"/>
            <ac:picMk id="5" creationId="{00000000-0000-0000-0000-000000000000}"/>
          </ac:picMkLst>
        </pc:picChg>
        <pc:picChg chg="mod">
          <ac:chgData name="kudikyala vishalini" userId="22c04d8cd1abb763" providerId="LiveId" clId="{76FF1189-8CF9-4318-A026-42DEE9E2E52D}" dt="2024-08-25T12:33:14.894" v="316" actId="1076"/>
          <ac:picMkLst>
            <pc:docMk/>
            <pc:sldMk cId="0" sldId="261"/>
            <ac:picMk id="7" creationId="{00000000-0000-0000-0000-000000000000}"/>
          </ac:picMkLst>
        </pc:picChg>
        <pc:picChg chg="mod">
          <ac:chgData name="kudikyala vishalini" userId="22c04d8cd1abb763" providerId="LiveId" clId="{76FF1189-8CF9-4318-A026-42DEE9E2E52D}" dt="2024-08-25T12:32:53.691" v="310" actId="14100"/>
          <ac:picMkLst>
            <pc:docMk/>
            <pc:sldMk cId="0" sldId="261"/>
            <ac:picMk id="10" creationId="{00000000-0000-0000-0000-000000000000}"/>
          </ac:picMkLst>
        </pc:picChg>
        <pc:picChg chg="mod">
          <ac:chgData name="kudikyala vishalini" userId="22c04d8cd1abb763" providerId="LiveId" clId="{76FF1189-8CF9-4318-A026-42DEE9E2E52D}" dt="2024-08-25T12:32:28.035" v="304" actId="14100"/>
          <ac:picMkLst>
            <pc:docMk/>
            <pc:sldMk cId="0" sldId="261"/>
            <ac:picMk id="13" creationId="{00000000-0000-0000-0000-000000000000}"/>
          </ac:picMkLst>
        </pc:picChg>
        <pc:picChg chg="del">
          <ac:chgData name="kudikyala vishalini" userId="22c04d8cd1abb763" providerId="LiveId" clId="{76FF1189-8CF9-4318-A026-42DEE9E2E52D}" dt="2024-08-25T12:29:50.084" v="274" actId="478"/>
          <ac:picMkLst>
            <pc:docMk/>
            <pc:sldMk cId="0" sldId="261"/>
            <ac:picMk id="16" creationId="{00000000-0000-0000-0000-000000000000}"/>
          </ac:picMkLst>
        </pc:picChg>
        <pc:picChg chg="add del">
          <ac:chgData name="kudikyala vishalini" userId="22c04d8cd1abb763" providerId="LiveId" clId="{76FF1189-8CF9-4318-A026-42DEE9E2E52D}" dt="2024-08-25T12:31:44.058" v="297" actId="22"/>
          <ac:picMkLst>
            <pc:docMk/>
            <pc:sldMk cId="0" sldId="261"/>
            <ac:picMk id="18" creationId="{8EAF4BE3-81E2-97A1-3E30-6B7521F8AF1A}"/>
          </ac:picMkLst>
        </pc:picChg>
      </pc:sldChg>
      <pc:sldChg chg="delSp modSp mod">
        <pc:chgData name="kudikyala vishalini" userId="22c04d8cd1abb763" providerId="LiveId" clId="{76FF1189-8CF9-4318-A026-42DEE9E2E52D}" dt="2024-08-25T12:36:36.724" v="355" actId="255"/>
        <pc:sldMkLst>
          <pc:docMk/>
          <pc:sldMk cId="0" sldId="262"/>
        </pc:sldMkLst>
        <pc:spChg chg="del">
          <ac:chgData name="kudikyala vishalini" userId="22c04d8cd1abb763" providerId="LiveId" clId="{76FF1189-8CF9-4318-A026-42DEE9E2E52D}" dt="2024-08-25T12:34:12.269" v="326" actId="478"/>
          <ac:spMkLst>
            <pc:docMk/>
            <pc:sldMk cId="0" sldId="262"/>
            <ac:spMk id="2" creationId="{00000000-0000-0000-0000-000000000000}"/>
          </ac:spMkLst>
        </pc:spChg>
        <pc:spChg chg="del">
          <ac:chgData name="kudikyala vishalini" userId="22c04d8cd1abb763" providerId="LiveId" clId="{76FF1189-8CF9-4318-A026-42DEE9E2E52D}" dt="2024-08-25T12:34:08.546" v="324" actId="478"/>
          <ac:spMkLst>
            <pc:docMk/>
            <pc:sldMk cId="0" sldId="262"/>
            <ac:spMk id="3" creationId="{00000000-0000-0000-0000-000000000000}"/>
          </ac:spMkLst>
        </pc:spChg>
        <pc:spChg chg="mod">
          <ac:chgData name="kudikyala vishalini" userId="22c04d8cd1abb763" providerId="LiveId" clId="{76FF1189-8CF9-4318-A026-42DEE9E2E52D}" dt="2024-08-25T12:34:19.457" v="328" actId="1076"/>
          <ac:spMkLst>
            <pc:docMk/>
            <pc:sldMk cId="0" sldId="262"/>
            <ac:spMk id="6" creationId="{00000000-0000-0000-0000-000000000000}"/>
          </ac:spMkLst>
        </pc:spChg>
        <pc:spChg chg="mod">
          <ac:chgData name="kudikyala vishalini" userId="22c04d8cd1abb763" providerId="LiveId" clId="{76FF1189-8CF9-4318-A026-42DEE9E2E52D}" dt="2024-08-25T12:36:36.724" v="355" actId="255"/>
          <ac:spMkLst>
            <pc:docMk/>
            <pc:sldMk cId="0" sldId="262"/>
            <ac:spMk id="8" creationId="{00000000-0000-0000-0000-000000000000}"/>
          </ac:spMkLst>
        </pc:spChg>
        <pc:spChg chg="mod">
          <ac:chgData name="kudikyala vishalini" userId="22c04d8cd1abb763" providerId="LiveId" clId="{76FF1189-8CF9-4318-A026-42DEE9E2E52D}" dt="2024-08-25T12:35:04.373" v="338" actId="14100"/>
          <ac:spMkLst>
            <pc:docMk/>
            <pc:sldMk cId="0" sldId="262"/>
            <ac:spMk id="9" creationId="{00000000-0000-0000-0000-000000000000}"/>
          </ac:spMkLst>
        </pc:spChg>
        <pc:spChg chg="mod">
          <ac:chgData name="kudikyala vishalini" userId="22c04d8cd1abb763" providerId="LiveId" clId="{76FF1189-8CF9-4318-A026-42DEE9E2E52D}" dt="2024-08-25T12:36:25.404" v="352" actId="207"/>
          <ac:spMkLst>
            <pc:docMk/>
            <pc:sldMk cId="0" sldId="262"/>
            <ac:spMk id="11" creationId="{00000000-0000-0000-0000-000000000000}"/>
          </ac:spMkLst>
        </pc:spChg>
        <pc:spChg chg="mod">
          <ac:chgData name="kudikyala vishalini" userId="22c04d8cd1abb763" providerId="LiveId" clId="{76FF1189-8CF9-4318-A026-42DEE9E2E52D}" dt="2024-08-25T12:35:29.174" v="344" actId="14100"/>
          <ac:spMkLst>
            <pc:docMk/>
            <pc:sldMk cId="0" sldId="262"/>
            <ac:spMk id="12" creationId="{00000000-0000-0000-0000-000000000000}"/>
          </ac:spMkLst>
        </pc:spChg>
        <pc:spChg chg="mod">
          <ac:chgData name="kudikyala vishalini" userId="22c04d8cd1abb763" providerId="LiveId" clId="{76FF1189-8CF9-4318-A026-42DEE9E2E52D}" dt="2024-08-25T12:36:10.047" v="349" actId="255"/>
          <ac:spMkLst>
            <pc:docMk/>
            <pc:sldMk cId="0" sldId="262"/>
            <ac:spMk id="14" creationId="{00000000-0000-0000-0000-000000000000}"/>
          </ac:spMkLst>
        </pc:spChg>
        <pc:spChg chg="mod">
          <ac:chgData name="kudikyala vishalini" userId="22c04d8cd1abb763" providerId="LiveId" clId="{76FF1189-8CF9-4318-A026-42DEE9E2E52D}" dt="2024-08-25T12:35:48.811" v="347" actId="1076"/>
          <ac:spMkLst>
            <pc:docMk/>
            <pc:sldMk cId="0" sldId="262"/>
            <ac:spMk id="15" creationId="{00000000-0000-0000-0000-000000000000}"/>
          </ac:spMkLst>
        </pc:spChg>
        <pc:picChg chg="del">
          <ac:chgData name="kudikyala vishalini" userId="22c04d8cd1abb763" providerId="LiveId" clId="{76FF1189-8CF9-4318-A026-42DEE9E2E52D}" dt="2024-08-25T12:34:10.908" v="325" actId="478"/>
          <ac:picMkLst>
            <pc:docMk/>
            <pc:sldMk cId="0" sldId="262"/>
            <ac:picMk id="4" creationId="{00000000-0000-0000-0000-000000000000}"/>
          </ac:picMkLst>
        </pc:picChg>
        <pc:picChg chg="mod">
          <ac:chgData name="kudikyala vishalini" userId="22c04d8cd1abb763" providerId="LiveId" clId="{76FF1189-8CF9-4318-A026-42DEE9E2E52D}" dt="2024-08-25T12:35:01.171" v="337" actId="1076"/>
          <ac:picMkLst>
            <pc:docMk/>
            <pc:sldMk cId="0" sldId="262"/>
            <ac:picMk id="5" creationId="{00000000-0000-0000-0000-000000000000}"/>
          </ac:picMkLst>
        </pc:picChg>
        <pc:picChg chg="mod">
          <ac:chgData name="kudikyala vishalini" userId="22c04d8cd1abb763" providerId="LiveId" clId="{76FF1189-8CF9-4318-A026-42DEE9E2E52D}" dt="2024-08-25T12:34:24.058" v="329" actId="1076"/>
          <ac:picMkLst>
            <pc:docMk/>
            <pc:sldMk cId="0" sldId="262"/>
            <ac:picMk id="7" creationId="{00000000-0000-0000-0000-000000000000}"/>
          </ac:picMkLst>
        </pc:picChg>
        <pc:picChg chg="mod">
          <ac:chgData name="kudikyala vishalini" userId="22c04d8cd1abb763" providerId="LiveId" clId="{76FF1189-8CF9-4318-A026-42DEE9E2E52D}" dt="2024-08-25T12:34:25.660" v="330" actId="1076"/>
          <ac:picMkLst>
            <pc:docMk/>
            <pc:sldMk cId="0" sldId="262"/>
            <ac:picMk id="10" creationId="{00000000-0000-0000-0000-000000000000}"/>
          </ac:picMkLst>
        </pc:picChg>
        <pc:picChg chg="mod">
          <ac:chgData name="kudikyala vishalini" userId="22c04d8cd1abb763" providerId="LiveId" clId="{76FF1189-8CF9-4318-A026-42DEE9E2E52D}" dt="2024-08-25T12:34:27.198" v="331" actId="1076"/>
          <ac:picMkLst>
            <pc:docMk/>
            <pc:sldMk cId="0" sldId="262"/>
            <ac:picMk id="13" creationId="{00000000-0000-0000-0000-000000000000}"/>
          </ac:picMkLst>
        </pc:picChg>
        <pc:picChg chg="del">
          <ac:chgData name="kudikyala vishalini" userId="22c04d8cd1abb763" providerId="LiveId" clId="{76FF1189-8CF9-4318-A026-42DEE9E2E52D}" dt="2024-08-25T12:33:47.227" v="321" actId="478"/>
          <ac:picMkLst>
            <pc:docMk/>
            <pc:sldMk cId="0" sldId="262"/>
            <ac:picMk id="16" creationId="{00000000-0000-0000-0000-000000000000}"/>
          </ac:picMkLst>
        </pc:picChg>
      </pc:sldChg>
      <pc:sldChg chg="delSp modSp mod">
        <pc:chgData name="kudikyala vishalini" userId="22c04d8cd1abb763" providerId="LiveId" clId="{76FF1189-8CF9-4318-A026-42DEE9E2E52D}" dt="2024-08-25T12:38:18.548" v="372" actId="255"/>
        <pc:sldMkLst>
          <pc:docMk/>
          <pc:sldMk cId="0" sldId="263"/>
        </pc:sldMkLst>
        <pc:spChg chg="del">
          <ac:chgData name="kudikyala vishalini" userId="22c04d8cd1abb763" providerId="LiveId" clId="{76FF1189-8CF9-4318-A026-42DEE9E2E52D}" dt="2024-08-25T12:36:44.998" v="357" actId="478"/>
          <ac:spMkLst>
            <pc:docMk/>
            <pc:sldMk cId="0" sldId="263"/>
            <ac:spMk id="2" creationId="{00000000-0000-0000-0000-000000000000}"/>
          </ac:spMkLst>
        </pc:spChg>
        <pc:spChg chg="del">
          <ac:chgData name="kudikyala vishalini" userId="22c04d8cd1abb763" providerId="LiveId" clId="{76FF1189-8CF9-4318-A026-42DEE9E2E52D}" dt="2024-08-25T12:36:42.409" v="356" actId="478"/>
          <ac:spMkLst>
            <pc:docMk/>
            <pc:sldMk cId="0" sldId="263"/>
            <ac:spMk id="3" creationId="{00000000-0000-0000-0000-000000000000}"/>
          </ac:spMkLst>
        </pc:spChg>
        <pc:spChg chg="mod">
          <ac:chgData name="kudikyala vishalini" userId="22c04d8cd1abb763" providerId="LiveId" clId="{76FF1189-8CF9-4318-A026-42DEE9E2E52D}" dt="2024-08-25T12:37:01.057" v="360" actId="1076"/>
          <ac:spMkLst>
            <pc:docMk/>
            <pc:sldMk cId="0" sldId="263"/>
            <ac:spMk id="6" creationId="{00000000-0000-0000-0000-000000000000}"/>
          </ac:spMkLst>
        </pc:spChg>
        <pc:spChg chg="mod">
          <ac:chgData name="kudikyala vishalini" userId="22c04d8cd1abb763" providerId="LiveId" clId="{76FF1189-8CF9-4318-A026-42DEE9E2E52D}" dt="2024-08-25T12:37:35.706" v="364" actId="14100"/>
          <ac:spMkLst>
            <pc:docMk/>
            <pc:sldMk cId="0" sldId="263"/>
            <ac:spMk id="7" creationId="{00000000-0000-0000-0000-000000000000}"/>
          </ac:spMkLst>
        </pc:spChg>
        <pc:spChg chg="mod">
          <ac:chgData name="kudikyala vishalini" userId="22c04d8cd1abb763" providerId="LiveId" clId="{76FF1189-8CF9-4318-A026-42DEE9E2E52D}" dt="2024-08-25T12:37:49.788" v="367" actId="14100"/>
          <ac:spMkLst>
            <pc:docMk/>
            <pc:sldMk cId="0" sldId="263"/>
            <ac:spMk id="9" creationId="{00000000-0000-0000-0000-000000000000}"/>
          </ac:spMkLst>
        </pc:spChg>
        <pc:spChg chg="mod">
          <ac:chgData name="kudikyala vishalini" userId="22c04d8cd1abb763" providerId="LiveId" clId="{76FF1189-8CF9-4318-A026-42DEE9E2E52D}" dt="2024-08-25T12:38:11.289" v="371" actId="255"/>
          <ac:spMkLst>
            <pc:docMk/>
            <pc:sldMk cId="0" sldId="263"/>
            <ac:spMk id="12" creationId="{00000000-0000-0000-0000-000000000000}"/>
          </ac:spMkLst>
        </pc:spChg>
        <pc:spChg chg="mod">
          <ac:chgData name="kudikyala vishalini" userId="22c04d8cd1abb763" providerId="LiveId" clId="{76FF1189-8CF9-4318-A026-42DEE9E2E52D}" dt="2024-08-25T12:37:55.955" v="368" actId="14100"/>
          <ac:spMkLst>
            <pc:docMk/>
            <pc:sldMk cId="0" sldId="263"/>
            <ac:spMk id="13" creationId="{00000000-0000-0000-0000-000000000000}"/>
          </ac:spMkLst>
        </pc:spChg>
        <pc:spChg chg="mod">
          <ac:chgData name="kudikyala vishalini" userId="22c04d8cd1abb763" providerId="LiveId" clId="{76FF1189-8CF9-4318-A026-42DEE9E2E52D}" dt="2024-08-25T12:38:04.028" v="370" actId="14100"/>
          <ac:spMkLst>
            <pc:docMk/>
            <pc:sldMk cId="0" sldId="263"/>
            <ac:spMk id="15" creationId="{00000000-0000-0000-0000-000000000000}"/>
          </ac:spMkLst>
        </pc:spChg>
        <pc:spChg chg="mod">
          <ac:chgData name="kudikyala vishalini" userId="22c04d8cd1abb763" providerId="LiveId" clId="{76FF1189-8CF9-4318-A026-42DEE9E2E52D}" dt="2024-08-25T12:38:18.548" v="372" actId="255"/>
          <ac:spMkLst>
            <pc:docMk/>
            <pc:sldMk cId="0" sldId="263"/>
            <ac:spMk id="18" creationId="{00000000-0000-0000-0000-000000000000}"/>
          </ac:spMkLst>
        </pc:spChg>
        <pc:picChg chg="del">
          <ac:chgData name="kudikyala vishalini" userId="22c04d8cd1abb763" providerId="LiveId" clId="{76FF1189-8CF9-4318-A026-42DEE9E2E52D}" dt="2024-08-25T12:36:47.668" v="358" actId="478"/>
          <ac:picMkLst>
            <pc:docMk/>
            <pc:sldMk cId="0" sldId="263"/>
            <ac:picMk id="4" creationId="{00000000-0000-0000-0000-000000000000}"/>
          </ac:picMkLst>
        </pc:picChg>
        <pc:picChg chg="del">
          <ac:chgData name="kudikyala vishalini" userId="22c04d8cd1abb763" providerId="LiveId" clId="{76FF1189-8CF9-4318-A026-42DEE9E2E52D}" dt="2024-08-25T12:14:20.349" v="0" actId="478"/>
          <ac:picMkLst>
            <pc:docMk/>
            <pc:sldMk cId="0" sldId="263"/>
            <ac:picMk id="19" creationId="{00000000-0000-0000-0000-000000000000}"/>
          </ac:picMkLst>
        </pc:picChg>
      </pc:sldChg>
      <pc:sldChg chg="delSp modSp mod">
        <pc:chgData name="kudikyala vishalini" userId="22c04d8cd1abb763" providerId="LiveId" clId="{76FF1189-8CF9-4318-A026-42DEE9E2E52D}" dt="2024-08-25T12:39:05.192" v="380" actId="1076"/>
        <pc:sldMkLst>
          <pc:docMk/>
          <pc:sldMk cId="0" sldId="264"/>
        </pc:sldMkLst>
        <pc:spChg chg="del">
          <ac:chgData name="kudikyala vishalini" userId="22c04d8cd1abb763" providerId="LiveId" clId="{76FF1189-8CF9-4318-A026-42DEE9E2E52D}" dt="2024-08-25T12:38:29.580" v="374" actId="478"/>
          <ac:spMkLst>
            <pc:docMk/>
            <pc:sldMk cId="0" sldId="264"/>
            <ac:spMk id="2" creationId="{00000000-0000-0000-0000-000000000000}"/>
          </ac:spMkLst>
        </pc:spChg>
        <pc:spChg chg="del">
          <ac:chgData name="kudikyala vishalini" userId="22c04d8cd1abb763" providerId="LiveId" clId="{76FF1189-8CF9-4318-A026-42DEE9E2E52D}" dt="2024-08-25T12:38:27.436" v="373" actId="478"/>
          <ac:spMkLst>
            <pc:docMk/>
            <pc:sldMk cId="0" sldId="264"/>
            <ac:spMk id="3" creationId="{00000000-0000-0000-0000-000000000000}"/>
          </ac:spMkLst>
        </pc:spChg>
        <pc:spChg chg="mod">
          <ac:chgData name="kudikyala vishalini" userId="22c04d8cd1abb763" providerId="LiveId" clId="{76FF1189-8CF9-4318-A026-42DEE9E2E52D}" dt="2024-08-25T12:39:05.192" v="380" actId="1076"/>
          <ac:spMkLst>
            <pc:docMk/>
            <pc:sldMk cId="0" sldId="264"/>
            <ac:spMk id="6" creationId="{00000000-0000-0000-0000-000000000000}"/>
          </ac:spMkLst>
        </pc:spChg>
        <pc:spChg chg="mod">
          <ac:chgData name="kudikyala vishalini" userId="22c04d8cd1abb763" providerId="LiveId" clId="{76FF1189-8CF9-4318-A026-42DEE9E2E52D}" dt="2024-08-25T12:39:01.724" v="379" actId="14100"/>
          <ac:spMkLst>
            <pc:docMk/>
            <pc:sldMk cId="0" sldId="264"/>
            <ac:spMk id="7" creationId="{00000000-0000-0000-0000-000000000000}"/>
          </ac:spMkLst>
        </pc:spChg>
        <pc:picChg chg="del">
          <ac:chgData name="kudikyala vishalini" userId="22c04d8cd1abb763" providerId="LiveId" clId="{76FF1189-8CF9-4318-A026-42DEE9E2E52D}" dt="2024-08-25T12:16:57.248" v="9" actId="478"/>
          <ac:picMkLst>
            <pc:docMk/>
            <pc:sldMk cId="0" sldId="264"/>
            <ac:picMk id="8" creationId="{00000000-0000-0000-0000-000000000000}"/>
          </ac:picMkLst>
        </pc:picChg>
      </pc:sldChg>
      <pc:sldChg chg="addSp delSp modSp mod">
        <pc:chgData name="kudikyala vishalini" userId="22c04d8cd1abb763" providerId="LiveId" clId="{76FF1189-8CF9-4318-A026-42DEE9E2E52D}" dt="2024-08-25T12:40:54.812" v="397" actId="14100"/>
        <pc:sldMkLst>
          <pc:docMk/>
          <pc:sldMk cId="0" sldId="265"/>
        </pc:sldMkLst>
        <pc:spChg chg="del">
          <ac:chgData name="kudikyala vishalini" userId="22c04d8cd1abb763" providerId="LiveId" clId="{76FF1189-8CF9-4318-A026-42DEE9E2E52D}" dt="2024-08-25T12:39:21.465" v="386" actId="478"/>
          <ac:spMkLst>
            <pc:docMk/>
            <pc:sldMk cId="0" sldId="265"/>
            <ac:spMk id="2" creationId="{00000000-0000-0000-0000-000000000000}"/>
          </ac:spMkLst>
        </pc:spChg>
        <pc:spChg chg="del">
          <ac:chgData name="kudikyala vishalini" userId="22c04d8cd1abb763" providerId="LiveId" clId="{76FF1189-8CF9-4318-A026-42DEE9E2E52D}" dt="2024-08-25T12:39:19.797" v="385" actId="478"/>
          <ac:spMkLst>
            <pc:docMk/>
            <pc:sldMk cId="0" sldId="265"/>
            <ac:spMk id="3" creationId="{00000000-0000-0000-0000-000000000000}"/>
          </ac:spMkLst>
        </pc:spChg>
        <pc:spChg chg="mod">
          <ac:chgData name="kudikyala vishalini" userId="22c04d8cd1abb763" providerId="LiveId" clId="{76FF1189-8CF9-4318-A026-42DEE9E2E52D}" dt="2024-08-25T12:39:33.387" v="389" actId="20577"/>
          <ac:spMkLst>
            <pc:docMk/>
            <pc:sldMk cId="0" sldId="265"/>
            <ac:spMk id="6" creationId="{00000000-0000-0000-0000-000000000000}"/>
          </ac:spMkLst>
        </pc:spChg>
        <pc:spChg chg="del mod">
          <ac:chgData name="kudikyala vishalini" userId="22c04d8cd1abb763" providerId="LiveId" clId="{76FF1189-8CF9-4318-A026-42DEE9E2E52D}" dt="2024-08-25T12:39:12.666" v="383" actId="478"/>
          <ac:spMkLst>
            <pc:docMk/>
            <pc:sldMk cId="0" sldId="265"/>
            <ac:spMk id="7" creationId="{00000000-0000-0000-0000-000000000000}"/>
          </ac:spMkLst>
        </pc:spChg>
        <pc:picChg chg="del">
          <ac:chgData name="kudikyala vishalini" userId="22c04d8cd1abb763" providerId="LiveId" clId="{76FF1189-8CF9-4318-A026-42DEE9E2E52D}" dt="2024-08-25T12:39:28.608" v="388" actId="478"/>
          <ac:picMkLst>
            <pc:docMk/>
            <pc:sldMk cId="0" sldId="265"/>
            <ac:picMk id="4" creationId="{00000000-0000-0000-0000-000000000000}"/>
          </ac:picMkLst>
        </pc:picChg>
        <pc:picChg chg="del">
          <ac:chgData name="kudikyala vishalini" userId="22c04d8cd1abb763" providerId="LiveId" clId="{76FF1189-8CF9-4318-A026-42DEE9E2E52D}" dt="2024-08-25T12:39:27.385" v="387" actId="478"/>
          <ac:picMkLst>
            <pc:docMk/>
            <pc:sldMk cId="0" sldId="265"/>
            <ac:picMk id="5" creationId="{00000000-0000-0000-0000-000000000000}"/>
          </ac:picMkLst>
        </pc:picChg>
        <pc:picChg chg="del">
          <ac:chgData name="kudikyala vishalini" userId="22c04d8cd1abb763" providerId="LiveId" clId="{76FF1189-8CF9-4318-A026-42DEE9E2E52D}" dt="2024-08-25T12:39:15.227" v="384" actId="478"/>
          <ac:picMkLst>
            <pc:docMk/>
            <pc:sldMk cId="0" sldId="265"/>
            <ac:picMk id="8" creationId="{00000000-0000-0000-0000-000000000000}"/>
          </ac:picMkLst>
        </pc:picChg>
        <pc:picChg chg="add">
          <ac:chgData name="kudikyala vishalini" userId="22c04d8cd1abb763" providerId="LiveId" clId="{76FF1189-8CF9-4318-A026-42DEE9E2E52D}" dt="2024-08-25T12:40:08.755" v="390"/>
          <ac:picMkLst>
            <pc:docMk/>
            <pc:sldMk cId="0" sldId="265"/>
            <ac:picMk id="2050" creationId="{D596DB0A-6F89-AF86-96DE-2CEDDBE985BC}"/>
          </ac:picMkLst>
        </pc:picChg>
        <pc:picChg chg="add mod">
          <ac:chgData name="kudikyala vishalini" userId="22c04d8cd1abb763" providerId="LiveId" clId="{76FF1189-8CF9-4318-A026-42DEE9E2E52D}" dt="2024-08-25T12:40:54.812" v="397" actId="14100"/>
          <ac:picMkLst>
            <pc:docMk/>
            <pc:sldMk cId="0" sldId="265"/>
            <ac:picMk id="2052" creationId="{25D01AD5-C724-DAB9-92EC-4107307D157E}"/>
          </ac:picMkLst>
        </pc:picChg>
      </pc:sldChg>
      <pc:sldChg chg="new del ord">
        <pc:chgData name="kudikyala vishalini" userId="22c04d8cd1abb763" providerId="LiveId" clId="{76FF1189-8CF9-4318-A026-42DEE9E2E52D}" dt="2024-08-25T12:19:41.967" v="51" actId="47"/>
        <pc:sldMkLst>
          <pc:docMk/>
          <pc:sldMk cId="3484368809" sldId="266"/>
        </pc:sldMkLst>
      </pc:sldChg>
      <pc:sldChg chg="addSp delSp modSp new mod">
        <pc:chgData name="kudikyala vishalini" userId="22c04d8cd1abb763" providerId="LiveId" clId="{76FF1189-8CF9-4318-A026-42DEE9E2E52D}" dt="2024-08-25T12:26:27.705" v="202"/>
        <pc:sldMkLst>
          <pc:docMk/>
          <pc:sldMk cId="3922288340" sldId="267"/>
        </pc:sldMkLst>
        <pc:spChg chg="del mod">
          <ac:chgData name="kudikyala vishalini" userId="22c04d8cd1abb763" providerId="LiveId" clId="{76FF1189-8CF9-4318-A026-42DEE9E2E52D}" dt="2024-08-25T12:21:59.170" v="129" actId="478"/>
          <ac:spMkLst>
            <pc:docMk/>
            <pc:sldMk cId="3922288340" sldId="267"/>
            <ac:spMk id="2" creationId="{3685AE1F-49F3-1493-5DFA-14F99CCF60FF}"/>
          </ac:spMkLst>
        </pc:spChg>
        <pc:spChg chg="mod">
          <ac:chgData name="kudikyala vishalini" userId="22c04d8cd1abb763" providerId="LiveId" clId="{76FF1189-8CF9-4318-A026-42DEE9E2E52D}" dt="2024-08-25T12:26:27.705" v="202"/>
          <ac:spMkLst>
            <pc:docMk/>
            <pc:sldMk cId="3922288340" sldId="267"/>
            <ac:spMk id="3" creationId="{690B94BF-EFEF-DC0B-4E48-3590D4889544}"/>
          </ac:spMkLst>
        </pc:spChg>
        <pc:spChg chg="del mod">
          <ac:chgData name="kudikyala vishalini" userId="22c04d8cd1abb763" providerId="LiveId" clId="{76FF1189-8CF9-4318-A026-42DEE9E2E52D}" dt="2024-08-25T12:22:06.677" v="131" actId="478"/>
          <ac:spMkLst>
            <pc:docMk/>
            <pc:sldMk cId="3922288340" sldId="267"/>
            <ac:spMk id="4" creationId="{0CF265C5-2660-C29B-6056-FC38146C4EB1}"/>
          </ac:spMkLst>
        </pc:spChg>
        <pc:spChg chg="add mod">
          <ac:chgData name="kudikyala vishalini" userId="22c04d8cd1abb763" providerId="LiveId" clId="{76FF1189-8CF9-4318-A026-42DEE9E2E52D}" dt="2024-08-25T12:24:57.724" v="189" actId="1076"/>
          <ac:spMkLst>
            <pc:docMk/>
            <pc:sldMk cId="3922288340" sldId="267"/>
            <ac:spMk id="5" creationId="{DF737F34-57D9-C2A7-F29B-72DBF35E5611}"/>
          </ac:spMkLst>
        </pc:spChg>
        <pc:picChg chg="add del mod">
          <ac:chgData name="kudikyala vishalini" userId="22c04d8cd1abb763" providerId="LiveId" clId="{76FF1189-8CF9-4318-A026-42DEE9E2E52D}" dt="2024-08-25T12:23:10.682" v="134" actId="478"/>
          <ac:picMkLst>
            <pc:docMk/>
            <pc:sldMk cId="3922288340" sldId="267"/>
            <ac:picMk id="1026" creationId="{F69E4799-3F70-8788-01B9-D1AA23F815FD}"/>
          </ac:picMkLst>
        </pc:picChg>
        <pc:picChg chg="add mod">
          <ac:chgData name="kudikyala vishalini" userId="22c04d8cd1abb763" providerId="LiveId" clId="{76FF1189-8CF9-4318-A026-42DEE9E2E52D}" dt="2024-08-25T12:23:39.851" v="140" actId="1076"/>
          <ac:picMkLst>
            <pc:docMk/>
            <pc:sldMk cId="3922288340" sldId="267"/>
            <ac:picMk id="1028" creationId="{F923CCFC-07B8-C68A-4FEC-9C5280FAC9F5}"/>
          </ac:picMkLst>
        </pc:picChg>
      </pc:sldChg>
      <pc:sldMasterChg chg="modSldLayout">
        <pc:chgData name="kudikyala vishalini" userId="22c04d8cd1abb763" providerId="LiveId" clId="{76FF1189-8CF9-4318-A026-42DEE9E2E52D}" dt="2024-08-25T12:26:27.705" v="202"/>
        <pc:sldMasterMkLst>
          <pc:docMk/>
          <pc:sldMasterMk cId="1338899319" sldId="2147484133"/>
        </pc:sldMasterMkLst>
        <pc:sldLayoutChg chg="addSp delSp">
          <pc:chgData name="kudikyala vishalini" userId="22c04d8cd1abb763" providerId="LiveId" clId="{76FF1189-8CF9-4318-A026-42DEE9E2E52D}" dt="2024-08-25T12:26:27.705" v="202"/>
          <pc:sldLayoutMkLst>
            <pc:docMk/>
            <pc:sldMasterMk cId="1338899319" sldId="2147484133"/>
            <pc:sldLayoutMk cId="810486298" sldId="2147484151"/>
          </pc:sldLayoutMkLst>
          <pc:spChg chg="add del">
            <ac:chgData name="kudikyala vishalini" userId="22c04d8cd1abb763" providerId="LiveId" clId="{76FF1189-8CF9-4318-A026-42DEE9E2E52D}" dt="2024-08-25T12:26:27.705" v="202"/>
            <ac:spMkLst>
              <pc:docMk/>
              <pc:sldMasterMk cId="1338899319" sldId="2147484133"/>
              <pc:sldLayoutMk cId="810486298" sldId="2147484151"/>
              <ac:spMk id="8" creationId="{00000000-0000-0000-0000-000000000000}"/>
            </ac:spMkLst>
          </pc:spChg>
          <pc:spChg chg="add del">
            <ac:chgData name="kudikyala vishalini" userId="22c04d8cd1abb763" providerId="LiveId" clId="{76FF1189-8CF9-4318-A026-42DEE9E2E52D}" dt="2024-08-25T12:26:27.705" v="202"/>
            <ac:spMkLst>
              <pc:docMk/>
              <pc:sldMasterMk cId="1338899319" sldId="2147484133"/>
              <pc:sldLayoutMk cId="810486298" sldId="2147484151"/>
              <ac:spMk id="9"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8583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7601179"/>
            <a:ext cx="14630400" cy="797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316736" y="910742"/>
            <a:ext cx="12070080" cy="4279392"/>
          </a:xfrm>
        </p:spPr>
        <p:txBody>
          <a:bodyPr anchor="b">
            <a:normAutofit/>
          </a:bodyPr>
          <a:lstStyle>
            <a:lvl1pPr algn="l">
              <a:lnSpc>
                <a:spcPct val="85000"/>
              </a:lnSpc>
              <a:defRPr sz="9600" spc="-6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20061" y="5346745"/>
            <a:ext cx="12070080" cy="1371600"/>
          </a:xfrm>
        </p:spPr>
        <p:txBody>
          <a:bodyPr lIns="91440" rIns="91440">
            <a:normAutofit/>
          </a:bodyPr>
          <a:lstStyle>
            <a:lvl1pPr marL="0" indent="0" algn="l">
              <a:buNone/>
              <a:defRPr sz="2880" cap="all" spc="240" baseline="0">
                <a:solidFill>
                  <a:schemeClr val="tx2"/>
                </a:solidFill>
                <a:latin typeface="+mj-lt"/>
              </a:defRPr>
            </a:lvl1pPr>
            <a:lvl2pPr marL="548640" indent="0" algn="ctr">
              <a:buNone/>
              <a:defRPr sz="288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7235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827809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469880" y="494762"/>
            <a:ext cx="3154680" cy="691187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94762"/>
            <a:ext cx="9281160" cy="691187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26240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36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08037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910742"/>
            <a:ext cx="12070080" cy="4279392"/>
          </a:xfrm>
        </p:spPr>
        <p:txBody>
          <a:bodyPr anchor="b" anchorCtr="0">
            <a:normAutofit/>
          </a:bodyPr>
          <a:lstStyle>
            <a:lvl1pPr>
              <a:lnSpc>
                <a:spcPct val="85000"/>
              </a:lnSpc>
              <a:defRPr sz="96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16736" y="5343754"/>
            <a:ext cx="12070080" cy="1371600"/>
          </a:xfrm>
        </p:spPr>
        <p:txBody>
          <a:bodyPr lIns="91440" rIns="91440" anchor="t" anchorCtr="0">
            <a:normAutofit/>
          </a:bodyPr>
          <a:lstStyle>
            <a:lvl1pPr marL="0" indent="0">
              <a:buNone/>
              <a:defRPr sz="2880" cap="all" spc="240" baseline="0">
                <a:solidFill>
                  <a:schemeClr val="tx2"/>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4777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16736" y="2214881"/>
            <a:ext cx="5925312" cy="4828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61504" y="2214882"/>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24D31-43A5-475A-80CF-332C9F6DCF35}" type="datetimeFigureOut">
              <a:rPr lang="en-US" smtClean="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38055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16736"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16736" y="3098802"/>
            <a:ext cx="5925312" cy="3944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61504"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61504" y="3098801"/>
            <a:ext cx="5925312" cy="3944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624D31-43A5-475A-80CF-332C9F6DCF35}" type="datetimeFigureOut">
              <a:rPr lang="en-US" smtClean="0"/>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60619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8/25/2024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27417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8/25/2024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2812904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0" y="0"/>
            <a:ext cx="4860949"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848085" y="0"/>
            <a:ext cx="76810"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8640" y="713231"/>
            <a:ext cx="3840480" cy="2743200"/>
          </a:xfrm>
        </p:spPr>
        <p:txBody>
          <a:bodyPr anchor="b">
            <a:normAutofit/>
          </a:bodyPr>
          <a:lstStyle>
            <a:lvl1pPr>
              <a:defRPr sz="432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60720" y="877824"/>
            <a:ext cx="7790688" cy="630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8640" y="3511296"/>
            <a:ext cx="3840480" cy="4054949"/>
          </a:xfrm>
        </p:spPr>
        <p:txBody>
          <a:bodyPr lIns="91440" rIns="91440">
            <a:normAutofit/>
          </a:bodyPr>
          <a:lstStyle>
            <a:lvl1pPr marL="0" indent="0">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558614" y="7751743"/>
            <a:ext cx="3142212" cy="438150"/>
          </a:xfrm>
        </p:spPr>
        <p:txBody>
          <a:bodyPr/>
          <a:lstStyle>
            <a:lvl1pPr algn="l">
              <a:defRPr/>
            </a:lvl1pPr>
          </a:lstStyle>
          <a:p>
            <a:fld id="{98624D31-43A5-475A-80CF-332C9F6DCF35}" type="datetimeFigureOut">
              <a:rPr lang="en-US" smtClean="0"/>
              <a:t>8/25/2024</a:t>
            </a:fld>
            <a:endParaRPr lang="en-US" dirty="0"/>
          </a:p>
        </p:txBody>
      </p:sp>
      <p:sp>
        <p:nvSpPr>
          <p:cNvPr id="6" name="Footer Placeholder 5"/>
          <p:cNvSpPr>
            <a:spLocks noGrp="1"/>
          </p:cNvSpPr>
          <p:nvPr>
            <p:ph type="ftr" sz="quarter" idx="11"/>
          </p:nvPr>
        </p:nvSpPr>
        <p:spPr>
          <a:xfrm>
            <a:off x="5760720" y="7751743"/>
            <a:ext cx="5577840" cy="43815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103488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943600"/>
            <a:ext cx="1462659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9" y="5898091"/>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7" y="6089904"/>
            <a:ext cx="12136374" cy="987552"/>
          </a:xfrm>
        </p:spPr>
        <p:txBody>
          <a:bodyPr tIns="0" bIns="0" anchor="b">
            <a:noAutofit/>
          </a:bodyPr>
          <a:lstStyle>
            <a:lvl1pPr>
              <a:defRPr sz="432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9" y="0"/>
            <a:ext cx="14630382" cy="5898091"/>
          </a:xfrm>
          <a:solidFill>
            <a:schemeClr val="bg2">
              <a:lumMod val="90000"/>
            </a:schemeClr>
          </a:solidFill>
        </p:spPr>
        <p:txBody>
          <a:bodyPr lIns="457200" tIns="457200"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16736" y="7088429"/>
            <a:ext cx="12135917" cy="713232"/>
          </a:xfrm>
        </p:spPr>
        <p:txBody>
          <a:bodyPr lIns="91440" tIns="0" rIns="91440" bIns="0">
            <a:normAutofit/>
          </a:bodyPr>
          <a:lstStyle>
            <a:lvl1pPr marL="0" indent="0">
              <a:spcBef>
                <a:spcPts val="0"/>
              </a:spcBef>
              <a:spcAft>
                <a:spcPts val="720"/>
              </a:spcAft>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25431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16736" y="343924"/>
            <a:ext cx="12070080" cy="174090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16736" y="2214881"/>
            <a:ext cx="12070080" cy="482803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6737" y="7751743"/>
            <a:ext cx="2966725" cy="438150"/>
          </a:xfrm>
          <a:prstGeom prst="rect">
            <a:avLst/>
          </a:prstGeom>
        </p:spPr>
        <p:txBody>
          <a:bodyPr vert="horz" lIns="91440" tIns="45720" rIns="91440" bIns="45720" rtlCol="0" anchor="ctr"/>
          <a:lstStyle>
            <a:lvl1pPr algn="l">
              <a:defRPr sz="1080">
                <a:solidFill>
                  <a:srgbClr val="FFFFFF"/>
                </a:solidFill>
              </a:defRPr>
            </a:lvl1pPr>
          </a:lstStyle>
          <a:p>
            <a:fld id="{98624D31-43A5-475A-80CF-332C9F6DCF35}" type="datetimeFigureOut">
              <a:rPr lang="en-US" smtClean="0"/>
              <a:t>8/25/2024</a:t>
            </a:fld>
            <a:endParaRPr lang="en-US" dirty="0"/>
          </a:p>
        </p:txBody>
      </p:sp>
      <p:sp>
        <p:nvSpPr>
          <p:cNvPr id="5" name="Footer Placeholder 4"/>
          <p:cNvSpPr>
            <a:spLocks noGrp="1"/>
          </p:cNvSpPr>
          <p:nvPr>
            <p:ph type="ftr" sz="quarter" idx="3"/>
          </p:nvPr>
        </p:nvSpPr>
        <p:spPr>
          <a:xfrm>
            <a:off x="4423422" y="7751743"/>
            <a:ext cx="5787365" cy="438150"/>
          </a:xfrm>
          <a:prstGeom prst="rect">
            <a:avLst/>
          </a:prstGeom>
        </p:spPr>
        <p:txBody>
          <a:bodyPr vert="horz" lIns="91440" tIns="45720" rIns="91440" bIns="45720" rtlCol="0" anchor="ctr"/>
          <a:lstStyle>
            <a:lvl1pPr algn="ctr">
              <a:defRPr sz="108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880550" y="7751743"/>
            <a:ext cx="1574430" cy="438150"/>
          </a:xfrm>
          <a:prstGeom prst="rect">
            <a:avLst/>
          </a:prstGeom>
        </p:spPr>
        <p:txBody>
          <a:bodyPr vert="horz" lIns="91440" tIns="45720" rIns="91440" bIns="45720" rtlCol="0" anchor="ctr"/>
          <a:lstStyle>
            <a:lvl1pPr algn="r">
              <a:defRPr sz="126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432238" y="2085414"/>
            <a:ext cx="119603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088802"/>
      </p:ext>
    </p:extLst>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Lst>
  <p:hf sldNum="0" hdr="0" ftr="0" dt="0"/>
  <p:txStyles>
    <p:title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B94BF-EFEF-DC0B-4E48-3590D4889544}"/>
              </a:ext>
            </a:extLst>
          </p:cNvPr>
          <p:cNvSpPr>
            <a:spLocks noGrp="1"/>
          </p:cNvSpPr>
          <p:nvPr>
            <p:ph idx="1"/>
          </p:nvPr>
        </p:nvSpPr>
        <p:spPr>
          <a:xfrm>
            <a:off x="5107259" y="877824"/>
            <a:ext cx="8444149" cy="4474761"/>
          </a:xfrm>
        </p:spPr>
        <p:txBody>
          <a:bodyPr>
            <a:normAutofit/>
          </a:bodyPr>
          <a:lstStyle/>
          <a:p>
            <a:r>
              <a:rPr lang="en-IN" sz="6600" dirty="0">
                <a:solidFill>
                  <a:srgbClr val="002060"/>
                </a:solidFill>
              </a:rPr>
              <a:t>Full Stack Development</a:t>
            </a:r>
          </a:p>
          <a:p>
            <a:pPr algn="ctr"/>
            <a:r>
              <a:rPr lang="en-IN" sz="6600" dirty="0">
                <a:solidFill>
                  <a:srgbClr val="002060"/>
                </a:solidFill>
              </a:rPr>
              <a:t>  </a:t>
            </a:r>
            <a:r>
              <a:rPr lang="en-IN" sz="7200" dirty="0">
                <a:solidFill>
                  <a:srgbClr val="0070C0"/>
                </a:solidFill>
              </a:rPr>
              <a:t>Administering User Accounts</a:t>
            </a:r>
          </a:p>
        </p:txBody>
      </p:sp>
      <p:pic>
        <p:nvPicPr>
          <p:cNvPr id="1028" name="Picture 4" descr="MongoDB is need of an Hour in Big Data Analytics - SRY IT Solutions">
            <a:extLst>
              <a:ext uri="{FF2B5EF4-FFF2-40B4-BE49-F238E27FC236}">
                <a16:creationId xmlns:a16="http://schemas.microsoft.com/office/drawing/2014/main" id="{F923CCFC-07B8-C68A-4FEC-9C5280FAC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777" y="4114800"/>
            <a:ext cx="6055112"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737F34-57D9-C2A7-F29B-72DBF35E5611}"/>
              </a:ext>
            </a:extLst>
          </p:cNvPr>
          <p:cNvSpPr txBox="1"/>
          <p:nvPr/>
        </p:nvSpPr>
        <p:spPr>
          <a:xfrm>
            <a:off x="752038" y="5575610"/>
            <a:ext cx="3042945" cy="2308324"/>
          </a:xfrm>
          <a:prstGeom prst="rect">
            <a:avLst/>
          </a:prstGeom>
          <a:noFill/>
        </p:spPr>
        <p:txBody>
          <a:bodyPr wrap="square" rtlCol="0">
            <a:spAutoFit/>
          </a:bodyPr>
          <a:lstStyle/>
          <a:p>
            <a:r>
              <a:rPr lang="en-IN" sz="3600" dirty="0">
                <a:solidFill>
                  <a:srgbClr val="FFFF00"/>
                </a:solidFill>
              </a:rPr>
              <a:t>By</a:t>
            </a:r>
          </a:p>
          <a:p>
            <a:r>
              <a:rPr lang="en-IN" sz="3600" dirty="0">
                <a:solidFill>
                  <a:srgbClr val="FFFF00"/>
                </a:solidFill>
              </a:rPr>
              <a:t>K. Vishalini</a:t>
            </a:r>
          </a:p>
          <a:p>
            <a:r>
              <a:rPr lang="en-IN" sz="3600" dirty="0">
                <a:solidFill>
                  <a:srgbClr val="FFFF00"/>
                </a:solidFill>
              </a:rPr>
              <a:t>22H51A05G2</a:t>
            </a:r>
          </a:p>
          <a:p>
            <a:r>
              <a:rPr lang="en-IN" sz="3600" dirty="0">
                <a:solidFill>
                  <a:srgbClr val="FFFF00"/>
                </a:solidFill>
              </a:rPr>
              <a:t>CSE-D</a:t>
            </a:r>
          </a:p>
        </p:txBody>
      </p:sp>
    </p:spTree>
    <p:extLst>
      <p:ext uri="{BB962C8B-B14F-4D97-AF65-F5344CB8AC3E}">
        <p14:creationId xmlns:p14="http://schemas.microsoft.com/office/powerpoint/2010/main" val="392228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0" y="0"/>
            <a:ext cx="14630400" cy="2835235"/>
          </a:xfrm>
          <a:prstGeom prst="rect">
            <a:avLst/>
          </a:prstGeom>
        </p:spPr>
      </p:pic>
      <p:pic>
        <p:nvPicPr>
          <p:cNvPr id="5" name="Image 1" descr="preencoded.png"/>
          <p:cNvPicPr>
            <a:picLocks noChangeAspect="1"/>
          </p:cNvPicPr>
          <p:nvPr/>
        </p:nvPicPr>
        <p:blipFill>
          <a:blip r:embed="rId4"/>
          <a:stretch>
            <a:fillRect/>
          </a:stretch>
        </p:blipFill>
        <p:spPr>
          <a:xfrm>
            <a:off x="5614035" y="283488"/>
            <a:ext cx="3402330" cy="2268260"/>
          </a:xfrm>
          <a:prstGeom prst="rect">
            <a:avLst/>
          </a:prstGeom>
        </p:spPr>
      </p:pic>
      <p:sp>
        <p:nvSpPr>
          <p:cNvPr id="6" name="Text 2"/>
          <p:cNvSpPr/>
          <p:nvPr/>
        </p:nvSpPr>
        <p:spPr>
          <a:xfrm>
            <a:off x="1864307" y="3275979"/>
            <a:ext cx="5670590" cy="708779"/>
          </a:xfrm>
          <a:prstGeom prst="rect">
            <a:avLst/>
          </a:prstGeom>
          <a:noFill/>
          <a:ln/>
        </p:spPr>
        <p:txBody>
          <a:bodyPr wrap="none" rtlCol="0" anchor="t"/>
          <a:lstStyle/>
          <a:p>
            <a:pPr marL="0" indent="0">
              <a:lnSpc>
                <a:spcPts val="5581"/>
              </a:lnSpc>
              <a:buNone/>
            </a:pPr>
            <a:r>
              <a:rPr lang="en-US" sz="4465" dirty="0">
                <a:solidFill>
                  <a:srgbClr val="403CCF"/>
                </a:solidFill>
                <a:latin typeface="Libre Baskerville" pitchFamily="34" charset="0"/>
                <a:ea typeface="Libre Baskerville" pitchFamily="34" charset="-122"/>
                <a:cs typeface="Libre Baskerville" pitchFamily="34" charset="-120"/>
              </a:rPr>
              <a:t>Conclusion</a:t>
            </a:r>
            <a:endParaRPr lang="en-US" sz="4465" dirty="0"/>
          </a:p>
        </p:txBody>
      </p:sp>
      <p:sp>
        <p:nvSpPr>
          <p:cNvPr id="7" name="Text 3"/>
          <p:cNvSpPr/>
          <p:nvPr/>
        </p:nvSpPr>
        <p:spPr>
          <a:xfrm>
            <a:off x="1773044" y="3984758"/>
            <a:ext cx="10326029" cy="1088708"/>
          </a:xfrm>
          <a:prstGeom prst="rect">
            <a:avLst/>
          </a:prstGeom>
          <a:noFill/>
          <a:ln/>
        </p:spPr>
        <p:txBody>
          <a:bodyPr wrap="square" rtlCol="0" anchor="t"/>
          <a:lstStyle/>
          <a:p>
            <a:pPr marL="0" indent="0">
              <a:lnSpc>
                <a:spcPts val="2858"/>
              </a:lnSpc>
              <a:buNone/>
            </a:pPr>
            <a:r>
              <a:rPr lang="en-US" sz="2400" dirty="0">
                <a:solidFill>
                  <a:srgbClr val="49495A"/>
                </a:solidFill>
                <a:latin typeface="Open Sans" pitchFamily="34" charset="0"/>
                <a:ea typeface="Open Sans" pitchFamily="34" charset="-122"/>
                <a:cs typeface="Open Sans" pitchFamily="34" charset="-120"/>
              </a:rPr>
              <a:t>By implementing proper user account management practices, you can ensure the security and integrity of your MongoDB database. Regularly review and update your security policies and procedures to stay ahead of evolving threats and maintain a robust security posture for your data.</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6" name="Text 2"/>
          <p:cNvSpPr/>
          <p:nvPr/>
        </p:nvSpPr>
        <p:spPr>
          <a:xfrm>
            <a:off x="6280190" y="2864525"/>
            <a:ext cx="5670590" cy="708779"/>
          </a:xfrm>
          <a:prstGeom prst="rect">
            <a:avLst/>
          </a:prstGeom>
          <a:noFill/>
          <a:ln/>
        </p:spPr>
        <p:txBody>
          <a:bodyPr wrap="none" rtlCol="0" anchor="t"/>
          <a:lstStyle/>
          <a:p>
            <a:pPr marL="0" indent="0">
              <a:lnSpc>
                <a:spcPts val="5581"/>
              </a:lnSpc>
              <a:buNone/>
            </a:pPr>
            <a:endParaRPr lang="en-US" sz="4465" dirty="0"/>
          </a:p>
        </p:txBody>
      </p:sp>
      <p:pic>
        <p:nvPicPr>
          <p:cNvPr id="2052" name="Picture 4">
            <a:extLst>
              <a:ext uri="{FF2B5EF4-FFF2-40B4-BE49-F238E27FC236}">
                <a16:creationId xmlns:a16="http://schemas.microsoft.com/office/drawing/2014/main" id="{25D01AD5-C724-DAB9-92EC-4107307D1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844" y="880947"/>
            <a:ext cx="12043317" cy="5754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6" name="Text 2"/>
          <p:cNvSpPr/>
          <p:nvPr/>
        </p:nvSpPr>
        <p:spPr>
          <a:xfrm>
            <a:off x="2754352" y="864275"/>
            <a:ext cx="11082260" cy="2934653"/>
          </a:xfrm>
          <a:prstGeom prst="rect">
            <a:avLst/>
          </a:prstGeom>
          <a:noFill/>
          <a:ln/>
        </p:spPr>
        <p:txBody>
          <a:bodyPr wrap="square" rtlCol="0" anchor="t"/>
          <a:lstStyle/>
          <a:p>
            <a:pPr marL="0" indent="0">
              <a:lnSpc>
                <a:spcPts val="7702"/>
              </a:lnSpc>
              <a:buNone/>
            </a:pPr>
            <a:endParaRPr lang="en-US" sz="6162" dirty="0"/>
          </a:p>
        </p:txBody>
      </p:sp>
      <p:sp>
        <p:nvSpPr>
          <p:cNvPr id="7" name="Text 3"/>
          <p:cNvSpPr/>
          <p:nvPr/>
        </p:nvSpPr>
        <p:spPr>
          <a:xfrm>
            <a:off x="1148576" y="2676293"/>
            <a:ext cx="12688036" cy="3640212"/>
          </a:xfrm>
          <a:prstGeom prst="rect">
            <a:avLst/>
          </a:prstGeom>
          <a:noFill/>
          <a:ln/>
        </p:spPr>
        <p:txBody>
          <a:bodyPr wrap="square" rtlCol="0" anchor="t"/>
          <a:lstStyle/>
          <a:p>
            <a:pPr marL="0" indent="0">
              <a:lnSpc>
                <a:spcPts val="2858"/>
              </a:lnSpc>
              <a:buNone/>
            </a:pPr>
            <a:r>
              <a:rPr lang="en-US" sz="2400" dirty="0">
                <a:solidFill>
                  <a:srgbClr val="49495A"/>
                </a:solidFill>
                <a:latin typeface="Open Sans" pitchFamily="34" charset="0"/>
                <a:ea typeface="Open Sans" pitchFamily="34" charset="-122"/>
                <a:cs typeface="Open Sans" pitchFamily="34" charset="-120"/>
              </a:rPr>
              <a:t>Managing MongoDB user accounts is crucial for maintaining database security and controlling access to your data. Understanding how to create, manage, and secure user accounts is essential for any MongoDB administrator. This presentation will guide you through the fundamentals of MongoDB user account administration, covering key concepts, best practices, and troubleshooting tips.</a:t>
            </a:r>
            <a:endParaRPr lang="en-US" sz="2400" dirty="0"/>
          </a:p>
        </p:txBody>
      </p:sp>
      <p:sp>
        <p:nvSpPr>
          <p:cNvPr id="8" name="Shape 4"/>
          <p:cNvSpPr/>
          <p:nvPr/>
        </p:nvSpPr>
        <p:spPr>
          <a:xfrm>
            <a:off x="6280190" y="6787039"/>
            <a:ext cx="362903" cy="362903"/>
          </a:xfrm>
          <a:prstGeom prst="roundRect">
            <a:avLst>
              <a:gd name="adj" fmla="val 25194296"/>
            </a:avLst>
          </a:prstGeom>
          <a:noFill/>
          <a:ln w="7620">
            <a:solidFill>
              <a:srgbClr val="FFFFFF"/>
            </a:solidFill>
            <a:prstDash val="solid"/>
          </a:ln>
        </p:spPr>
      </p:sp>
      <p:sp>
        <p:nvSpPr>
          <p:cNvPr id="12" name="Title 11">
            <a:extLst>
              <a:ext uri="{FF2B5EF4-FFF2-40B4-BE49-F238E27FC236}">
                <a16:creationId xmlns:a16="http://schemas.microsoft.com/office/drawing/2014/main" id="{3C0A6D5E-BCB7-6EAB-BEBB-A91BDF912763}"/>
              </a:ext>
            </a:extLst>
          </p:cNvPr>
          <p:cNvSpPr>
            <a:spLocks noGrp="1"/>
          </p:cNvSpPr>
          <p:nvPr>
            <p:ph type="title"/>
          </p:nvPr>
        </p:nvSpPr>
        <p:spPr>
          <a:xfrm>
            <a:off x="1316736" y="713678"/>
            <a:ext cx="12070080" cy="2118732"/>
          </a:xfrm>
        </p:spPr>
        <p:txBody>
          <a:bodyPr>
            <a:normAutofit fontScale="90000"/>
          </a:bodyPr>
          <a:lstStyle/>
          <a:p>
            <a:pPr algn="ctr"/>
            <a:r>
              <a:rPr lang="en-US" sz="6000" dirty="0">
                <a:solidFill>
                  <a:srgbClr val="403CCF"/>
                </a:solidFill>
                <a:latin typeface="Libre Baskerville" pitchFamily="34" charset="0"/>
                <a:ea typeface="Libre Baskerville" pitchFamily="34" charset="-122"/>
                <a:cs typeface="Libre Baskerville" pitchFamily="34" charset="-120"/>
              </a:rPr>
              <a:t>MongoDB User Account      Administration</a:t>
            </a:r>
            <a:br>
              <a:rPr lang="en-US" sz="6000"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6" name="Text 2"/>
          <p:cNvSpPr/>
          <p:nvPr/>
        </p:nvSpPr>
        <p:spPr>
          <a:xfrm>
            <a:off x="951905" y="938503"/>
            <a:ext cx="11921966" cy="693301"/>
          </a:xfrm>
          <a:prstGeom prst="rect">
            <a:avLst/>
          </a:prstGeom>
          <a:noFill/>
          <a:ln/>
        </p:spPr>
        <p:txBody>
          <a:bodyPr wrap="none" rtlCol="0" anchor="t"/>
          <a:lstStyle/>
          <a:p>
            <a:pPr marL="0" indent="0">
              <a:lnSpc>
                <a:spcPts val="5460"/>
              </a:lnSpc>
              <a:buNone/>
            </a:pPr>
            <a:r>
              <a:rPr lang="en-US" sz="4368" dirty="0">
                <a:solidFill>
                  <a:srgbClr val="403CCF"/>
                </a:solidFill>
                <a:latin typeface="Libre Baskerville" pitchFamily="34" charset="0"/>
                <a:ea typeface="Libre Baskerville" pitchFamily="34" charset="-122"/>
                <a:cs typeface="Libre Baskerville" pitchFamily="34" charset="-120"/>
              </a:rPr>
              <a:t>Importance of User Account Management</a:t>
            </a:r>
            <a:endParaRPr lang="en-US" sz="4368" dirty="0"/>
          </a:p>
        </p:txBody>
      </p:sp>
      <p:sp>
        <p:nvSpPr>
          <p:cNvPr id="12" name="Text 8"/>
          <p:cNvSpPr/>
          <p:nvPr/>
        </p:nvSpPr>
        <p:spPr>
          <a:xfrm>
            <a:off x="5356622" y="4744164"/>
            <a:ext cx="205026" cy="332899"/>
          </a:xfrm>
          <a:prstGeom prst="rect">
            <a:avLst/>
          </a:prstGeom>
          <a:noFill/>
          <a:ln/>
        </p:spPr>
        <p:txBody>
          <a:bodyPr wrap="none" rtlCol="0" anchor="t"/>
          <a:lstStyle/>
          <a:p>
            <a:pPr marL="0" indent="0" algn="ctr">
              <a:lnSpc>
                <a:spcPts val="2621"/>
              </a:lnSpc>
              <a:buNone/>
            </a:pPr>
            <a:endParaRPr lang="en-US" sz="2621" dirty="0"/>
          </a:p>
        </p:txBody>
      </p:sp>
      <p:sp>
        <p:nvSpPr>
          <p:cNvPr id="13" name="Text 9"/>
          <p:cNvSpPr/>
          <p:nvPr/>
        </p:nvSpPr>
        <p:spPr>
          <a:xfrm>
            <a:off x="5930622" y="4661059"/>
            <a:ext cx="3490198" cy="693420"/>
          </a:xfrm>
          <a:prstGeom prst="rect">
            <a:avLst/>
          </a:prstGeom>
          <a:noFill/>
          <a:ln/>
        </p:spPr>
        <p:txBody>
          <a:bodyPr wrap="square" rtlCol="0" anchor="t"/>
          <a:lstStyle/>
          <a:p>
            <a:pPr marL="0" indent="0">
              <a:lnSpc>
                <a:spcPts val="2730"/>
              </a:lnSpc>
              <a:buNone/>
            </a:pPr>
            <a:endParaRPr lang="en-US" sz="2184" dirty="0"/>
          </a:p>
        </p:txBody>
      </p:sp>
      <p:pic>
        <p:nvPicPr>
          <p:cNvPr id="21" name="Picture 20">
            <a:extLst>
              <a:ext uri="{FF2B5EF4-FFF2-40B4-BE49-F238E27FC236}">
                <a16:creationId xmlns:a16="http://schemas.microsoft.com/office/drawing/2014/main" id="{73EEADA5-4FA0-7968-A4F3-7D206DF930C9}"/>
              </a:ext>
            </a:extLst>
          </p:cNvPr>
          <p:cNvPicPr>
            <a:picLocks noChangeAspect="1"/>
          </p:cNvPicPr>
          <p:nvPr/>
        </p:nvPicPr>
        <p:blipFill>
          <a:blip r:embed="rId3"/>
          <a:stretch>
            <a:fillRect/>
          </a:stretch>
        </p:blipFill>
        <p:spPr>
          <a:xfrm>
            <a:off x="951905" y="2581061"/>
            <a:ext cx="12574523" cy="4009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2"/>
          <p:cNvSpPr/>
          <p:nvPr/>
        </p:nvSpPr>
        <p:spPr>
          <a:xfrm>
            <a:off x="1459884" y="1359134"/>
            <a:ext cx="10642759" cy="708779"/>
          </a:xfrm>
          <a:prstGeom prst="rect">
            <a:avLst/>
          </a:prstGeom>
          <a:noFill/>
          <a:ln/>
        </p:spPr>
        <p:txBody>
          <a:bodyPr wrap="none" rtlCol="0" anchor="t"/>
          <a:lstStyle/>
          <a:p>
            <a:pPr marL="0" indent="0">
              <a:lnSpc>
                <a:spcPts val="5581"/>
              </a:lnSpc>
              <a:buNone/>
            </a:pPr>
            <a:r>
              <a:rPr lang="en-US" sz="4465" dirty="0">
                <a:solidFill>
                  <a:srgbClr val="403CCF"/>
                </a:solidFill>
                <a:latin typeface="Libre Baskerville" pitchFamily="34" charset="0"/>
                <a:ea typeface="Libre Baskerville" pitchFamily="34" charset="-122"/>
                <a:cs typeface="Libre Baskerville" pitchFamily="34" charset="-120"/>
              </a:rPr>
              <a:t>Creating User Accounts in MongoDB</a:t>
            </a:r>
            <a:endParaRPr lang="en-US" sz="4465" dirty="0"/>
          </a:p>
        </p:txBody>
      </p:sp>
      <p:sp>
        <p:nvSpPr>
          <p:cNvPr id="5" name="Text 3"/>
          <p:cNvSpPr/>
          <p:nvPr/>
        </p:nvSpPr>
        <p:spPr>
          <a:xfrm>
            <a:off x="793790" y="3094196"/>
            <a:ext cx="2835235" cy="354330"/>
          </a:xfrm>
          <a:prstGeom prst="rect">
            <a:avLst/>
          </a:prstGeom>
          <a:noFill/>
          <a:ln/>
        </p:spPr>
        <p:txBody>
          <a:bodyPr wrap="none" rtlCol="0" anchor="t"/>
          <a:lstStyle/>
          <a:p>
            <a:pPr marL="0" indent="0">
              <a:lnSpc>
                <a:spcPts val="2791"/>
              </a:lnSpc>
              <a:buNone/>
            </a:pPr>
            <a:r>
              <a:rPr lang="en-US" sz="2233" dirty="0">
                <a:solidFill>
                  <a:srgbClr val="403CCF"/>
                </a:solidFill>
                <a:latin typeface="Libre Baskerville" pitchFamily="34" charset="0"/>
                <a:ea typeface="Libre Baskerville" pitchFamily="34" charset="-122"/>
                <a:cs typeface="Libre Baskerville" pitchFamily="34" charset="-120"/>
              </a:rPr>
              <a:t>MongoDB Shell</a:t>
            </a:r>
            <a:endParaRPr lang="en-US" sz="2233" dirty="0"/>
          </a:p>
        </p:txBody>
      </p:sp>
      <p:sp>
        <p:nvSpPr>
          <p:cNvPr id="6" name="Text 4"/>
          <p:cNvSpPr/>
          <p:nvPr/>
        </p:nvSpPr>
        <p:spPr>
          <a:xfrm>
            <a:off x="793790" y="3675340"/>
            <a:ext cx="3978116" cy="1814513"/>
          </a:xfrm>
          <a:prstGeom prst="rect">
            <a:avLst/>
          </a:prstGeom>
          <a:noFill/>
          <a:ln/>
        </p:spPr>
        <p:txBody>
          <a:bodyPr wrap="square" rtlCol="0" anchor="t"/>
          <a:lstStyle/>
          <a:p>
            <a:pPr marL="0" indent="0">
              <a:lnSpc>
                <a:spcPts val="2858"/>
              </a:lnSpc>
              <a:buNone/>
            </a:pPr>
            <a:r>
              <a:rPr lang="en-US" sz="1786" dirty="0">
                <a:solidFill>
                  <a:srgbClr val="49495A"/>
                </a:solidFill>
                <a:latin typeface="Open Sans" pitchFamily="34" charset="0"/>
                <a:ea typeface="Open Sans" pitchFamily="34" charset="-122"/>
                <a:cs typeface="Open Sans" pitchFamily="34" charset="-120"/>
              </a:rPr>
              <a:t>Use the `createUser()` command in the MongoDB shell to create new user accounts. Specify the username, password, and database where the user will have access.</a:t>
            </a:r>
            <a:endParaRPr lang="en-US" sz="1786" dirty="0"/>
          </a:p>
        </p:txBody>
      </p:sp>
      <p:sp>
        <p:nvSpPr>
          <p:cNvPr id="7" name="Text 5"/>
          <p:cNvSpPr/>
          <p:nvPr/>
        </p:nvSpPr>
        <p:spPr>
          <a:xfrm>
            <a:off x="5332928" y="3094196"/>
            <a:ext cx="2896672" cy="354330"/>
          </a:xfrm>
          <a:prstGeom prst="rect">
            <a:avLst/>
          </a:prstGeom>
          <a:noFill/>
          <a:ln/>
        </p:spPr>
        <p:txBody>
          <a:bodyPr wrap="none" rtlCol="0" anchor="t"/>
          <a:lstStyle/>
          <a:p>
            <a:pPr marL="0" indent="0">
              <a:lnSpc>
                <a:spcPts val="2791"/>
              </a:lnSpc>
              <a:buNone/>
            </a:pPr>
            <a:r>
              <a:rPr lang="en-US" sz="2233" dirty="0">
                <a:solidFill>
                  <a:srgbClr val="403CCF"/>
                </a:solidFill>
                <a:latin typeface="Libre Baskerville" pitchFamily="34" charset="0"/>
                <a:ea typeface="Libre Baskerville" pitchFamily="34" charset="-122"/>
                <a:cs typeface="Libre Baskerville" pitchFamily="34" charset="-120"/>
              </a:rPr>
              <a:t>MongoDB Compass</a:t>
            </a:r>
            <a:endParaRPr lang="en-US" sz="2233" dirty="0"/>
          </a:p>
        </p:txBody>
      </p:sp>
      <p:sp>
        <p:nvSpPr>
          <p:cNvPr id="8" name="Text 6"/>
          <p:cNvSpPr/>
          <p:nvPr/>
        </p:nvSpPr>
        <p:spPr>
          <a:xfrm>
            <a:off x="5332928" y="3675340"/>
            <a:ext cx="3978116" cy="1814513"/>
          </a:xfrm>
          <a:prstGeom prst="rect">
            <a:avLst/>
          </a:prstGeom>
          <a:noFill/>
          <a:ln/>
        </p:spPr>
        <p:txBody>
          <a:bodyPr wrap="square" rtlCol="0" anchor="t"/>
          <a:lstStyle/>
          <a:p>
            <a:pPr marL="0" indent="0">
              <a:lnSpc>
                <a:spcPts val="2858"/>
              </a:lnSpc>
              <a:buNone/>
            </a:pPr>
            <a:r>
              <a:rPr lang="en-US" sz="1786" dirty="0">
                <a:solidFill>
                  <a:srgbClr val="49495A"/>
                </a:solidFill>
                <a:latin typeface="Open Sans" pitchFamily="34" charset="0"/>
                <a:ea typeface="Open Sans" pitchFamily="34" charset="-122"/>
                <a:cs typeface="Open Sans" pitchFamily="34" charset="-120"/>
              </a:rPr>
              <a:t>The MongoDB Compass GUI provides a user-friendly interface for managing user accounts. You can create new users, assign roles, and manage permissions visually.</a:t>
            </a:r>
            <a:endParaRPr lang="en-US" sz="1786" dirty="0"/>
          </a:p>
        </p:txBody>
      </p:sp>
      <p:sp>
        <p:nvSpPr>
          <p:cNvPr id="9" name="Text 7"/>
          <p:cNvSpPr/>
          <p:nvPr/>
        </p:nvSpPr>
        <p:spPr>
          <a:xfrm>
            <a:off x="9872067" y="3094196"/>
            <a:ext cx="3978116" cy="708660"/>
          </a:xfrm>
          <a:prstGeom prst="rect">
            <a:avLst/>
          </a:prstGeom>
          <a:noFill/>
          <a:ln/>
        </p:spPr>
        <p:txBody>
          <a:bodyPr wrap="square" rtlCol="0" anchor="t"/>
          <a:lstStyle/>
          <a:p>
            <a:pPr marL="0" indent="0">
              <a:lnSpc>
                <a:spcPts val="2791"/>
              </a:lnSpc>
              <a:buNone/>
            </a:pPr>
            <a:r>
              <a:rPr lang="en-US" sz="2233" dirty="0">
                <a:solidFill>
                  <a:srgbClr val="403CCF"/>
                </a:solidFill>
                <a:latin typeface="Libre Baskerville" pitchFamily="34" charset="0"/>
                <a:ea typeface="Libre Baskerville" pitchFamily="34" charset="-122"/>
                <a:cs typeface="Libre Baskerville" pitchFamily="34" charset="-120"/>
              </a:rPr>
              <a:t>Database Management Tools</a:t>
            </a:r>
            <a:endParaRPr lang="en-US" sz="2233" dirty="0"/>
          </a:p>
        </p:txBody>
      </p:sp>
      <p:sp>
        <p:nvSpPr>
          <p:cNvPr id="10" name="Text 8"/>
          <p:cNvSpPr/>
          <p:nvPr/>
        </p:nvSpPr>
        <p:spPr>
          <a:xfrm>
            <a:off x="9872067" y="4029670"/>
            <a:ext cx="3978116" cy="2177415"/>
          </a:xfrm>
          <a:prstGeom prst="rect">
            <a:avLst/>
          </a:prstGeom>
          <a:noFill/>
          <a:ln/>
        </p:spPr>
        <p:txBody>
          <a:bodyPr wrap="square" rtlCol="0" anchor="t"/>
          <a:lstStyle/>
          <a:p>
            <a:pPr marL="0" indent="0">
              <a:lnSpc>
                <a:spcPts val="2858"/>
              </a:lnSpc>
              <a:buNone/>
            </a:pPr>
            <a:r>
              <a:rPr lang="en-US" sz="1786" dirty="0">
                <a:solidFill>
                  <a:srgbClr val="49495A"/>
                </a:solidFill>
                <a:latin typeface="Open Sans" pitchFamily="34" charset="0"/>
                <a:ea typeface="Open Sans" pitchFamily="34" charset="-122"/>
                <a:cs typeface="Open Sans" pitchFamily="34" charset="-120"/>
              </a:rPr>
              <a:t>Several third-party tools allow you to manage MongoDB user accounts from a centralized dashboard. These tools often offer advanced features such as password policy enforcement and user activity monitoring.</a:t>
            </a:r>
            <a:endParaRPr lang="en-US" sz="178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5" name="Image 1" descr="preencoded.png"/>
          <p:cNvPicPr>
            <a:picLocks noChangeAspect="1"/>
          </p:cNvPicPr>
          <p:nvPr/>
        </p:nvPicPr>
        <p:blipFill>
          <a:blip r:embed="rId3"/>
          <a:stretch>
            <a:fillRect/>
          </a:stretch>
        </p:blipFill>
        <p:spPr>
          <a:xfrm>
            <a:off x="9400580" y="2396371"/>
            <a:ext cx="4973241" cy="3436739"/>
          </a:xfrm>
          <a:prstGeom prst="rect">
            <a:avLst/>
          </a:prstGeom>
        </p:spPr>
      </p:pic>
      <p:sp>
        <p:nvSpPr>
          <p:cNvPr id="6" name="Text 2"/>
          <p:cNvSpPr/>
          <p:nvPr/>
        </p:nvSpPr>
        <p:spPr>
          <a:xfrm>
            <a:off x="1817649" y="1190149"/>
            <a:ext cx="10772077" cy="815935"/>
          </a:xfrm>
          <a:prstGeom prst="rect">
            <a:avLst/>
          </a:prstGeom>
          <a:noFill/>
          <a:ln/>
        </p:spPr>
        <p:txBody>
          <a:bodyPr wrap="square" rtlCol="0" anchor="t"/>
          <a:lstStyle/>
          <a:p>
            <a:pPr marL="0" indent="0">
              <a:lnSpc>
                <a:spcPts val="5048"/>
              </a:lnSpc>
              <a:buNone/>
            </a:pPr>
            <a:r>
              <a:rPr lang="en-US" sz="4039" dirty="0">
                <a:solidFill>
                  <a:srgbClr val="403CCF"/>
                </a:solidFill>
                <a:latin typeface="Libre Baskerville" pitchFamily="34" charset="0"/>
                <a:ea typeface="Libre Baskerville" pitchFamily="34" charset="-122"/>
                <a:cs typeface="Libre Baskerville" pitchFamily="34" charset="-120"/>
              </a:rPr>
              <a:t>Assigning Roles and  Permissions</a:t>
            </a:r>
            <a:endParaRPr lang="en-US" sz="4039" dirty="0"/>
          </a:p>
        </p:txBody>
      </p:sp>
      <p:sp>
        <p:nvSpPr>
          <p:cNvPr id="7" name="Shape 3"/>
          <p:cNvSpPr/>
          <p:nvPr/>
        </p:nvSpPr>
        <p:spPr>
          <a:xfrm>
            <a:off x="718066" y="2313742"/>
            <a:ext cx="7707868" cy="5192078"/>
          </a:xfrm>
          <a:prstGeom prst="roundRect">
            <a:avLst>
              <a:gd name="adj" fmla="val 593"/>
            </a:avLst>
          </a:prstGeom>
          <a:noFill/>
          <a:ln w="7620">
            <a:solidFill>
              <a:srgbClr val="000000">
                <a:alpha val="8000"/>
              </a:srgbClr>
            </a:solidFill>
            <a:prstDash val="solid"/>
          </a:ln>
        </p:spPr>
      </p:sp>
      <p:sp>
        <p:nvSpPr>
          <p:cNvPr id="8" name="Shape 4"/>
          <p:cNvSpPr/>
          <p:nvPr/>
        </p:nvSpPr>
        <p:spPr>
          <a:xfrm>
            <a:off x="725686" y="2321362"/>
            <a:ext cx="7692628" cy="589359"/>
          </a:xfrm>
          <a:prstGeom prst="rect">
            <a:avLst/>
          </a:prstGeom>
          <a:solidFill>
            <a:srgbClr val="FFFFFF">
              <a:alpha val="4000"/>
            </a:srgbClr>
          </a:solidFill>
          <a:ln/>
        </p:spPr>
      </p:sp>
      <p:sp>
        <p:nvSpPr>
          <p:cNvPr id="9" name="Text 5"/>
          <p:cNvSpPr/>
          <p:nvPr/>
        </p:nvSpPr>
        <p:spPr>
          <a:xfrm>
            <a:off x="930831" y="2451973"/>
            <a:ext cx="3432215" cy="328136"/>
          </a:xfrm>
          <a:prstGeom prst="rect">
            <a:avLst/>
          </a:prstGeom>
          <a:noFill/>
          <a:ln/>
        </p:spPr>
        <p:txBody>
          <a:bodyPr wrap="none" rtlCol="0" anchor="t"/>
          <a:lstStyle/>
          <a:p>
            <a:pPr marL="0" indent="0">
              <a:lnSpc>
                <a:spcPts val="2585"/>
              </a:lnSpc>
              <a:buNone/>
            </a:pPr>
            <a:r>
              <a:rPr lang="en-US" sz="1616" dirty="0">
                <a:solidFill>
                  <a:srgbClr val="49495A"/>
                </a:solidFill>
                <a:latin typeface="Open Sans" pitchFamily="34" charset="0"/>
                <a:ea typeface="Open Sans" pitchFamily="34" charset="-122"/>
                <a:cs typeface="Open Sans" pitchFamily="34" charset="-120"/>
              </a:rPr>
              <a:t>Role</a:t>
            </a:r>
            <a:endParaRPr lang="en-US" sz="1616" dirty="0"/>
          </a:p>
        </p:txBody>
      </p:sp>
      <p:sp>
        <p:nvSpPr>
          <p:cNvPr id="10" name="Text 6"/>
          <p:cNvSpPr/>
          <p:nvPr/>
        </p:nvSpPr>
        <p:spPr>
          <a:xfrm>
            <a:off x="4780955" y="2451973"/>
            <a:ext cx="3432215" cy="328136"/>
          </a:xfrm>
          <a:prstGeom prst="rect">
            <a:avLst/>
          </a:prstGeom>
          <a:noFill/>
          <a:ln/>
        </p:spPr>
        <p:txBody>
          <a:bodyPr wrap="none" rtlCol="0" anchor="t"/>
          <a:lstStyle/>
          <a:p>
            <a:pPr marL="0" indent="0">
              <a:lnSpc>
                <a:spcPts val="2585"/>
              </a:lnSpc>
              <a:buNone/>
            </a:pPr>
            <a:r>
              <a:rPr lang="en-US" sz="1616" dirty="0">
                <a:solidFill>
                  <a:srgbClr val="49495A"/>
                </a:solidFill>
                <a:latin typeface="Open Sans" pitchFamily="34" charset="0"/>
                <a:ea typeface="Open Sans" pitchFamily="34" charset="-122"/>
                <a:cs typeface="Open Sans" pitchFamily="34" charset="-120"/>
              </a:rPr>
              <a:t>Description</a:t>
            </a:r>
            <a:endParaRPr lang="en-US" sz="1616" dirty="0"/>
          </a:p>
        </p:txBody>
      </p:sp>
      <p:sp>
        <p:nvSpPr>
          <p:cNvPr id="11" name="Shape 7"/>
          <p:cNvSpPr/>
          <p:nvPr/>
        </p:nvSpPr>
        <p:spPr>
          <a:xfrm>
            <a:off x="725686" y="2910721"/>
            <a:ext cx="7692628" cy="917496"/>
          </a:xfrm>
          <a:prstGeom prst="rect">
            <a:avLst/>
          </a:prstGeom>
          <a:solidFill>
            <a:srgbClr val="000000">
              <a:alpha val="4000"/>
            </a:srgbClr>
          </a:solidFill>
          <a:ln/>
        </p:spPr>
      </p:sp>
      <p:sp>
        <p:nvSpPr>
          <p:cNvPr id="12" name="Text 8"/>
          <p:cNvSpPr/>
          <p:nvPr/>
        </p:nvSpPr>
        <p:spPr>
          <a:xfrm>
            <a:off x="930831" y="3041333"/>
            <a:ext cx="3432215" cy="328136"/>
          </a:xfrm>
          <a:prstGeom prst="rect">
            <a:avLst/>
          </a:prstGeom>
          <a:noFill/>
          <a:ln/>
        </p:spPr>
        <p:txBody>
          <a:bodyPr wrap="none" rtlCol="0" anchor="t"/>
          <a:lstStyle/>
          <a:p>
            <a:pPr marL="0" indent="0">
              <a:lnSpc>
                <a:spcPts val="2585"/>
              </a:lnSpc>
              <a:buNone/>
            </a:pPr>
            <a:r>
              <a:rPr lang="en-US" sz="1616" dirty="0">
                <a:solidFill>
                  <a:srgbClr val="49495A"/>
                </a:solidFill>
                <a:latin typeface="Open Sans" pitchFamily="34" charset="0"/>
                <a:ea typeface="Open Sans" pitchFamily="34" charset="-122"/>
                <a:cs typeface="Open Sans" pitchFamily="34" charset="-120"/>
              </a:rPr>
              <a:t>read</a:t>
            </a:r>
            <a:endParaRPr lang="en-US" sz="1616" dirty="0"/>
          </a:p>
        </p:txBody>
      </p:sp>
      <p:sp>
        <p:nvSpPr>
          <p:cNvPr id="13" name="Text 9"/>
          <p:cNvSpPr/>
          <p:nvPr/>
        </p:nvSpPr>
        <p:spPr>
          <a:xfrm>
            <a:off x="4780955" y="3041333"/>
            <a:ext cx="3432215" cy="656273"/>
          </a:xfrm>
          <a:prstGeom prst="rect">
            <a:avLst/>
          </a:prstGeom>
          <a:noFill/>
          <a:ln/>
        </p:spPr>
        <p:txBody>
          <a:bodyPr wrap="square" rtlCol="0" anchor="t"/>
          <a:lstStyle/>
          <a:p>
            <a:pPr marL="0" indent="0">
              <a:lnSpc>
                <a:spcPts val="2585"/>
              </a:lnSpc>
              <a:buNone/>
            </a:pPr>
            <a:r>
              <a:rPr lang="en-US" sz="1616" dirty="0">
                <a:solidFill>
                  <a:srgbClr val="49495A"/>
                </a:solidFill>
                <a:latin typeface="Open Sans" pitchFamily="34" charset="0"/>
                <a:ea typeface="Open Sans" pitchFamily="34" charset="-122"/>
                <a:cs typeface="Open Sans" pitchFamily="34" charset="-120"/>
              </a:rPr>
              <a:t>Allows users to read data from a database.</a:t>
            </a:r>
            <a:endParaRPr lang="en-US" sz="1616" dirty="0"/>
          </a:p>
        </p:txBody>
      </p:sp>
      <p:sp>
        <p:nvSpPr>
          <p:cNvPr id="14" name="Shape 10"/>
          <p:cNvSpPr/>
          <p:nvPr/>
        </p:nvSpPr>
        <p:spPr>
          <a:xfrm>
            <a:off x="725686" y="3828217"/>
            <a:ext cx="7692628" cy="917496"/>
          </a:xfrm>
          <a:prstGeom prst="rect">
            <a:avLst/>
          </a:prstGeom>
          <a:solidFill>
            <a:srgbClr val="FFFFFF">
              <a:alpha val="4000"/>
            </a:srgbClr>
          </a:solidFill>
          <a:ln/>
        </p:spPr>
      </p:sp>
      <p:sp>
        <p:nvSpPr>
          <p:cNvPr id="15" name="Text 11"/>
          <p:cNvSpPr/>
          <p:nvPr/>
        </p:nvSpPr>
        <p:spPr>
          <a:xfrm>
            <a:off x="930831" y="3958828"/>
            <a:ext cx="3432215" cy="328136"/>
          </a:xfrm>
          <a:prstGeom prst="rect">
            <a:avLst/>
          </a:prstGeom>
          <a:noFill/>
          <a:ln/>
        </p:spPr>
        <p:txBody>
          <a:bodyPr wrap="none" rtlCol="0" anchor="t"/>
          <a:lstStyle/>
          <a:p>
            <a:pPr marL="0" indent="0">
              <a:lnSpc>
                <a:spcPts val="2585"/>
              </a:lnSpc>
              <a:buNone/>
            </a:pPr>
            <a:r>
              <a:rPr lang="en-US" sz="1616" dirty="0">
                <a:solidFill>
                  <a:srgbClr val="49495A"/>
                </a:solidFill>
                <a:latin typeface="Open Sans" pitchFamily="34" charset="0"/>
                <a:ea typeface="Open Sans" pitchFamily="34" charset="-122"/>
                <a:cs typeface="Open Sans" pitchFamily="34" charset="-120"/>
              </a:rPr>
              <a:t>write</a:t>
            </a:r>
            <a:endParaRPr lang="en-US" sz="1616" dirty="0"/>
          </a:p>
        </p:txBody>
      </p:sp>
      <p:sp>
        <p:nvSpPr>
          <p:cNvPr id="16" name="Text 12"/>
          <p:cNvSpPr/>
          <p:nvPr/>
        </p:nvSpPr>
        <p:spPr>
          <a:xfrm>
            <a:off x="4780955" y="3958828"/>
            <a:ext cx="3432215" cy="656273"/>
          </a:xfrm>
          <a:prstGeom prst="rect">
            <a:avLst/>
          </a:prstGeom>
          <a:noFill/>
          <a:ln/>
        </p:spPr>
        <p:txBody>
          <a:bodyPr wrap="square" rtlCol="0" anchor="t"/>
          <a:lstStyle/>
          <a:p>
            <a:pPr marL="0" indent="0">
              <a:lnSpc>
                <a:spcPts val="2585"/>
              </a:lnSpc>
              <a:buNone/>
            </a:pPr>
            <a:r>
              <a:rPr lang="en-US" sz="1616" dirty="0">
                <a:solidFill>
                  <a:srgbClr val="49495A"/>
                </a:solidFill>
                <a:latin typeface="Open Sans" pitchFamily="34" charset="0"/>
                <a:ea typeface="Open Sans" pitchFamily="34" charset="-122"/>
                <a:cs typeface="Open Sans" pitchFamily="34" charset="-120"/>
              </a:rPr>
              <a:t>Allows users to modify data in a database.</a:t>
            </a:r>
            <a:endParaRPr lang="en-US" sz="1616" dirty="0"/>
          </a:p>
        </p:txBody>
      </p:sp>
      <p:sp>
        <p:nvSpPr>
          <p:cNvPr id="17" name="Shape 13"/>
          <p:cNvSpPr/>
          <p:nvPr/>
        </p:nvSpPr>
        <p:spPr>
          <a:xfrm>
            <a:off x="725686" y="4745712"/>
            <a:ext cx="7692628" cy="917496"/>
          </a:xfrm>
          <a:prstGeom prst="rect">
            <a:avLst/>
          </a:prstGeom>
          <a:solidFill>
            <a:srgbClr val="000000">
              <a:alpha val="4000"/>
            </a:srgbClr>
          </a:solidFill>
          <a:ln/>
        </p:spPr>
      </p:sp>
      <p:sp>
        <p:nvSpPr>
          <p:cNvPr id="18" name="Text 14"/>
          <p:cNvSpPr/>
          <p:nvPr/>
        </p:nvSpPr>
        <p:spPr>
          <a:xfrm>
            <a:off x="930831" y="4876324"/>
            <a:ext cx="3432215" cy="328136"/>
          </a:xfrm>
          <a:prstGeom prst="rect">
            <a:avLst/>
          </a:prstGeom>
          <a:noFill/>
          <a:ln/>
        </p:spPr>
        <p:txBody>
          <a:bodyPr wrap="none" rtlCol="0" anchor="t"/>
          <a:lstStyle/>
          <a:p>
            <a:pPr marL="0" indent="0">
              <a:lnSpc>
                <a:spcPts val="2585"/>
              </a:lnSpc>
              <a:buNone/>
            </a:pPr>
            <a:r>
              <a:rPr lang="en-US" sz="1616" dirty="0">
                <a:solidFill>
                  <a:srgbClr val="49495A"/>
                </a:solidFill>
                <a:latin typeface="Open Sans" pitchFamily="34" charset="0"/>
                <a:ea typeface="Open Sans" pitchFamily="34" charset="-122"/>
                <a:cs typeface="Open Sans" pitchFamily="34" charset="-120"/>
              </a:rPr>
              <a:t>readWrite</a:t>
            </a:r>
            <a:endParaRPr lang="en-US" sz="1616" dirty="0"/>
          </a:p>
        </p:txBody>
      </p:sp>
      <p:sp>
        <p:nvSpPr>
          <p:cNvPr id="19" name="Text 15"/>
          <p:cNvSpPr/>
          <p:nvPr/>
        </p:nvSpPr>
        <p:spPr>
          <a:xfrm>
            <a:off x="4780955" y="4876324"/>
            <a:ext cx="3432215" cy="656273"/>
          </a:xfrm>
          <a:prstGeom prst="rect">
            <a:avLst/>
          </a:prstGeom>
          <a:noFill/>
          <a:ln/>
        </p:spPr>
        <p:txBody>
          <a:bodyPr wrap="square" rtlCol="0" anchor="t"/>
          <a:lstStyle/>
          <a:p>
            <a:pPr marL="0" indent="0">
              <a:lnSpc>
                <a:spcPts val="2585"/>
              </a:lnSpc>
              <a:buNone/>
            </a:pPr>
            <a:r>
              <a:rPr lang="en-US" sz="1616" dirty="0">
                <a:solidFill>
                  <a:srgbClr val="49495A"/>
                </a:solidFill>
                <a:latin typeface="Open Sans" pitchFamily="34" charset="0"/>
                <a:ea typeface="Open Sans" pitchFamily="34" charset="-122"/>
                <a:cs typeface="Open Sans" pitchFamily="34" charset="-120"/>
              </a:rPr>
              <a:t>Combines both read and write permissions.</a:t>
            </a:r>
            <a:endParaRPr lang="en-US" sz="1616" dirty="0"/>
          </a:p>
        </p:txBody>
      </p:sp>
      <p:sp>
        <p:nvSpPr>
          <p:cNvPr id="20" name="Shape 16"/>
          <p:cNvSpPr/>
          <p:nvPr/>
        </p:nvSpPr>
        <p:spPr>
          <a:xfrm>
            <a:off x="725686" y="5663208"/>
            <a:ext cx="7692628" cy="917496"/>
          </a:xfrm>
          <a:prstGeom prst="rect">
            <a:avLst/>
          </a:prstGeom>
          <a:solidFill>
            <a:srgbClr val="FFFFFF">
              <a:alpha val="4000"/>
            </a:srgbClr>
          </a:solidFill>
          <a:ln/>
        </p:spPr>
      </p:sp>
      <p:sp>
        <p:nvSpPr>
          <p:cNvPr id="21" name="Text 17"/>
          <p:cNvSpPr/>
          <p:nvPr/>
        </p:nvSpPr>
        <p:spPr>
          <a:xfrm>
            <a:off x="930831" y="5793819"/>
            <a:ext cx="3432215" cy="328136"/>
          </a:xfrm>
          <a:prstGeom prst="rect">
            <a:avLst/>
          </a:prstGeom>
          <a:noFill/>
          <a:ln/>
        </p:spPr>
        <p:txBody>
          <a:bodyPr wrap="none" rtlCol="0" anchor="t"/>
          <a:lstStyle/>
          <a:p>
            <a:pPr marL="0" indent="0">
              <a:lnSpc>
                <a:spcPts val="2585"/>
              </a:lnSpc>
              <a:buNone/>
            </a:pPr>
            <a:r>
              <a:rPr lang="en-US" sz="1616" dirty="0">
                <a:solidFill>
                  <a:srgbClr val="49495A"/>
                </a:solidFill>
                <a:latin typeface="Open Sans" pitchFamily="34" charset="0"/>
                <a:ea typeface="Open Sans" pitchFamily="34" charset="-122"/>
                <a:cs typeface="Open Sans" pitchFamily="34" charset="-120"/>
              </a:rPr>
              <a:t>dbAdmin</a:t>
            </a:r>
            <a:endParaRPr lang="en-US" sz="1616" dirty="0"/>
          </a:p>
        </p:txBody>
      </p:sp>
      <p:sp>
        <p:nvSpPr>
          <p:cNvPr id="22" name="Text 18"/>
          <p:cNvSpPr/>
          <p:nvPr/>
        </p:nvSpPr>
        <p:spPr>
          <a:xfrm>
            <a:off x="4780955" y="5793819"/>
            <a:ext cx="3432215" cy="656273"/>
          </a:xfrm>
          <a:prstGeom prst="rect">
            <a:avLst/>
          </a:prstGeom>
          <a:noFill/>
          <a:ln/>
        </p:spPr>
        <p:txBody>
          <a:bodyPr wrap="square" rtlCol="0" anchor="t"/>
          <a:lstStyle/>
          <a:p>
            <a:pPr marL="0" indent="0">
              <a:lnSpc>
                <a:spcPts val="2585"/>
              </a:lnSpc>
              <a:buNone/>
            </a:pPr>
            <a:r>
              <a:rPr lang="en-US" sz="1616" dirty="0">
                <a:solidFill>
                  <a:srgbClr val="49495A"/>
                </a:solidFill>
                <a:latin typeface="Open Sans" pitchFamily="34" charset="0"/>
                <a:ea typeface="Open Sans" pitchFamily="34" charset="-122"/>
                <a:cs typeface="Open Sans" pitchFamily="34" charset="-120"/>
              </a:rPr>
              <a:t>Provides administrative privileges over a specific database.</a:t>
            </a:r>
            <a:endParaRPr lang="en-US" sz="1616" dirty="0"/>
          </a:p>
        </p:txBody>
      </p:sp>
      <p:sp>
        <p:nvSpPr>
          <p:cNvPr id="23" name="Shape 19"/>
          <p:cNvSpPr/>
          <p:nvPr/>
        </p:nvSpPr>
        <p:spPr>
          <a:xfrm>
            <a:off x="725686" y="6580703"/>
            <a:ext cx="7692628" cy="917496"/>
          </a:xfrm>
          <a:prstGeom prst="rect">
            <a:avLst/>
          </a:prstGeom>
          <a:solidFill>
            <a:srgbClr val="000000">
              <a:alpha val="4000"/>
            </a:srgbClr>
          </a:solidFill>
          <a:ln/>
        </p:spPr>
      </p:sp>
      <p:sp>
        <p:nvSpPr>
          <p:cNvPr id="24" name="Text 20"/>
          <p:cNvSpPr/>
          <p:nvPr/>
        </p:nvSpPr>
        <p:spPr>
          <a:xfrm>
            <a:off x="930831" y="6711315"/>
            <a:ext cx="3432215" cy="328136"/>
          </a:xfrm>
          <a:prstGeom prst="rect">
            <a:avLst/>
          </a:prstGeom>
          <a:noFill/>
          <a:ln/>
        </p:spPr>
        <p:txBody>
          <a:bodyPr wrap="none" rtlCol="0" anchor="t"/>
          <a:lstStyle/>
          <a:p>
            <a:pPr marL="0" indent="0">
              <a:lnSpc>
                <a:spcPts val="2585"/>
              </a:lnSpc>
              <a:buNone/>
            </a:pPr>
            <a:r>
              <a:rPr lang="en-US" sz="1616" dirty="0">
                <a:solidFill>
                  <a:srgbClr val="49495A"/>
                </a:solidFill>
                <a:latin typeface="Open Sans" pitchFamily="34" charset="0"/>
                <a:ea typeface="Open Sans" pitchFamily="34" charset="-122"/>
                <a:cs typeface="Open Sans" pitchFamily="34" charset="-120"/>
              </a:rPr>
              <a:t>clusterAdmin</a:t>
            </a:r>
            <a:endParaRPr lang="en-US" sz="1616" dirty="0"/>
          </a:p>
        </p:txBody>
      </p:sp>
      <p:sp>
        <p:nvSpPr>
          <p:cNvPr id="25" name="Text 21"/>
          <p:cNvSpPr/>
          <p:nvPr/>
        </p:nvSpPr>
        <p:spPr>
          <a:xfrm>
            <a:off x="4780955" y="6711315"/>
            <a:ext cx="3432215" cy="656273"/>
          </a:xfrm>
          <a:prstGeom prst="rect">
            <a:avLst/>
          </a:prstGeom>
          <a:noFill/>
          <a:ln/>
        </p:spPr>
        <p:txBody>
          <a:bodyPr wrap="square" rtlCol="0" anchor="t"/>
          <a:lstStyle/>
          <a:p>
            <a:pPr marL="0" indent="0">
              <a:lnSpc>
                <a:spcPts val="2585"/>
              </a:lnSpc>
              <a:buNone/>
            </a:pPr>
            <a:r>
              <a:rPr lang="en-US" sz="1616" dirty="0">
                <a:solidFill>
                  <a:srgbClr val="49495A"/>
                </a:solidFill>
                <a:latin typeface="Open Sans" pitchFamily="34" charset="0"/>
                <a:ea typeface="Open Sans" pitchFamily="34" charset="-122"/>
                <a:cs typeface="Open Sans" pitchFamily="34" charset="-120"/>
              </a:rPr>
              <a:t>Grants administrative access to the entire MongoDB cluster.</a:t>
            </a:r>
            <a:endParaRPr lang="en-US" sz="161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5" name="Image 1" descr="preencoded.png"/>
          <p:cNvPicPr>
            <a:picLocks noChangeAspect="1"/>
          </p:cNvPicPr>
          <p:nvPr/>
        </p:nvPicPr>
        <p:blipFill>
          <a:blip r:embed="rId3"/>
          <a:stretch>
            <a:fillRect/>
          </a:stretch>
        </p:blipFill>
        <p:spPr>
          <a:xfrm>
            <a:off x="9354264" y="1581864"/>
            <a:ext cx="5065871" cy="5065871"/>
          </a:xfrm>
          <a:prstGeom prst="rect">
            <a:avLst/>
          </a:prstGeom>
        </p:spPr>
      </p:pic>
      <p:sp>
        <p:nvSpPr>
          <p:cNvPr id="6" name="Text 2"/>
          <p:cNvSpPr/>
          <p:nvPr/>
        </p:nvSpPr>
        <p:spPr>
          <a:xfrm>
            <a:off x="1596211" y="1339692"/>
            <a:ext cx="5888712" cy="525780"/>
          </a:xfrm>
          <a:prstGeom prst="rect">
            <a:avLst/>
          </a:prstGeom>
          <a:noFill/>
          <a:ln/>
        </p:spPr>
        <p:txBody>
          <a:bodyPr wrap="none" rtlCol="0" anchor="t"/>
          <a:lstStyle/>
          <a:p>
            <a:pPr marL="0" indent="0">
              <a:lnSpc>
                <a:spcPts val="4140"/>
              </a:lnSpc>
              <a:buNone/>
            </a:pPr>
            <a:r>
              <a:rPr lang="en-US" sz="3312" dirty="0">
                <a:solidFill>
                  <a:srgbClr val="403CCF"/>
                </a:solidFill>
                <a:latin typeface="Libre Baskerville" pitchFamily="34" charset="0"/>
                <a:ea typeface="Libre Baskerville" pitchFamily="34" charset="-122"/>
                <a:cs typeface="Libre Baskerville" pitchFamily="34" charset="-120"/>
              </a:rPr>
              <a:t>Handling Password Policies</a:t>
            </a:r>
            <a:endParaRPr lang="en-US" sz="3312" dirty="0"/>
          </a:p>
        </p:txBody>
      </p:sp>
      <p:sp>
        <p:nvSpPr>
          <p:cNvPr id="7" name="Shape 3"/>
          <p:cNvSpPr/>
          <p:nvPr/>
        </p:nvSpPr>
        <p:spPr>
          <a:xfrm>
            <a:off x="829628" y="1909524"/>
            <a:ext cx="22860" cy="5188625"/>
          </a:xfrm>
          <a:prstGeom prst="roundRect">
            <a:avLst>
              <a:gd name="adj" fmla="val 110401"/>
            </a:avLst>
          </a:prstGeom>
          <a:solidFill>
            <a:srgbClr val="D0CED9"/>
          </a:solidFill>
          <a:ln/>
        </p:spPr>
      </p:sp>
      <p:sp>
        <p:nvSpPr>
          <p:cNvPr id="8" name="Shape 4"/>
          <p:cNvSpPr/>
          <p:nvPr/>
        </p:nvSpPr>
        <p:spPr>
          <a:xfrm>
            <a:off x="1007447" y="2276475"/>
            <a:ext cx="588764" cy="22860"/>
          </a:xfrm>
          <a:prstGeom prst="roundRect">
            <a:avLst>
              <a:gd name="adj" fmla="val 110401"/>
            </a:avLst>
          </a:prstGeom>
          <a:solidFill>
            <a:srgbClr val="D0CED9"/>
          </a:solidFill>
          <a:ln/>
        </p:spPr>
      </p:sp>
      <p:sp>
        <p:nvSpPr>
          <p:cNvPr id="9" name="Shape 5"/>
          <p:cNvSpPr/>
          <p:nvPr/>
        </p:nvSpPr>
        <p:spPr>
          <a:xfrm>
            <a:off x="651808" y="2098715"/>
            <a:ext cx="378500" cy="378500"/>
          </a:xfrm>
          <a:prstGeom prst="roundRect">
            <a:avLst>
              <a:gd name="adj" fmla="val 6668"/>
            </a:avLst>
          </a:prstGeom>
          <a:solidFill>
            <a:srgbClr val="EAE8F3"/>
          </a:solidFill>
          <a:ln/>
        </p:spPr>
      </p:sp>
      <p:sp>
        <p:nvSpPr>
          <p:cNvPr id="10" name="Text 6"/>
          <p:cNvSpPr/>
          <p:nvPr/>
        </p:nvSpPr>
        <p:spPr>
          <a:xfrm>
            <a:off x="784681" y="2161699"/>
            <a:ext cx="112633" cy="252413"/>
          </a:xfrm>
          <a:prstGeom prst="rect">
            <a:avLst/>
          </a:prstGeom>
          <a:noFill/>
          <a:ln/>
        </p:spPr>
        <p:txBody>
          <a:bodyPr wrap="none" rtlCol="0" anchor="t"/>
          <a:lstStyle/>
          <a:p>
            <a:pPr marL="0" indent="0" algn="ctr">
              <a:lnSpc>
                <a:spcPts val="1987"/>
              </a:lnSpc>
              <a:buNone/>
            </a:pPr>
            <a:r>
              <a:rPr lang="en-US" sz="1987" dirty="0">
                <a:solidFill>
                  <a:srgbClr val="49495A"/>
                </a:solidFill>
                <a:latin typeface="Libre Baskerville" pitchFamily="34" charset="0"/>
                <a:ea typeface="Libre Baskerville" pitchFamily="34" charset="-122"/>
                <a:cs typeface="Libre Baskerville" pitchFamily="34" charset="-120"/>
              </a:rPr>
              <a:t>1</a:t>
            </a:r>
            <a:endParaRPr lang="en-US" sz="1987" dirty="0"/>
          </a:p>
        </p:txBody>
      </p:sp>
      <p:sp>
        <p:nvSpPr>
          <p:cNvPr id="11" name="Text 7"/>
          <p:cNvSpPr/>
          <p:nvPr/>
        </p:nvSpPr>
        <p:spPr>
          <a:xfrm>
            <a:off x="1766411" y="2077760"/>
            <a:ext cx="2337316" cy="262771"/>
          </a:xfrm>
          <a:prstGeom prst="rect">
            <a:avLst/>
          </a:prstGeom>
          <a:noFill/>
          <a:ln/>
        </p:spPr>
        <p:txBody>
          <a:bodyPr wrap="none" rtlCol="0" anchor="t"/>
          <a:lstStyle/>
          <a:p>
            <a:pPr marL="0" indent="0" algn="l">
              <a:lnSpc>
                <a:spcPts val="2070"/>
              </a:lnSpc>
              <a:buNone/>
            </a:pPr>
            <a:r>
              <a:rPr lang="en-US" sz="1656" dirty="0">
                <a:solidFill>
                  <a:srgbClr val="49495A"/>
                </a:solidFill>
                <a:latin typeface="Libre Baskerville" pitchFamily="34" charset="0"/>
                <a:ea typeface="Libre Baskerville" pitchFamily="34" charset="-122"/>
                <a:cs typeface="Libre Baskerville" pitchFamily="34" charset="-120"/>
              </a:rPr>
              <a:t>Password Complexity</a:t>
            </a:r>
            <a:endParaRPr lang="en-US" sz="1656" dirty="0"/>
          </a:p>
        </p:txBody>
      </p:sp>
      <p:sp>
        <p:nvSpPr>
          <p:cNvPr id="12" name="Text 8"/>
          <p:cNvSpPr/>
          <p:nvPr/>
        </p:nvSpPr>
        <p:spPr>
          <a:xfrm>
            <a:off x="1766411" y="2441377"/>
            <a:ext cx="6788825" cy="538163"/>
          </a:xfrm>
          <a:prstGeom prst="rect">
            <a:avLst/>
          </a:prstGeom>
          <a:noFill/>
          <a:ln/>
        </p:spPr>
        <p:txBody>
          <a:bodyPr wrap="square" rtlCol="0" anchor="t"/>
          <a:lstStyle/>
          <a:p>
            <a:pPr marL="0" indent="0" algn="l">
              <a:lnSpc>
                <a:spcPts val="2120"/>
              </a:lnSpc>
              <a:buNone/>
            </a:pPr>
            <a:r>
              <a:rPr lang="en-US" sz="1325" dirty="0">
                <a:solidFill>
                  <a:srgbClr val="49495A"/>
                </a:solidFill>
                <a:latin typeface="Open Sans" pitchFamily="34" charset="0"/>
                <a:ea typeface="Open Sans" pitchFamily="34" charset="-122"/>
                <a:cs typeface="Open Sans" pitchFamily="34" charset="-120"/>
              </a:rPr>
              <a:t>Set minimum length requirements, force the use of uppercase and lowercase letters, numbers, and special characters.</a:t>
            </a:r>
            <a:endParaRPr lang="en-US" sz="1325" dirty="0"/>
          </a:p>
        </p:txBody>
      </p:sp>
      <p:sp>
        <p:nvSpPr>
          <p:cNvPr id="13" name="Shape 9"/>
          <p:cNvSpPr/>
          <p:nvPr/>
        </p:nvSpPr>
        <p:spPr>
          <a:xfrm>
            <a:off x="1007447" y="3682960"/>
            <a:ext cx="588764" cy="22860"/>
          </a:xfrm>
          <a:prstGeom prst="roundRect">
            <a:avLst>
              <a:gd name="adj" fmla="val 110401"/>
            </a:avLst>
          </a:prstGeom>
          <a:solidFill>
            <a:srgbClr val="D0CED9"/>
          </a:solidFill>
          <a:ln/>
        </p:spPr>
      </p:sp>
      <p:sp>
        <p:nvSpPr>
          <p:cNvPr id="14" name="Shape 10"/>
          <p:cNvSpPr/>
          <p:nvPr/>
        </p:nvSpPr>
        <p:spPr>
          <a:xfrm>
            <a:off x="651808" y="3505200"/>
            <a:ext cx="378500" cy="378500"/>
          </a:xfrm>
          <a:prstGeom prst="roundRect">
            <a:avLst>
              <a:gd name="adj" fmla="val 6668"/>
            </a:avLst>
          </a:prstGeom>
          <a:solidFill>
            <a:srgbClr val="EAE8F3"/>
          </a:solidFill>
          <a:ln/>
        </p:spPr>
      </p:sp>
      <p:sp>
        <p:nvSpPr>
          <p:cNvPr id="15" name="Text 11"/>
          <p:cNvSpPr/>
          <p:nvPr/>
        </p:nvSpPr>
        <p:spPr>
          <a:xfrm>
            <a:off x="763250" y="3568184"/>
            <a:ext cx="155496" cy="252413"/>
          </a:xfrm>
          <a:prstGeom prst="rect">
            <a:avLst/>
          </a:prstGeom>
          <a:noFill/>
          <a:ln/>
        </p:spPr>
        <p:txBody>
          <a:bodyPr wrap="none" rtlCol="0" anchor="t"/>
          <a:lstStyle/>
          <a:p>
            <a:pPr marL="0" indent="0" algn="ctr">
              <a:lnSpc>
                <a:spcPts val="1987"/>
              </a:lnSpc>
              <a:buNone/>
            </a:pPr>
            <a:r>
              <a:rPr lang="en-US" sz="1987" dirty="0">
                <a:solidFill>
                  <a:srgbClr val="49495A"/>
                </a:solidFill>
                <a:latin typeface="Libre Baskerville" pitchFamily="34" charset="0"/>
                <a:ea typeface="Libre Baskerville" pitchFamily="34" charset="-122"/>
                <a:cs typeface="Libre Baskerville" pitchFamily="34" charset="-120"/>
              </a:rPr>
              <a:t>2</a:t>
            </a:r>
            <a:endParaRPr lang="en-US" sz="1987" dirty="0"/>
          </a:p>
        </p:txBody>
      </p:sp>
      <p:sp>
        <p:nvSpPr>
          <p:cNvPr id="16" name="Text 12"/>
          <p:cNvSpPr/>
          <p:nvPr/>
        </p:nvSpPr>
        <p:spPr>
          <a:xfrm>
            <a:off x="1766411" y="3484245"/>
            <a:ext cx="2207181" cy="262771"/>
          </a:xfrm>
          <a:prstGeom prst="rect">
            <a:avLst/>
          </a:prstGeom>
          <a:noFill/>
          <a:ln/>
        </p:spPr>
        <p:txBody>
          <a:bodyPr wrap="none" rtlCol="0" anchor="t"/>
          <a:lstStyle/>
          <a:p>
            <a:pPr marL="0" indent="0" algn="l">
              <a:lnSpc>
                <a:spcPts val="2070"/>
              </a:lnSpc>
              <a:buNone/>
            </a:pPr>
            <a:r>
              <a:rPr lang="en-US" sz="1656" dirty="0">
                <a:solidFill>
                  <a:srgbClr val="49495A"/>
                </a:solidFill>
                <a:latin typeface="Libre Baskerville" pitchFamily="34" charset="0"/>
                <a:ea typeface="Libre Baskerville" pitchFamily="34" charset="-122"/>
                <a:cs typeface="Libre Baskerville" pitchFamily="34" charset="-120"/>
              </a:rPr>
              <a:t>Password Expiration</a:t>
            </a:r>
            <a:endParaRPr lang="en-US" sz="1656" dirty="0"/>
          </a:p>
        </p:txBody>
      </p:sp>
      <p:sp>
        <p:nvSpPr>
          <p:cNvPr id="17" name="Text 13"/>
          <p:cNvSpPr/>
          <p:nvPr/>
        </p:nvSpPr>
        <p:spPr>
          <a:xfrm>
            <a:off x="1766411" y="3847862"/>
            <a:ext cx="6788825" cy="538163"/>
          </a:xfrm>
          <a:prstGeom prst="rect">
            <a:avLst/>
          </a:prstGeom>
          <a:noFill/>
          <a:ln/>
        </p:spPr>
        <p:txBody>
          <a:bodyPr wrap="square" rtlCol="0" anchor="t"/>
          <a:lstStyle/>
          <a:p>
            <a:pPr marL="0" indent="0" algn="l">
              <a:lnSpc>
                <a:spcPts val="2120"/>
              </a:lnSpc>
              <a:buNone/>
            </a:pPr>
            <a:r>
              <a:rPr lang="en-US" sz="1325" dirty="0">
                <a:solidFill>
                  <a:srgbClr val="49495A"/>
                </a:solidFill>
                <a:latin typeface="Open Sans" pitchFamily="34" charset="0"/>
                <a:ea typeface="Open Sans" pitchFamily="34" charset="-122"/>
                <a:cs typeface="Open Sans" pitchFamily="34" charset="-120"/>
              </a:rPr>
              <a:t>Regularly require users to change their passwords. This reduces the risk of compromised accounts.</a:t>
            </a:r>
            <a:endParaRPr lang="en-US" sz="1325" dirty="0"/>
          </a:p>
        </p:txBody>
      </p:sp>
      <p:sp>
        <p:nvSpPr>
          <p:cNvPr id="18" name="Shape 14"/>
          <p:cNvSpPr/>
          <p:nvPr/>
        </p:nvSpPr>
        <p:spPr>
          <a:xfrm>
            <a:off x="1007447" y="5089446"/>
            <a:ext cx="588764" cy="22860"/>
          </a:xfrm>
          <a:prstGeom prst="roundRect">
            <a:avLst>
              <a:gd name="adj" fmla="val 110401"/>
            </a:avLst>
          </a:prstGeom>
          <a:solidFill>
            <a:srgbClr val="D0CED9"/>
          </a:solidFill>
          <a:ln/>
        </p:spPr>
      </p:sp>
      <p:sp>
        <p:nvSpPr>
          <p:cNvPr id="19" name="Shape 15"/>
          <p:cNvSpPr/>
          <p:nvPr/>
        </p:nvSpPr>
        <p:spPr>
          <a:xfrm>
            <a:off x="651808" y="4911685"/>
            <a:ext cx="378500" cy="378500"/>
          </a:xfrm>
          <a:prstGeom prst="roundRect">
            <a:avLst>
              <a:gd name="adj" fmla="val 6668"/>
            </a:avLst>
          </a:prstGeom>
          <a:solidFill>
            <a:srgbClr val="EAE8F3"/>
          </a:solidFill>
          <a:ln/>
        </p:spPr>
      </p:sp>
      <p:sp>
        <p:nvSpPr>
          <p:cNvPr id="20" name="Text 16"/>
          <p:cNvSpPr/>
          <p:nvPr/>
        </p:nvSpPr>
        <p:spPr>
          <a:xfrm>
            <a:off x="763250" y="4974669"/>
            <a:ext cx="155496" cy="252413"/>
          </a:xfrm>
          <a:prstGeom prst="rect">
            <a:avLst/>
          </a:prstGeom>
          <a:noFill/>
          <a:ln/>
        </p:spPr>
        <p:txBody>
          <a:bodyPr wrap="none" rtlCol="0" anchor="t"/>
          <a:lstStyle/>
          <a:p>
            <a:pPr marL="0" indent="0" algn="ctr">
              <a:lnSpc>
                <a:spcPts val="1987"/>
              </a:lnSpc>
              <a:buNone/>
            </a:pPr>
            <a:r>
              <a:rPr lang="en-US" sz="1987" dirty="0">
                <a:solidFill>
                  <a:srgbClr val="49495A"/>
                </a:solidFill>
                <a:latin typeface="Libre Baskerville" pitchFamily="34" charset="0"/>
                <a:ea typeface="Libre Baskerville" pitchFamily="34" charset="-122"/>
                <a:cs typeface="Libre Baskerville" pitchFamily="34" charset="-120"/>
              </a:rPr>
              <a:t>3</a:t>
            </a:r>
            <a:endParaRPr lang="en-US" sz="1987" dirty="0"/>
          </a:p>
        </p:txBody>
      </p:sp>
      <p:sp>
        <p:nvSpPr>
          <p:cNvPr id="21" name="Text 17"/>
          <p:cNvSpPr/>
          <p:nvPr/>
        </p:nvSpPr>
        <p:spPr>
          <a:xfrm>
            <a:off x="1766411" y="4890730"/>
            <a:ext cx="2103120" cy="262771"/>
          </a:xfrm>
          <a:prstGeom prst="rect">
            <a:avLst/>
          </a:prstGeom>
          <a:noFill/>
          <a:ln/>
        </p:spPr>
        <p:txBody>
          <a:bodyPr wrap="none" rtlCol="0" anchor="t"/>
          <a:lstStyle/>
          <a:p>
            <a:pPr marL="0" indent="0" algn="l">
              <a:lnSpc>
                <a:spcPts val="2070"/>
              </a:lnSpc>
              <a:buNone/>
            </a:pPr>
            <a:r>
              <a:rPr lang="en-US" sz="1656" dirty="0">
                <a:solidFill>
                  <a:srgbClr val="49495A"/>
                </a:solidFill>
                <a:latin typeface="Libre Baskerville" pitchFamily="34" charset="0"/>
                <a:ea typeface="Libre Baskerville" pitchFamily="34" charset="-122"/>
                <a:cs typeface="Libre Baskerville" pitchFamily="34" charset="-120"/>
              </a:rPr>
              <a:t>Password History</a:t>
            </a:r>
            <a:endParaRPr lang="en-US" sz="1656" dirty="0"/>
          </a:p>
        </p:txBody>
      </p:sp>
      <p:sp>
        <p:nvSpPr>
          <p:cNvPr id="22" name="Text 18"/>
          <p:cNvSpPr/>
          <p:nvPr/>
        </p:nvSpPr>
        <p:spPr>
          <a:xfrm>
            <a:off x="1766411" y="5254347"/>
            <a:ext cx="6788825" cy="269081"/>
          </a:xfrm>
          <a:prstGeom prst="rect">
            <a:avLst/>
          </a:prstGeom>
          <a:noFill/>
          <a:ln/>
        </p:spPr>
        <p:txBody>
          <a:bodyPr wrap="none" rtlCol="0" anchor="t"/>
          <a:lstStyle/>
          <a:p>
            <a:pPr marL="0" indent="0" algn="l">
              <a:lnSpc>
                <a:spcPts val="2120"/>
              </a:lnSpc>
              <a:buNone/>
            </a:pPr>
            <a:r>
              <a:rPr lang="en-US" sz="1325" dirty="0">
                <a:solidFill>
                  <a:srgbClr val="49495A"/>
                </a:solidFill>
                <a:latin typeface="Open Sans" pitchFamily="34" charset="0"/>
                <a:ea typeface="Open Sans" pitchFamily="34" charset="-122"/>
                <a:cs typeface="Open Sans" pitchFamily="34" charset="-120"/>
              </a:rPr>
              <a:t>Prevent users from reusing old passwords. This adds another layer of security.</a:t>
            </a:r>
            <a:endParaRPr lang="en-US" sz="1325" dirty="0"/>
          </a:p>
        </p:txBody>
      </p:sp>
      <p:sp>
        <p:nvSpPr>
          <p:cNvPr id="23" name="Shape 19"/>
          <p:cNvSpPr/>
          <p:nvPr/>
        </p:nvSpPr>
        <p:spPr>
          <a:xfrm>
            <a:off x="1007447" y="6226850"/>
            <a:ext cx="588764" cy="22860"/>
          </a:xfrm>
          <a:prstGeom prst="roundRect">
            <a:avLst>
              <a:gd name="adj" fmla="val 110401"/>
            </a:avLst>
          </a:prstGeom>
          <a:solidFill>
            <a:srgbClr val="D0CED9"/>
          </a:solidFill>
          <a:ln/>
        </p:spPr>
      </p:sp>
      <p:sp>
        <p:nvSpPr>
          <p:cNvPr id="24" name="Shape 20"/>
          <p:cNvSpPr/>
          <p:nvPr/>
        </p:nvSpPr>
        <p:spPr>
          <a:xfrm>
            <a:off x="651808" y="6049089"/>
            <a:ext cx="378500" cy="378500"/>
          </a:xfrm>
          <a:prstGeom prst="roundRect">
            <a:avLst>
              <a:gd name="adj" fmla="val 6668"/>
            </a:avLst>
          </a:prstGeom>
          <a:solidFill>
            <a:srgbClr val="EAE8F3"/>
          </a:solidFill>
          <a:ln/>
        </p:spPr>
      </p:sp>
      <p:sp>
        <p:nvSpPr>
          <p:cNvPr id="25" name="Text 21"/>
          <p:cNvSpPr/>
          <p:nvPr/>
        </p:nvSpPr>
        <p:spPr>
          <a:xfrm>
            <a:off x="767179" y="6112073"/>
            <a:ext cx="147637" cy="252413"/>
          </a:xfrm>
          <a:prstGeom prst="rect">
            <a:avLst/>
          </a:prstGeom>
          <a:noFill/>
          <a:ln/>
        </p:spPr>
        <p:txBody>
          <a:bodyPr wrap="none" rtlCol="0" anchor="t"/>
          <a:lstStyle/>
          <a:p>
            <a:pPr marL="0" indent="0" algn="ctr">
              <a:lnSpc>
                <a:spcPts val="1987"/>
              </a:lnSpc>
              <a:buNone/>
            </a:pPr>
            <a:r>
              <a:rPr lang="en-US" sz="1987" dirty="0">
                <a:solidFill>
                  <a:srgbClr val="49495A"/>
                </a:solidFill>
                <a:latin typeface="Libre Baskerville" pitchFamily="34" charset="0"/>
                <a:ea typeface="Libre Baskerville" pitchFamily="34" charset="-122"/>
                <a:cs typeface="Libre Baskerville" pitchFamily="34" charset="-120"/>
              </a:rPr>
              <a:t>4</a:t>
            </a:r>
            <a:endParaRPr lang="en-US" sz="1987" dirty="0"/>
          </a:p>
        </p:txBody>
      </p:sp>
      <p:sp>
        <p:nvSpPr>
          <p:cNvPr id="26" name="Text 22"/>
          <p:cNvSpPr/>
          <p:nvPr/>
        </p:nvSpPr>
        <p:spPr>
          <a:xfrm>
            <a:off x="1766411" y="6028134"/>
            <a:ext cx="2103120" cy="262771"/>
          </a:xfrm>
          <a:prstGeom prst="rect">
            <a:avLst/>
          </a:prstGeom>
          <a:noFill/>
          <a:ln/>
        </p:spPr>
        <p:txBody>
          <a:bodyPr wrap="none" rtlCol="0" anchor="t"/>
          <a:lstStyle/>
          <a:p>
            <a:pPr marL="0" indent="0" algn="l">
              <a:lnSpc>
                <a:spcPts val="2070"/>
              </a:lnSpc>
              <a:buNone/>
            </a:pPr>
            <a:r>
              <a:rPr lang="en-US" sz="1656" dirty="0">
                <a:solidFill>
                  <a:srgbClr val="49495A"/>
                </a:solidFill>
                <a:latin typeface="Libre Baskerville" pitchFamily="34" charset="0"/>
                <a:ea typeface="Libre Baskerville" pitchFamily="34" charset="-122"/>
                <a:cs typeface="Libre Baskerville" pitchFamily="34" charset="-120"/>
              </a:rPr>
              <a:t>Password Storage</a:t>
            </a:r>
            <a:endParaRPr lang="en-US" sz="1656" dirty="0"/>
          </a:p>
        </p:txBody>
      </p:sp>
      <p:sp>
        <p:nvSpPr>
          <p:cNvPr id="27" name="Text 23"/>
          <p:cNvSpPr/>
          <p:nvPr/>
        </p:nvSpPr>
        <p:spPr>
          <a:xfrm>
            <a:off x="1766411" y="6391751"/>
            <a:ext cx="6788825" cy="538163"/>
          </a:xfrm>
          <a:prstGeom prst="rect">
            <a:avLst/>
          </a:prstGeom>
          <a:noFill/>
          <a:ln/>
        </p:spPr>
        <p:txBody>
          <a:bodyPr wrap="square" rtlCol="0" anchor="t"/>
          <a:lstStyle/>
          <a:p>
            <a:pPr marL="0" indent="0" algn="l">
              <a:lnSpc>
                <a:spcPts val="2120"/>
              </a:lnSpc>
              <a:buNone/>
            </a:pPr>
            <a:r>
              <a:rPr lang="en-US" sz="1325" dirty="0">
                <a:solidFill>
                  <a:srgbClr val="49495A"/>
                </a:solidFill>
                <a:latin typeface="Open Sans" pitchFamily="34" charset="0"/>
                <a:ea typeface="Open Sans" pitchFamily="34" charset="-122"/>
                <a:cs typeface="Open Sans" pitchFamily="34" charset="-120"/>
              </a:rPr>
              <a:t>Hash passwords using secure algorithms to prevent unauthorized access. Avoid storing passwords in plain text.</a:t>
            </a:r>
            <a:endParaRPr lang="en-US" sz="13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6" name="Text 2"/>
          <p:cNvSpPr/>
          <p:nvPr/>
        </p:nvSpPr>
        <p:spPr>
          <a:xfrm>
            <a:off x="1353359" y="1327872"/>
            <a:ext cx="10623049" cy="1122283"/>
          </a:xfrm>
          <a:prstGeom prst="rect">
            <a:avLst/>
          </a:prstGeom>
          <a:noFill/>
          <a:ln/>
        </p:spPr>
        <p:txBody>
          <a:bodyPr wrap="square" rtlCol="0" anchor="t"/>
          <a:lstStyle/>
          <a:p>
            <a:pPr marL="0" indent="0">
              <a:lnSpc>
                <a:spcPts val="4419"/>
              </a:lnSpc>
              <a:buNone/>
            </a:pPr>
            <a:r>
              <a:rPr lang="en-US" sz="3535" dirty="0">
                <a:solidFill>
                  <a:srgbClr val="403CCF"/>
                </a:solidFill>
                <a:latin typeface="Libre Baskerville" pitchFamily="34" charset="0"/>
                <a:ea typeface="Libre Baskerville" pitchFamily="34" charset="-122"/>
                <a:cs typeface="Libre Baskerville" pitchFamily="34" charset="-120"/>
              </a:rPr>
              <a:t>Monitoring and Auditing User Activities</a:t>
            </a:r>
            <a:endParaRPr lang="en-US" sz="3535" dirty="0"/>
          </a:p>
        </p:txBody>
      </p:sp>
      <p:pic>
        <p:nvPicPr>
          <p:cNvPr id="7" name="Image 2" descr="preencoded.png"/>
          <p:cNvPicPr>
            <a:picLocks noChangeAspect="1"/>
          </p:cNvPicPr>
          <p:nvPr/>
        </p:nvPicPr>
        <p:blipFill>
          <a:blip r:embed="rId3"/>
          <a:stretch>
            <a:fillRect/>
          </a:stretch>
        </p:blipFill>
        <p:spPr>
          <a:xfrm>
            <a:off x="880855" y="2195326"/>
            <a:ext cx="712210" cy="589300"/>
          </a:xfrm>
          <a:prstGeom prst="rect">
            <a:avLst/>
          </a:prstGeom>
        </p:spPr>
      </p:pic>
      <p:sp>
        <p:nvSpPr>
          <p:cNvPr id="8" name="Text 3"/>
          <p:cNvSpPr/>
          <p:nvPr/>
        </p:nvSpPr>
        <p:spPr>
          <a:xfrm>
            <a:off x="628531" y="2801788"/>
            <a:ext cx="2244923" cy="427552"/>
          </a:xfrm>
          <a:prstGeom prst="rect">
            <a:avLst/>
          </a:prstGeom>
          <a:noFill/>
          <a:ln/>
        </p:spPr>
        <p:txBody>
          <a:bodyPr wrap="none" rtlCol="0" anchor="t"/>
          <a:lstStyle/>
          <a:p>
            <a:pPr marL="0" indent="0" algn="l">
              <a:lnSpc>
                <a:spcPts val="2210"/>
              </a:lnSpc>
              <a:buNone/>
            </a:pPr>
            <a:r>
              <a:rPr lang="en-US" sz="2800" dirty="0">
                <a:solidFill>
                  <a:srgbClr val="49495A"/>
                </a:solidFill>
                <a:latin typeface="Libre Baskerville" pitchFamily="34" charset="0"/>
                <a:ea typeface="Libre Baskerville" pitchFamily="34" charset="-122"/>
                <a:cs typeface="Libre Baskerville" pitchFamily="34" charset="-120"/>
              </a:rPr>
              <a:t>Log Analysis</a:t>
            </a:r>
            <a:endParaRPr lang="en-US" sz="2800" dirty="0"/>
          </a:p>
        </p:txBody>
      </p:sp>
      <p:sp>
        <p:nvSpPr>
          <p:cNvPr id="9" name="Text 4"/>
          <p:cNvSpPr/>
          <p:nvPr/>
        </p:nvSpPr>
        <p:spPr>
          <a:xfrm>
            <a:off x="628531" y="3220805"/>
            <a:ext cx="6686670" cy="574358"/>
          </a:xfrm>
          <a:prstGeom prst="rect">
            <a:avLst/>
          </a:prstGeom>
          <a:noFill/>
          <a:ln/>
        </p:spPr>
        <p:txBody>
          <a:bodyPr wrap="square" rtlCol="0" anchor="t"/>
          <a:lstStyle/>
          <a:p>
            <a:pPr marL="0" indent="0" algn="l">
              <a:lnSpc>
                <a:spcPts val="2263"/>
              </a:lnSpc>
              <a:buNone/>
            </a:pPr>
            <a:r>
              <a:rPr lang="en-US" sz="2400" dirty="0">
                <a:solidFill>
                  <a:srgbClr val="49495A"/>
                </a:solidFill>
                <a:latin typeface="Open Sans" pitchFamily="34" charset="0"/>
                <a:ea typeface="Open Sans" pitchFamily="34" charset="-122"/>
                <a:cs typeface="Open Sans" pitchFamily="34" charset="-120"/>
              </a:rPr>
              <a:t>Review logs for suspicious activity, including failed login attempts, unauthorized access, and data modification.</a:t>
            </a:r>
            <a:endParaRPr lang="en-US" sz="2400" dirty="0"/>
          </a:p>
        </p:txBody>
      </p:sp>
      <p:pic>
        <p:nvPicPr>
          <p:cNvPr id="10" name="Image 3" descr="preencoded.png"/>
          <p:cNvPicPr>
            <a:picLocks noChangeAspect="1"/>
          </p:cNvPicPr>
          <p:nvPr/>
        </p:nvPicPr>
        <p:blipFill>
          <a:blip r:embed="rId4"/>
          <a:stretch>
            <a:fillRect/>
          </a:stretch>
        </p:blipFill>
        <p:spPr>
          <a:xfrm>
            <a:off x="880855" y="4370010"/>
            <a:ext cx="702618" cy="556201"/>
          </a:xfrm>
          <a:prstGeom prst="rect">
            <a:avLst/>
          </a:prstGeom>
        </p:spPr>
      </p:pic>
      <p:sp>
        <p:nvSpPr>
          <p:cNvPr id="11" name="Text 5"/>
          <p:cNvSpPr/>
          <p:nvPr/>
        </p:nvSpPr>
        <p:spPr>
          <a:xfrm>
            <a:off x="628531" y="5160764"/>
            <a:ext cx="2712601" cy="280630"/>
          </a:xfrm>
          <a:prstGeom prst="rect">
            <a:avLst/>
          </a:prstGeom>
          <a:noFill/>
          <a:ln/>
        </p:spPr>
        <p:txBody>
          <a:bodyPr wrap="none" rtlCol="0" anchor="t"/>
          <a:lstStyle/>
          <a:p>
            <a:pPr marL="0" indent="0" algn="l">
              <a:lnSpc>
                <a:spcPts val="2210"/>
              </a:lnSpc>
              <a:buNone/>
            </a:pPr>
            <a:r>
              <a:rPr lang="en-US" sz="2800" dirty="0">
                <a:solidFill>
                  <a:srgbClr val="49495A"/>
                </a:solidFill>
                <a:latin typeface="Libre Baskerville" pitchFamily="34" charset="0"/>
                <a:ea typeface="Libre Baskerville" pitchFamily="34" charset="-122"/>
                <a:cs typeface="Libre Baskerville" pitchFamily="34" charset="-120"/>
              </a:rPr>
              <a:t>Alerts and Notifications</a:t>
            </a:r>
            <a:endParaRPr lang="en-US" sz="2800" dirty="0"/>
          </a:p>
        </p:txBody>
      </p:sp>
      <p:sp>
        <p:nvSpPr>
          <p:cNvPr id="12" name="Text 6"/>
          <p:cNvSpPr/>
          <p:nvPr/>
        </p:nvSpPr>
        <p:spPr>
          <a:xfrm>
            <a:off x="628531" y="5612546"/>
            <a:ext cx="6686670" cy="998875"/>
          </a:xfrm>
          <a:prstGeom prst="rect">
            <a:avLst/>
          </a:prstGeom>
          <a:noFill/>
          <a:ln/>
        </p:spPr>
        <p:txBody>
          <a:bodyPr wrap="none" rtlCol="0" anchor="t"/>
          <a:lstStyle/>
          <a:p>
            <a:pPr marL="0" indent="0" algn="l">
              <a:lnSpc>
                <a:spcPts val="2263"/>
              </a:lnSpc>
              <a:buNone/>
            </a:pPr>
            <a:r>
              <a:rPr lang="en-US" sz="2400" dirty="0">
                <a:solidFill>
                  <a:srgbClr val="49495A"/>
                </a:solidFill>
                <a:latin typeface="Open Sans" pitchFamily="34" charset="0"/>
                <a:ea typeface="Open Sans" pitchFamily="34" charset="-122"/>
                <a:cs typeface="Open Sans" pitchFamily="34" charset="-120"/>
              </a:rPr>
              <a:t>Set up alerts to notify administrators about </a:t>
            </a:r>
          </a:p>
          <a:p>
            <a:pPr marL="0" indent="0" algn="l">
              <a:lnSpc>
                <a:spcPts val="2263"/>
              </a:lnSpc>
              <a:buNone/>
            </a:pPr>
            <a:r>
              <a:rPr lang="en-US" sz="2400" dirty="0">
                <a:solidFill>
                  <a:srgbClr val="49495A"/>
                </a:solidFill>
                <a:latin typeface="Open Sans" pitchFamily="34" charset="0"/>
                <a:ea typeface="Open Sans" pitchFamily="34" charset="-122"/>
                <a:cs typeface="Open Sans" pitchFamily="34" charset="-120"/>
              </a:rPr>
              <a:t>unusual activity or potential security breaches.</a:t>
            </a:r>
            <a:endParaRPr lang="en-US" sz="2400" dirty="0"/>
          </a:p>
        </p:txBody>
      </p:sp>
      <p:pic>
        <p:nvPicPr>
          <p:cNvPr id="13" name="Image 4" descr="preencoded.png"/>
          <p:cNvPicPr>
            <a:picLocks noChangeAspect="1"/>
          </p:cNvPicPr>
          <p:nvPr/>
        </p:nvPicPr>
        <p:blipFill>
          <a:blip r:embed="rId5"/>
          <a:stretch>
            <a:fillRect/>
          </a:stretch>
        </p:blipFill>
        <p:spPr>
          <a:xfrm>
            <a:off x="8208766" y="2443698"/>
            <a:ext cx="712210" cy="589300"/>
          </a:xfrm>
          <a:prstGeom prst="rect">
            <a:avLst/>
          </a:prstGeom>
        </p:spPr>
      </p:pic>
      <p:sp>
        <p:nvSpPr>
          <p:cNvPr id="14" name="Text 7"/>
          <p:cNvSpPr/>
          <p:nvPr/>
        </p:nvSpPr>
        <p:spPr>
          <a:xfrm>
            <a:off x="7754160" y="3227354"/>
            <a:ext cx="3012996" cy="280630"/>
          </a:xfrm>
          <a:prstGeom prst="rect">
            <a:avLst/>
          </a:prstGeom>
          <a:noFill/>
          <a:ln/>
        </p:spPr>
        <p:txBody>
          <a:bodyPr wrap="none" rtlCol="0" anchor="t"/>
          <a:lstStyle/>
          <a:p>
            <a:pPr marL="0" indent="0" algn="l">
              <a:lnSpc>
                <a:spcPts val="2210"/>
              </a:lnSpc>
              <a:buNone/>
            </a:pPr>
            <a:r>
              <a:rPr lang="en-US" sz="2800" dirty="0">
                <a:solidFill>
                  <a:srgbClr val="49495A"/>
                </a:solidFill>
                <a:latin typeface="Libre Baskerville" pitchFamily="34" charset="0"/>
                <a:ea typeface="Libre Baskerville" pitchFamily="34" charset="-122"/>
                <a:cs typeface="Libre Baskerville" pitchFamily="34" charset="-120"/>
              </a:rPr>
              <a:t>Security Monitoring Tools</a:t>
            </a:r>
            <a:endParaRPr lang="en-US" sz="2800" dirty="0"/>
          </a:p>
        </p:txBody>
      </p:sp>
      <p:sp>
        <p:nvSpPr>
          <p:cNvPr id="15" name="Text 8"/>
          <p:cNvSpPr/>
          <p:nvPr/>
        </p:nvSpPr>
        <p:spPr>
          <a:xfrm>
            <a:off x="7839308" y="3842656"/>
            <a:ext cx="5698272" cy="1438264"/>
          </a:xfrm>
          <a:prstGeom prst="rect">
            <a:avLst/>
          </a:prstGeom>
          <a:noFill/>
          <a:ln/>
        </p:spPr>
        <p:txBody>
          <a:bodyPr wrap="square" rtlCol="0" anchor="t"/>
          <a:lstStyle/>
          <a:p>
            <a:pPr marL="0" indent="0" algn="l">
              <a:lnSpc>
                <a:spcPts val="2263"/>
              </a:lnSpc>
              <a:buNone/>
            </a:pPr>
            <a:r>
              <a:rPr lang="en-US" sz="2400" dirty="0">
                <a:solidFill>
                  <a:srgbClr val="49495A"/>
                </a:solidFill>
                <a:latin typeface="Open Sans" pitchFamily="34" charset="0"/>
                <a:ea typeface="Open Sans" pitchFamily="34" charset="-122"/>
                <a:cs typeface="Open Sans" pitchFamily="34" charset="-120"/>
              </a:rPr>
              <a:t>Utilize security monitoring tools to track user activity, identify patterns, and analyze potential risks.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5" name="Image 1" descr="preencoded.png"/>
          <p:cNvPicPr>
            <a:picLocks noChangeAspect="1"/>
          </p:cNvPicPr>
          <p:nvPr/>
        </p:nvPicPr>
        <p:blipFill>
          <a:blip r:embed="rId3"/>
          <a:stretch>
            <a:fillRect/>
          </a:stretch>
        </p:blipFill>
        <p:spPr>
          <a:xfrm>
            <a:off x="11532691" y="2301120"/>
            <a:ext cx="2353389" cy="1765102"/>
          </a:xfrm>
          <a:prstGeom prst="rect">
            <a:avLst/>
          </a:prstGeom>
        </p:spPr>
      </p:pic>
      <p:sp>
        <p:nvSpPr>
          <p:cNvPr id="6" name="Text 2"/>
          <p:cNvSpPr/>
          <p:nvPr/>
        </p:nvSpPr>
        <p:spPr>
          <a:xfrm>
            <a:off x="1921014" y="1357779"/>
            <a:ext cx="8778478" cy="551498"/>
          </a:xfrm>
          <a:prstGeom prst="rect">
            <a:avLst/>
          </a:prstGeom>
          <a:noFill/>
          <a:ln/>
        </p:spPr>
        <p:txBody>
          <a:bodyPr wrap="none" rtlCol="0" anchor="t"/>
          <a:lstStyle/>
          <a:p>
            <a:pPr marL="0" indent="0">
              <a:lnSpc>
                <a:spcPts val="4343"/>
              </a:lnSpc>
              <a:buNone/>
            </a:pPr>
            <a:r>
              <a:rPr lang="en-US" sz="3474" dirty="0">
                <a:solidFill>
                  <a:srgbClr val="403CCF"/>
                </a:solidFill>
                <a:latin typeface="Libre Baskerville" pitchFamily="34" charset="0"/>
                <a:ea typeface="Libre Baskerville" pitchFamily="34" charset="-122"/>
                <a:cs typeface="Libre Baskerville" pitchFamily="34" charset="-120"/>
              </a:rPr>
              <a:t>Backup and Restore User Account Data</a:t>
            </a:r>
            <a:endParaRPr lang="en-US" sz="3474" dirty="0"/>
          </a:p>
        </p:txBody>
      </p:sp>
      <p:pic>
        <p:nvPicPr>
          <p:cNvPr id="7" name="Image 2" descr="preencoded.png"/>
          <p:cNvPicPr>
            <a:picLocks noChangeAspect="1"/>
          </p:cNvPicPr>
          <p:nvPr/>
        </p:nvPicPr>
        <p:blipFill>
          <a:blip r:embed="rId4"/>
          <a:stretch>
            <a:fillRect/>
          </a:stretch>
        </p:blipFill>
        <p:spPr>
          <a:xfrm>
            <a:off x="1479828" y="2654379"/>
            <a:ext cx="882372" cy="1411843"/>
          </a:xfrm>
          <a:prstGeom prst="rect">
            <a:avLst/>
          </a:prstGeom>
        </p:spPr>
      </p:pic>
      <p:sp>
        <p:nvSpPr>
          <p:cNvPr id="8" name="Text 3"/>
          <p:cNvSpPr/>
          <p:nvPr/>
        </p:nvSpPr>
        <p:spPr>
          <a:xfrm>
            <a:off x="2626876" y="2642912"/>
            <a:ext cx="2206109" cy="275749"/>
          </a:xfrm>
          <a:prstGeom prst="rect">
            <a:avLst/>
          </a:prstGeom>
          <a:noFill/>
          <a:ln/>
        </p:spPr>
        <p:txBody>
          <a:bodyPr wrap="none" rtlCol="0" anchor="t"/>
          <a:lstStyle/>
          <a:p>
            <a:pPr marL="0" indent="0" algn="l">
              <a:lnSpc>
                <a:spcPts val="2171"/>
              </a:lnSpc>
              <a:buNone/>
            </a:pPr>
            <a:r>
              <a:rPr lang="en-US" sz="2000" dirty="0">
                <a:solidFill>
                  <a:srgbClr val="002060"/>
                </a:solidFill>
                <a:latin typeface="Libre Baskerville" pitchFamily="34" charset="0"/>
                <a:ea typeface="Libre Baskerville" pitchFamily="34" charset="-122"/>
                <a:cs typeface="Libre Baskerville" pitchFamily="34" charset="-120"/>
              </a:rPr>
              <a:t>Regular Backups</a:t>
            </a:r>
            <a:endParaRPr lang="en-US" sz="2000" dirty="0">
              <a:solidFill>
                <a:srgbClr val="002060"/>
              </a:solidFill>
            </a:endParaRPr>
          </a:p>
        </p:txBody>
      </p:sp>
      <p:sp>
        <p:nvSpPr>
          <p:cNvPr id="9" name="Text 4"/>
          <p:cNvSpPr/>
          <p:nvPr/>
        </p:nvSpPr>
        <p:spPr>
          <a:xfrm>
            <a:off x="2626875" y="3008347"/>
            <a:ext cx="8234413" cy="564594"/>
          </a:xfrm>
          <a:prstGeom prst="rect">
            <a:avLst/>
          </a:prstGeom>
          <a:noFill/>
          <a:ln/>
        </p:spPr>
        <p:txBody>
          <a:bodyPr wrap="square" rtlCol="0" anchor="t"/>
          <a:lstStyle/>
          <a:p>
            <a:pPr marL="0" indent="0" algn="l">
              <a:lnSpc>
                <a:spcPts val="2224"/>
              </a:lnSpc>
              <a:buNone/>
            </a:pPr>
            <a:r>
              <a:rPr lang="en-US" dirty="0">
                <a:solidFill>
                  <a:srgbClr val="49495A"/>
                </a:solidFill>
                <a:latin typeface="Open Sans" pitchFamily="34" charset="0"/>
                <a:ea typeface="Open Sans" pitchFamily="34" charset="-122"/>
                <a:cs typeface="Open Sans" pitchFamily="34" charset="-120"/>
              </a:rPr>
              <a:t>Create regular backups of your MongoDB data, including user accounts. This allows you to restore data in case of system failure or accidental deletion.</a:t>
            </a:r>
            <a:endParaRPr lang="en-US" dirty="0"/>
          </a:p>
        </p:txBody>
      </p:sp>
      <p:pic>
        <p:nvPicPr>
          <p:cNvPr id="10" name="Image 3" descr="preencoded.png"/>
          <p:cNvPicPr>
            <a:picLocks noChangeAspect="1"/>
          </p:cNvPicPr>
          <p:nvPr/>
        </p:nvPicPr>
        <p:blipFill>
          <a:blip r:embed="rId5"/>
          <a:stretch>
            <a:fillRect/>
          </a:stretch>
        </p:blipFill>
        <p:spPr>
          <a:xfrm>
            <a:off x="1479828" y="4348519"/>
            <a:ext cx="882372" cy="1411843"/>
          </a:xfrm>
          <a:prstGeom prst="rect">
            <a:avLst/>
          </a:prstGeom>
        </p:spPr>
      </p:pic>
      <p:sp>
        <p:nvSpPr>
          <p:cNvPr id="11" name="Text 5"/>
          <p:cNvSpPr/>
          <p:nvPr/>
        </p:nvSpPr>
        <p:spPr>
          <a:xfrm>
            <a:off x="2626876" y="4348520"/>
            <a:ext cx="2206109" cy="393887"/>
          </a:xfrm>
          <a:prstGeom prst="rect">
            <a:avLst/>
          </a:prstGeom>
          <a:noFill/>
          <a:ln/>
        </p:spPr>
        <p:txBody>
          <a:bodyPr wrap="none" rtlCol="0" anchor="t"/>
          <a:lstStyle/>
          <a:p>
            <a:pPr marL="0" indent="0" algn="l">
              <a:lnSpc>
                <a:spcPts val="2171"/>
              </a:lnSpc>
              <a:buNone/>
            </a:pPr>
            <a:r>
              <a:rPr lang="en-US" sz="2000" dirty="0">
                <a:solidFill>
                  <a:srgbClr val="49495A"/>
                </a:solidFill>
                <a:latin typeface="Libre Baskerville" pitchFamily="34" charset="0"/>
                <a:ea typeface="Libre Baskerville" pitchFamily="34" charset="-122"/>
                <a:cs typeface="Libre Baskerville" pitchFamily="34" charset="-120"/>
              </a:rPr>
              <a:t>Backup </a:t>
            </a:r>
            <a:r>
              <a:rPr lang="en-US" sz="2000" dirty="0">
                <a:solidFill>
                  <a:srgbClr val="002060"/>
                </a:solidFill>
                <a:latin typeface="Libre Baskerville" pitchFamily="34" charset="0"/>
                <a:ea typeface="Libre Baskerville" pitchFamily="34" charset="-122"/>
                <a:cs typeface="Libre Baskerville" pitchFamily="34" charset="-120"/>
              </a:rPr>
              <a:t>Strategies</a:t>
            </a:r>
            <a:endParaRPr lang="en-US" sz="2000" dirty="0">
              <a:solidFill>
                <a:srgbClr val="002060"/>
              </a:solidFill>
            </a:endParaRPr>
          </a:p>
        </p:txBody>
      </p:sp>
      <p:sp>
        <p:nvSpPr>
          <p:cNvPr id="12" name="Text 6"/>
          <p:cNvSpPr/>
          <p:nvPr/>
        </p:nvSpPr>
        <p:spPr>
          <a:xfrm>
            <a:off x="2626875" y="4789911"/>
            <a:ext cx="8568949" cy="564594"/>
          </a:xfrm>
          <a:prstGeom prst="rect">
            <a:avLst/>
          </a:prstGeom>
          <a:noFill/>
          <a:ln/>
        </p:spPr>
        <p:txBody>
          <a:bodyPr wrap="square" rtlCol="0" anchor="t"/>
          <a:lstStyle/>
          <a:p>
            <a:pPr marL="0" indent="0" algn="l">
              <a:lnSpc>
                <a:spcPts val="2224"/>
              </a:lnSpc>
              <a:buNone/>
            </a:pPr>
            <a:r>
              <a:rPr lang="en-US" dirty="0">
                <a:solidFill>
                  <a:srgbClr val="49495A"/>
                </a:solidFill>
                <a:latin typeface="Open Sans" pitchFamily="34" charset="0"/>
                <a:ea typeface="Open Sans" pitchFamily="34" charset="-122"/>
                <a:cs typeface="Open Sans" pitchFamily="34" charset="-120"/>
              </a:rPr>
              <a:t>Explore different backup methods, such as logical backups, physical backups, or continuous backups. Choose the strategy that best meets your needs and security requirements.</a:t>
            </a:r>
            <a:endParaRPr lang="en-US" dirty="0"/>
          </a:p>
        </p:txBody>
      </p:sp>
      <p:pic>
        <p:nvPicPr>
          <p:cNvPr id="13" name="Image 4" descr="preencoded.png"/>
          <p:cNvPicPr>
            <a:picLocks noChangeAspect="1"/>
          </p:cNvPicPr>
          <p:nvPr/>
        </p:nvPicPr>
        <p:blipFill>
          <a:blip r:embed="rId6"/>
          <a:stretch>
            <a:fillRect/>
          </a:stretch>
        </p:blipFill>
        <p:spPr>
          <a:xfrm>
            <a:off x="1479828" y="5940265"/>
            <a:ext cx="882372" cy="1411843"/>
          </a:xfrm>
          <a:prstGeom prst="rect">
            <a:avLst/>
          </a:prstGeom>
        </p:spPr>
      </p:pic>
      <p:sp>
        <p:nvSpPr>
          <p:cNvPr id="14" name="Text 7"/>
          <p:cNvSpPr/>
          <p:nvPr/>
        </p:nvSpPr>
        <p:spPr>
          <a:xfrm>
            <a:off x="2626876" y="5940265"/>
            <a:ext cx="2206109" cy="275749"/>
          </a:xfrm>
          <a:prstGeom prst="rect">
            <a:avLst/>
          </a:prstGeom>
          <a:noFill/>
          <a:ln/>
        </p:spPr>
        <p:txBody>
          <a:bodyPr wrap="none" rtlCol="0" anchor="t"/>
          <a:lstStyle/>
          <a:p>
            <a:pPr marL="0" indent="0" algn="l">
              <a:lnSpc>
                <a:spcPts val="2171"/>
              </a:lnSpc>
              <a:buNone/>
            </a:pPr>
            <a:r>
              <a:rPr lang="en-US" sz="2000" dirty="0">
                <a:solidFill>
                  <a:srgbClr val="002060"/>
                </a:solidFill>
                <a:latin typeface="Libre Baskerville" pitchFamily="34" charset="0"/>
                <a:ea typeface="Libre Baskerville" pitchFamily="34" charset="-122"/>
                <a:cs typeface="Libre Baskerville" pitchFamily="34" charset="-120"/>
              </a:rPr>
              <a:t>Restore Procedures</a:t>
            </a:r>
            <a:endParaRPr lang="en-US" sz="2000" dirty="0">
              <a:solidFill>
                <a:srgbClr val="002060"/>
              </a:solidFill>
            </a:endParaRPr>
          </a:p>
        </p:txBody>
      </p:sp>
      <p:sp>
        <p:nvSpPr>
          <p:cNvPr id="15" name="Text 8"/>
          <p:cNvSpPr/>
          <p:nvPr/>
        </p:nvSpPr>
        <p:spPr>
          <a:xfrm>
            <a:off x="2515364" y="6363889"/>
            <a:ext cx="10523577" cy="564594"/>
          </a:xfrm>
          <a:prstGeom prst="rect">
            <a:avLst/>
          </a:prstGeom>
          <a:noFill/>
          <a:ln/>
        </p:spPr>
        <p:txBody>
          <a:bodyPr wrap="square" rtlCol="0" anchor="t"/>
          <a:lstStyle/>
          <a:p>
            <a:pPr marL="0" indent="0" algn="l">
              <a:lnSpc>
                <a:spcPts val="2224"/>
              </a:lnSpc>
              <a:buNone/>
            </a:pPr>
            <a:r>
              <a:rPr lang="en-US" dirty="0">
                <a:solidFill>
                  <a:srgbClr val="49495A"/>
                </a:solidFill>
                <a:latin typeface="Open Sans" pitchFamily="34" charset="0"/>
                <a:ea typeface="Open Sans" pitchFamily="34" charset="-122"/>
                <a:cs typeface="Open Sans" pitchFamily="34" charset="-120"/>
              </a:rPr>
              <a:t>Establish clear restore procedures to efficiently recover data from backups in case of emergencies. Test restore processes regularly to ensure data integrity.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5" name="Image 1" descr="preencoded.png"/>
          <p:cNvPicPr>
            <a:picLocks noChangeAspect="1"/>
          </p:cNvPicPr>
          <p:nvPr/>
        </p:nvPicPr>
        <p:blipFill>
          <a:blip r:embed="rId3"/>
          <a:stretch>
            <a:fillRect/>
          </a:stretch>
        </p:blipFill>
        <p:spPr>
          <a:xfrm>
            <a:off x="237292" y="2561153"/>
            <a:ext cx="5011698" cy="3107293"/>
          </a:xfrm>
          <a:prstGeom prst="rect">
            <a:avLst/>
          </a:prstGeom>
        </p:spPr>
      </p:pic>
      <p:sp>
        <p:nvSpPr>
          <p:cNvPr id="6" name="Text 2"/>
          <p:cNvSpPr/>
          <p:nvPr/>
        </p:nvSpPr>
        <p:spPr>
          <a:xfrm>
            <a:off x="1739590" y="1399699"/>
            <a:ext cx="12226203" cy="1186577"/>
          </a:xfrm>
          <a:prstGeom prst="rect">
            <a:avLst/>
          </a:prstGeom>
          <a:noFill/>
          <a:ln/>
        </p:spPr>
        <p:txBody>
          <a:bodyPr wrap="square" rtlCol="0" anchor="t"/>
          <a:lstStyle/>
          <a:p>
            <a:pPr marL="0" indent="0">
              <a:lnSpc>
                <a:spcPts val="4673"/>
              </a:lnSpc>
              <a:buNone/>
            </a:pPr>
            <a:r>
              <a:rPr lang="en-US" sz="3738" dirty="0">
                <a:solidFill>
                  <a:srgbClr val="403CCF"/>
                </a:solidFill>
                <a:latin typeface="Libre Baskerville" pitchFamily="34" charset="0"/>
                <a:ea typeface="Libre Baskerville" pitchFamily="34" charset="-122"/>
                <a:cs typeface="Libre Baskerville" pitchFamily="34" charset="-120"/>
              </a:rPr>
              <a:t>Best Practices and Troubleshooting</a:t>
            </a:r>
            <a:endParaRPr lang="en-US" sz="3738" dirty="0"/>
          </a:p>
        </p:txBody>
      </p:sp>
      <p:sp>
        <p:nvSpPr>
          <p:cNvPr id="7" name="Shape 3"/>
          <p:cNvSpPr/>
          <p:nvPr/>
        </p:nvSpPr>
        <p:spPr>
          <a:xfrm>
            <a:off x="5754029" y="2598182"/>
            <a:ext cx="4209478" cy="2309336"/>
          </a:xfrm>
          <a:prstGeom prst="roundRect">
            <a:avLst>
              <a:gd name="adj" fmla="val 0"/>
            </a:avLst>
          </a:prstGeom>
          <a:solidFill>
            <a:srgbClr val="EAE8F3"/>
          </a:solidFill>
          <a:ln/>
        </p:spPr>
      </p:sp>
      <p:sp>
        <p:nvSpPr>
          <p:cNvPr id="8" name="Text 4"/>
          <p:cNvSpPr/>
          <p:nvPr/>
        </p:nvSpPr>
        <p:spPr>
          <a:xfrm>
            <a:off x="6340793" y="2787968"/>
            <a:ext cx="2373749" cy="296704"/>
          </a:xfrm>
          <a:prstGeom prst="rect">
            <a:avLst/>
          </a:prstGeom>
          <a:noFill/>
          <a:ln/>
        </p:spPr>
        <p:txBody>
          <a:bodyPr wrap="none" rtlCol="0" anchor="t"/>
          <a:lstStyle/>
          <a:p>
            <a:pPr marL="0" indent="0">
              <a:lnSpc>
                <a:spcPts val="2336"/>
              </a:lnSpc>
              <a:buNone/>
            </a:pPr>
            <a:r>
              <a:rPr lang="en-US" sz="1869" dirty="0">
                <a:solidFill>
                  <a:srgbClr val="49495A"/>
                </a:solidFill>
                <a:latin typeface="Libre Baskerville" pitchFamily="34" charset="0"/>
                <a:ea typeface="Libre Baskerville" pitchFamily="34" charset="-122"/>
                <a:cs typeface="Libre Baskerville" pitchFamily="34" charset="-120"/>
              </a:rPr>
              <a:t>Strong Passwords</a:t>
            </a:r>
            <a:endParaRPr lang="en-US" sz="1869" dirty="0"/>
          </a:p>
        </p:txBody>
      </p:sp>
      <p:sp>
        <p:nvSpPr>
          <p:cNvPr id="9" name="Text 5"/>
          <p:cNvSpPr/>
          <p:nvPr/>
        </p:nvSpPr>
        <p:spPr>
          <a:xfrm>
            <a:off x="6010507" y="3198495"/>
            <a:ext cx="3763215" cy="1519238"/>
          </a:xfrm>
          <a:prstGeom prst="rect">
            <a:avLst/>
          </a:prstGeom>
          <a:noFill/>
          <a:ln/>
        </p:spPr>
        <p:txBody>
          <a:bodyPr wrap="square" rtlCol="0" anchor="t"/>
          <a:lstStyle/>
          <a:p>
            <a:pPr marL="0" indent="0">
              <a:lnSpc>
                <a:spcPts val="2392"/>
              </a:lnSpc>
              <a:buNone/>
            </a:pPr>
            <a:r>
              <a:rPr lang="en-US" sz="1600" dirty="0">
                <a:solidFill>
                  <a:srgbClr val="49495A"/>
                </a:solidFill>
                <a:latin typeface="Open Sans" pitchFamily="34" charset="0"/>
                <a:ea typeface="Open Sans" pitchFamily="34" charset="-122"/>
                <a:cs typeface="Open Sans" pitchFamily="34" charset="-120"/>
              </a:rPr>
              <a:t>Encourage users to use strong passwords and avoid sharing their credentials with others. Implement password policies to enforce strong password practices.</a:t>
            </a:r>
            <a:endParaRPr lang="en-US" sz="1600" dirty="0"/>
          </a:p>
        </p:txBody>
      </p:sp>
      <p:sp>
        <p:nvSpPr>
          <p:cNvPr id="10" name="Shape 6"/>
          <p:cNvSpPr/>
          <p:nvPr/>
        </p:nvSpPr>
        <p:spPr>
          <a:xfrm>
            <a:off x="10153293" y="2598182"/>
            <a:ext cx="3812500" cy="2309336"/>
          </a:xfrm>
          <a:prstGeom prst="roundRect">
            <a:avLst>
              <a:gd name="adj" fmla="val 1233"/>
            </a:avLst>
          </a:prstGeom>
          <a:solidFill>
            <a:srgbClr val="EAE8F3"/>
          </a:solidFill>
          <a:ln/>
        </p:spPr>
      </p:sp>
      <p:sp>
        <p:nvSpPr>
          <p:cNvPr id="11" name="Text 7"/>
          <p:cNvSpPr/>
          <p:nvPr/>
        </p:nvSpPr>
        <p:spPr>
          <a:xfrm>
            <a:off x="10343078" y="2787968"/>
            <a:ext cx="2948107" cy="296704"/>
          </a:xfrm>
          <a:prstGeom prst="rect">
            <a:avLst/>
          </a:prstGeom>
          <a:noFill/>
          <a:ln/>
        </p:spPr>
        <p:txBody>
          <a:bodyPr wrap="none" rtlCol="0" anchor="t"/>
          <a:lstStyle/>
          <a:p>
            <a:pPr marL="0" indent="0">
              <a:lnSpc>
                <a:spcPts val="2336"/>
              </a:lnSpc>
              <a:buNone/>
            </a:pPr>
            <a:r>
              <a:rPr lang="en-US" sz="1869" dirty="0">
                <a:solidFill>
                  <a:srgbClr val="49495A"/>
                </a:solidFill>
                <a:latin typeface="Libre Baskerville" pitchFamily="34" charset="0"/>
                <a:ea typeface="Libre Baskerville" pitchFamily="34" charset="-122"/>
                <a:cs typeface="Libre Baskerville" pitchFamily="34" charset="-120"/>
              </a:rPr>
              <a:t>Least Privilege Principle</a:t>
            </a:r>
            <a:endParaRPr lang="en-US" sz="1869" dirty="0"/>
          </a:p>
        </p:txBody>
      </p:sp>
      <p:sp>
        <p:nvSpPr>
          <p:cNvPr id="12" name="Text 8"/>
          <p:cNvSpPr/>
          <p:nvPr/>
        </p:nvSpPr>
        <p:spPr>
          <a:xfrm>
            <a:off x="10343078" y="3198495"/>
            <a:ext cx="3432929" cy="1215390"/>
          </a:xfrm>
          <a:prstGeom prst="rect">
            <a:avLst/>
          </a:prstGeom>
          <a:noFill/>
          <a:ln/>
        </p:spPr>
        <p:txBody>
          <a:bodyPr wrap="square" rtlCol="0" anchor="t"/>
          <a:lstStyle/>
          <a:p>
            <a:pPr marL="0" indent="0">
              <a:lnSpc>
                <a:spcPts val="2392"/>
              </a:lnSpc>
              <a:buNone/>
            </a:pPr>
            <a:r>
              <a:rPr lang="en-US" sz="1600" dirty="0">
                <a:solidFill>
                  <a:srgbClr val="49495A"/>
                </a:solidFill>
                <a:latin typeface="Open Sans" pitchFamily="34" charset="0"/>
                <a:ea typeface="Open Sans" pitchFamily="34" charset="-122"/>
                <a:cs typeface="Open Sans" pitchFamily="34" charset="-120"/>
              </a:rPr>
              <a:t>Grant users the minimum permissions necessary to perform their job duties. This reduces the risk of unauthorized actions and data breaches.</a:t>
            </a:r>
            <a:endParaRPr lang="en-US" sz="1600" dirty="0"/>
          </a:p>
        </p:txBody>
      </p:sp>
      <p:sp>
        <p:nvSpPr>
          <p:cNvPr id="13" name="Shape 9"/>
          <p:cNvSpPr/>
          <p:nvPr/>
        </p:nvSpPr>
        <p:spPr>
          <a:xfrm>
            <a:off x="5754029" y="5097304"/>
            <a:ext cx="4209478" cy="2005489"/>
          </a:xfrm>
          <a:prstGeom prst="roundRect">
            <a:avLst>
              <a:gd name="adj" fmla="val 1420"/>
            </a:avLst>
          </a:prstGeom>
          <a:solidFill>
            <a:srgbClr val="EAE8F3"/>
          </a:solidFill>
          <a:ln/>
        </p:spPr>
      </p:sp>
      <p:sp>
        <p:nvSpPr>
          <p:cNvPr id="14" name="Text 10"/>
          <p:cNvSpPr/>
          <p:nvPr/>
        </p:nvSpPr>
        <p:spPr>
          <a:xfrm>
            <a:off x="6340793" y="5287089"/>
            <a:ext cx="2373749" cy="296704"/>
          </a:xfrm>
          <a:prstGeom prst="rect">
            <a:avLst/>
          </a:prstGeom>
          <a:noFill/>
          <a:ln/>
        </p:spPr>
        <p:txBody>
          <a:bodyPr wrap="none" rtlCol="0" anchor="t"/>
          <a:lstStyle/>
          <a:p>
            <a:pPr marL="0" indent="0">
              <a:lnSpc>
                <a:spcPts val="2336"/>
              </a:lnSpc>
              <a:buNone/>
            </a:pPr>
            <a:r>
              <a:rPr lang="en-US" sz="1869" dirty="0">
                <a:solidFill>
                  <a:srgbClr val="49495A"/>
                </a:solidFill>
                <a:latin typeface="Libre Baskerville" pitchFamily="34" charset="0"/>
                <a:ea typeface="Libre Baskerville" pitchFamily="34" charset="-122"/>
                <a:cs typeface="Libre Baskerville" pitchFamily="34" charset="-120"/>
              </a:rPr>
              <a:t>Regular Auditing</a:t>
            </a:r>
            <a:endParaRPr lang="en-US" sz="1869" dirty="0"/>
          </a:p>
        </p:txBody>
      </p:sp>
      <p:sp>
        <p:nvSpPr>
          <p:cNvPr id="15" name="Text 11"/>
          <p:cNvSpPr/>
          <p:nvPr/>
        </p:nvSpPr>
        <p:spPr>
          <a:xfrm>
            <a:off x="6088567" y="5697617"/>
            <a:ext cx="3685156" cy="1215390"/>
          </a:xfrm>
          <a:prstGeom prst="rect">
            <a:avLst/>
          </a:prstGeom>
          <a:noFill/>
          <a:ln/>
        </p:spPr>
        <p:txBody>
          <a:bodyPr wrap="square" rtlCol="0" anchor="t"/>
          <a:lstStyle/>
          <a:p>
            <a:pPr marL="0" indent="0">
              <a:lnSpc>
                <a:spcPts val="2392"/>
              </a:lnSpc>
              <a:buNone/>
            </a:pPr>
            <a:r>
              <a:rPr lang="en-US" sz="1600" dirty="0">
                <a:solidFill>
                  <a:srgbClr val="49495A"/>
                </a:solidFill>
                <a:latin typeface="Open Sans" pitchFamily="34" charset="0"/>
                <a:ea typeface="Open Sans" pitchFamily="34" charset="-122"/>
                <a:cs typeface="Open Sans" pitchFamily="34" charset="-120"/>
              </a:rPr>
              <a:t>Regularly review user activity logs and conduct security audits to identify vulnerabilities and enforce compliance.</a:t>
            </a:r>
            <a:endParaRPr lang="en-US" sz="1600" dirty="0"/>
          </a:p>
        </p:txBody>
      </p:sp>
      <p:sp>
        <p:nvSpPr>
          <p:cNvPr id="16" name="Shape 12"/>
          <p:cNvSpPr/>
          <p:nvPr/>
        </p:nvSpPr>
        <p:spPr>
          <a:xfrm>
            <a:off x="10153293" y="5097304"/>
            <a:ext cx="3812500" cy="2005489"/>
          </a:xfrm>
          <a:prstGeom prst="roundRect">
            <a:avLst>
              <a:gd name="adj" fmla="val 1420"/>
            </a:avLst>
          </a:prstGeom>
          <a:solidFill>
            <a:srgbClr val="EAE8F3"/>
          </a:solidFill>
          <a:ln/>
        </p:spPr>
      </p:sp>
      <p:sp>
        <p:nvSpPr>
          <p:cNvPr id="17" name="Text 13"/>
          <p:cNvSpPr/>
          <p:nvPr/>
        </p:nvSpPr>
        <p:spPr>
          <a:xfrm>
            <a:off x="10343078" y="5287089"/>
            <a:ext cx="2373749" cy="296704"/>
          </a:xfrm>
          <a:prstGeom prst="rect">
            <a:avLst/>
          </a:prstGeom>
          <a:noFill/>
          <a:ln/>
        </p:spPr>
        <p:txBody>
          <a:bodyPr wrap="none" rtlCol="0" anchor="t"/>
          <a:lstStyle/>
          <a:p>
            <a:pPr marL="0" indent="0">
              <a:lnSpc>
                <a:spcPts val="2336"/>
              </a:lnSpc>
              <a:buNone/>
            </a:pPr>
            <a:r>
              <a:rPr lang="en-US" sz="1869" dirty="0">
                <a:solidFill>
                  <a:srgbClr val="49495A"/>
                </a:solidFill>
                <a:latin typeface="Libre Baskerville" pitchFamily="34" charset="0"/>
                <a:ea typeface="Libre Baskerville" pitchFamily="34" charset="-122"/>
                <a:cs typeface="Libre Baskerville" pitchFamily="34" charset="-120"/>
              </a:rPr>
              <a:t>Security Updates</a:t>
            </a:r>
            <a:endParaRPr lang="en-US" sz="1869" dirty="0"/>
          </a:p>
        </p:txBody>
      </p:sp>
      <p:sp>
        <p:nvSpPr>
          <p:cNvPr id="18" name="Text 14"/>
          <p:cNvSpPr/>
          <p:nvPr/>
        </p:nvSpPr>
        <p:spPr>
          <a:xfrm>
            <a:off x="10343078" y="5697617"/>
            <a:ext cx="3432929" cy="1215390"/>
          </a:xfrm>
          <a:prstGeom prst="rect">
            <a:avLst/>
          </a:prstGeom>
          <a:noFill/>
          <a:ln/>
        </p:spPr>
        <p:txBody>
          <a:bodyPr wrap="square" rtlCol="0" anchor="t"/>
          <a:lstStyle/>
          <a:p>
            <a:pPr marL="0" indent="0">
              <a:lnSpc>
                <a:spcPts val="2392"/>
              </a:lnSpc>
              <a:buNone/>
            </a:pPr>
            <a:r>
              <a:rPr lang="en-US" sz="1600" dirty="0">
                <a:solidFill>
                  <a:srgbClr val="49495A"/>
                </a:solidFill>
                <a:latin typeface="Open Sans" pitchFamily="34" charset="0"/>
                <a:ea typeface="Open Sans" pitchFamily="34" charset="-122"/>
                <a:cs typeface="Open Sans" pitchFamily="34" charset="-120"/>
              </a:rPr>
              <a:t>Keep your MongoDB installation and related software updated with the latest security patches to mitigate known vulnerabilities.</a:t>
            </a:r>
            <a:endParaRPr lang="en-US" sz="1600" dirty="0"/>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TotalTime>
  <Words>622</Words>
  <Application>Microsoft Office PowerPoint</Application>
  <PresentationFormat>Custom</PresentationFormat>
  <Paragraphs>78</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Libre Baskerville</vt:lpstr>
      <vt:lpstr>Open Sans</vt:lpstr>
      <vt:lpstr>Retrospect</vt:lpstr>
      <vt:lpstr>PowerPoint Presentation</vt:lpstr>
      <vt:lpstr>MongoDB User Account      Administration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kudikyala vishalini</cp:lastModifiedBy>
  <cp:revision>1</cp:revision>
  <dcterms:created xsi:type="dcterms:W3CDTF">2024-08-25T12:10:43Z</dcterms:created>
  <dcterms:modified xsi:type="dcterms:W3CDTF">2024-08-25T12:40:55Z</dcterms:modified>
</cp:coreProperties>
</file>