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3" r:id="rId6"/>
    <p:sldId id="269" r:id="rId7"/>
    <p:sldId id="292" r:id="rId8"/>
    <p:sldId id="291" r:id="rId9"/>
    <p:sldId id="290" r:id="rId10"/>
    <p:sldId id="268" r:id="rId11"/>
  </p:sldIdLst>
  <p:sldSz cx="9144000" cy="5143500" type="screen16x9"/>
  <p:notesSz cx="6858000" cy="9144000"/>
  <p:embeddedFontLst>
    <p:embeddedFont>
      <p:font typeface="Bebas Neue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Jokerman" panose="04090605060D06020702" pitchFamily="82" charset="0"/>
      <p:regular r:id="rId20"/>
    </p:embeddedFont>
    <p:embeddedFont>
      <p:font typeface="Oxygen" panose="02000503000000000000" pitchFamily="2" charset="0"/>
      <p:regular r:id="rId21"/>
      <p:bold r:id="rId22"/>
    </p:embeddedFont>
    <p:embeddedFont>
      <p:font typeface="Oxygen Light" panose="02000303000000000000" pitchFamily="2" charset="0"/>
      <p:regular r:id="rId23"/>
      <p:bold r:id="rId24"/>
    </p:embeddedFont>
    <p:embeddedFont>
      <p:font typeface="Poiret One" panose="020B0604020202020204" charset="0"/>
      <p:regular r:id="rId25"/>
    </p:embeddedFont>
    <p:embeddedFont>
      <p:font typeface="Roboto" panose="02000000000000000000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C2AA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F4B730-0A51-4BC4-B492-9A2464F5FB85}">
  <a:tblStyle styleId="{C2F4B730-0A51-4BC4-B492-9A2464F5FB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>
      <p:cViewPr>
        <p:scale>
          <a:sx n="75" d="100"/>
          <a:sy n="75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439249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439249f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d20d076c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d20d076ce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439249f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439249f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c439249f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c439249f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61" r:id="rId8"/>
    <p:sldLayoutId id="2147483675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subTitle" idx="1"/>
          </p:nvPr>
        </p:nvSpPr>
        <p:spPr>
          <a:xfrm>
            <a:off x="4803352" y="3643167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>
                    <a:lumMod val="10000"/>
                  </a:schemeClr>
                </a:solidFill>
              </a:rPr>
              <a:t>SANJANA PATIL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>
                    <a:lumMod val="10000"/>
                  </a:schemeClr>
                </a:solidFill>
              </a:rPr>
              <a:t>22H51A05J1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>
                    <a:lumMod val="10000"/>
                  </a:schemeClr>
                </a:solidFill>
              </a:rPr>
              <a:t>CSE D</a:t>
            </a:r>
            <a:endParaRPr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A1DF49-3DC2-4024-B3B3-B7DA3A19CEB2}"/>
              </a:ext>
            </a:extLst>
          </p:cNvPr>
          <p:cNvSpPr/>
          <p:nvPr/>
        </p:nvSpPr>
        <p:spPr>
          <a:xfrm>
            <a:off x="740409" y="1848475"/>
            <a:ext cx="942975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4400" b="1" kern="1200" dirty="0">
                <a:ln w="10160">
                  <a:solidFill>
                    <a:srgbClr val="000000"/>
                  </a:solidFill>
                  <a:prstDash val="solid"/>
                </a:ln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Using the Buffer Module </a:t>
            </a:r>
          </a:p>
          <a:p>
            <a:pPr algn="ctr">
              <a:buClrTx/>
              <a:buFontTx/>
              <a:buNone/>
            </a:pPr>
            <a:r>
              <a:rPr lang="en-US" sz="4400" b="1" kern="1200" dirty="0">
                <a:ln w="10160">
                  <a:solidFill>
                    <a:srgbClr val="000000"/>
                  </a:solidFill>
                  <a:prstDash val="solid"/>
                </a:ln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Buffer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956F2-5FF8-4A17-A53D-5E6DF9F2B01E}"/>
              </a:ext>
            </a:extLst>
          </p:cNvPr>
          <p:cNvSpPr txBox="1"/>
          <p:nvPr/>
        </p:nvSpPr>
        <p:spPr>
          <a:xfrm>
            <a:off x="11709070" y="6127668"/>
            <a:ext cx="26527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360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Sanjana Patil</a:t>
            </a:r>
          </a:p>
          <a:p>
            <a:pPr>
              <a:buClrTx/>
              <a:buFontTx/>
              <a:buNone/>
            </a:pPr>
            <a:r>
              <a:rPr lang="en-US" sz="360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22H51A05J1</a:t>
            </a:r>
          </a:p>
          <a:p>
            <a:pPr>
              <a:buClrTx/>
              <a:buFontTx/>
              <a:buNone/>
            </a:pPr>
            <a:r>
              <a:rPr lang="en-US" sz="360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CSE - D</a:t>
            </a:r>
          </a:p>
          <a:p>
            <a:pPr>
              <a:buClrTx/>
              <a:buFontTx/>
              <a:buNone/>
            </a:pPr>
            <a:endParaRPr lang="en-US" sz="3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96E746-1663-47DF-8D49-A75923B9CD01}"/>
              </a:ext>
            </a:extLst>
          </p:cNvPr>
          <p:cNvSpPr/>
          <p:nvPr/>
        </p:nvSpPr>
        <p:spPr>
          <a:xfrm>
            <a:off x="2431336" y="520243"/>
            <a:ext cx="65558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4400" b="1" kern="1200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33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/>
                <a:ea typeface="+mn-ea"/>
                <a:cs typeface="+mn-cs"/>
              </a:rPr>
              <a:t>FULL STACK DEVELOPMENT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>
            <a:spLocks noGrp="1"/>
          </p:cNvSpPr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bg1">
                    <a:lumMod val="10000"/>
                  </a:schemeClr>
                </a:solidFill>
                <a:latin typeface="Jokerman" panose="04090605060D06020702" pitchFamily="82" charset="0"/>
              </a:rPr>
              <a:t>THANK YOU</a:t>
            </a:r>
            <a:endParaRPr sz="7200" dirty="0">
              <a:solidFill>
                <a:schemeClr val="bg1">
                  <a:lumMod val="10000"/>
                </a:schemeClr>
              </a:solidFill>
              <a:latin typeface="Jokerman" panose="04090605060D060207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</a:rPr>
              <a:t>INTRODUCTION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74" name="Google Shape;174;p35"/>
          <p:cNvSpPr txBox="1">
            <a:spLocks noGrp="1"/>
          </p:cNvSpPr>
          <p:nvPr>
            <p:ph type="body" idx="1"/>
          </p:nvPr>
        </p:nvSpPr>
        <p:spPr>
          <a:xfrm>
            <a:off x="660733" y="149114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ts val="3016"/>
              </a:lnSpc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Roboto" pitchFamily="34" charset="0"/>
                <a:ea typeface="Roboto" pitchFamily="34" charset="-122"/>
              </a:rPr>
              <a:t>The Buffer Module is a fundamental building block in Node.js. It provides a way to work with raw binary data, which is essential for handling network protocols, file systems, and other low-level operations.</a:t>
            </a:r>
          </a:p>
          <a:p>
            <a:pPr marL="342900" indent="-342900">
              <a:spcAft>
                <a:spcPts val="1600"/>
              </a:spcAft>
            </a:pPr>
            <a:endParaRPr lang="en-US" sz="2400" b="0" i="0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spcAft>
                <a:spcPts val="1600"/>
              </a:spcAft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1236134" y="431825"/>
            <a:ext cx="6307666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sz="26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</a:br>
            <a:r>
              <a:rPr lang="en-US" sz="3600" dirty="0">
                <a:solidFill>
                  <a:srgbClr val="000000"/>
                </a:solidFill>
              </a:rPr>
              <a:t>What is the Buffer Module?</a:t>
            </a:r>
            <a:br>
              <a:rPr lang="en-US" sz="3600" dirty="0">
                <a:solidFill>
                  <a:srgbClr val="000000"/>
                </a:solidFill>
              </a:rPr>
            </a:b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1446334" y="1858350"/>
            <a:ext cx="6097466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600"/>
              </a:spcAft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Buffer Module in Node.js enables the handling of binary data by representing it as fixed-length arrays of bytes. This allows developers to manipulate, process, and exchange data in its raw format, which is crucial for various applications.</a:t>
            </a:r>
            <a:endParaRPr lang="en-US" sz="24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title"/>
          </p:nvPr>
        </p:nvSpPr>
        <p:spPr>
          <a:xfrm>
            <a:off x="2339866" y="389035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CREATING BUFFERS</a:t>
            </a:r>
            <a:endParaRPr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12" name="Google Shape;212;p39"/>
          <p:cNvSpPr txBox="1">
            <a:spLocks noGrp="1"/>
          </p:cNvSpPr>
          <p:nvPr>
            <p:ph type="subTitle" idx="1"/>
          </p:nvPr>
        </p:nvSpPr>
        <p:spPr>
          <a:xfrm>
            <a:off x="1100667" y="1405467"/>
            <a:ext cx="6891866" cy="3031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We can create buffers using the following methods: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3782F1-8001-45DE-AAD4-3A1417627D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408" t="53169" r="9629" b="10717"/>
          <a:stretch/>
        </p:blipFill>
        <p:spPr>
          <a:xfrm>
            <a:off x="1625600" y="1821802"/>
            <a:ext cx="4902200" cy="26232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subTitle" idx="1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EXAMPLE</a:t>
            </a:r>
            <a:endParaRPr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26F9B7-906B-4034-B759-6ACCE89ED3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69" r="30647" b="34321"/>
          <a:stretch/>
        </p:blipFill>
        <p:spPr>
          <a:xfrm>
            <a:off x="795867" y="1138811"/>
            <a:ext cx="7772400" cy="42338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1740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>
                    <a:lumMod val="10000"/>
                  </a:schemeClr>
                </a:solidFill>
              </a:rPr>
              <a:t>BUFFER METHODS</a:t>
            </a:r>
            <a:endParaRPr sz="36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9033D-79C1-4094-90A9-36C794F25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3" t="15967" r="34352" b="19671"/>
          <a:stretch/>
        </p:blipFill>
        <p:spPr>
          <a:xfrm>
            <a:off x="914401" y="805730"/>
            <a:ext cx="7391400" cy="41649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6D0A-B401-4DC9-8AC2-E5DB2131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10000"/>
                  </a:schemeClr>
                </a:solidFill>
              </a:rPr>
              <a:t>COMPARING BUFFERS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B6159E-2079-4A74-9C8D-9E1810A5A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97" t="44279" r="9907" b="10124"/>
          <a:stretch/>
        </p:blipFill>
        <p:spPr>
          <a:xfrm>
            <a:off x="720000" y="1244600"/>
            <a:ext cx="7944242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3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3ACF-8599-4259-9E1D-50E7EDDA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10000"/>
                  </a:schemeClr>
                </a:solidFill>
              </a:rPr>
              <a:t>ENCODING AND DECODING BUFFERS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A2A65-DE3D-4F7D-8E2A-FDA8CA404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96" t="38519" r="34259" b="11275"/>
          <a:stretch/>
        </p:blipFill>
        <p:spPr>
          <a:xfrm>
            <a:off x="1651000" y="1164542"/>
            <a:ext cx="6053667" cy="376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9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E74A-8F90-40F0-9B37-052076B5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BEST PRACTICES FOR USING BUFFERS</a:t>
            </a:r>
            <a:b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E3C4FE-4479-4886-84DC-172942C1D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66" y="1221309"/>
            <a:ext cx="668866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-apple-system"/>
              </a:rPr>
              <a:t>Buffer Allocation: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-apple-system"/>
              </a:rPr>
              <a:t> : Always initialize buffers with a known size using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var(--ff-monospace)"/>
              </a:rPr>
              <a:t>Buffer.alloc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var(--ff-monospace)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b="1" i="0" dirty="0">
                <a:solidFill>
                  <a:srgbClr val="171717"/>
                </a:solidFill>
                <a:effectLst/>
                <a:latin typeface="-apple-system"/>
              </a:rPr>
              <a:t>Avoid Buffer Overflow: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-apple-system"/>
              </a:rPr>
              <a:t> : It’s crucial to manage buffer sizes and boundaries properly. Buffer overflows can lead to security vulnerabilities</a:t>
            </a:r>
            <a:endParaRPr lang="en-US" sz="1800" dirty="0">
              <a:latin typeface="-apple-system"/>
            </a:endParaRP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71717"/>
                </a:solidFill>
                <a:effectLst/>
                <a:latin typeface="-apple-system"/>
              </a:rPr>
              <a:t>Use Existing Buffers When Possible: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-apple-system"/>
              </a:rPr>
              <a:t> : If you’re dealing with a stream of data, rather than creating a new buffer for every new piece of data, reuse an existing buffer and fill it with new data as it comes in, thus reducing garbage collection overhead.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b="1" i="0" dirty="0">
                <a:solidFill>
                  <a:srgbClr val="171717"/>
                </a:solidFill>
                <a:effectLst/>
                <a:latin typeface="-apple-system"/>
              </a:rPr>
              <a:t>Conversion to Strings: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-apple-system"/>
              </a:rPr>
              <a:t> : When converting buffer contents to a string, be sure to specify the correct encoding (e.g., ‘utf8’, ‘base64’).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8466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262</Words>
  <Application>Microsoft Office PowerPoint</Application>
  <PresentationFormat>On-screen Show (16:9)</PresentationFormat>
  <Paragraphs>26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Calibri Light</vt:lpstr>
      <vt:lpstr>Maven Pro</vt:lpstr>
      <vt:lpstr>Arial</vt:lpstr>
      <vt:lpstr>var(--ff-monospace)</vt:lpstr>
      <vt:lpstr>-apple-system</vt:lpstr>
      <vt:lpstr>Bebas Neue</vt:lpstr>
      <vt:lpstr>Oxygen</vt:lpstr>
      <vt:lpstr>Roboto</vt:lpstr>
      <vt:lpstr>Oxygen Light</vt:lpstr>
      <vt:lpstr>Calibri</vt:lpstr>
      <vt:lpstr>Jokerman</vt:lpstr>
      <vt:lpstr>Poiret One</vt:lpstr>
      <vt:lpstr>Times New Roman</vt:lpstr>
      <vt:lpstr>Red Hat Text</vt:lpstr>
      <vt:lpstr>Minimalist Aesthetic Slideshow by Slidesgo</vt:lpstr>
      <vt:lpstr>PowerPoint Presentation</vt:lpstr>
      <vt:lpstr>INTRODUCTION</vt:lpstr>
      <vt:lpstr> What is the Buffer Module? </vt:lpstr>
      <vt:lpstr>CREATING BUFFERS</vt:lpstr>
      <vt:lpstr>EXAMPLE</vt:lpstr>
      <vt:lpstr>BUFFER METHODS</vt:lpstr>
      <vt:lpstr>COMPARING BUFFERS</vt:lpstr>
      <vt:lpstr>ENCODING AND DECODING BUFFERS</vt:lpstr>
      <vt:lpstr>BEST PRACTICES FOR USING BUFFERS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sanjana17p@outlook.com</cp:lastModifiedBy>
  <cp:revision>5</cp:revision>
  <dcterms:modified xsi:type="dcterms:W3CDTF">2024-09-05T13:43:04Z</dcterms:modified>
</cp:coreProperties>
</file>