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2D13-5721-DE7D-535F-DF82A5A3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1AE5-E7FB-CA5E-736A-10CD0F6F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4485-9767-CF7F-987F-56A82D6E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E418-E551-33E9-30EC-BA765FDF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5F9D6-5D20-3DD6-9510-F6DE17F5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42D-E3AA-F5AB-8E7F-DD36C40E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2219-EB33-6A8D-D161-91BD7322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8A1D-0F4E-EF2E-0EE9-FB4E54F9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4850-D0E6-244F-E40E-FA37F115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C436-9DE5-9BC0-2F80-4FD54EF6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4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23A9C-1E5A-0262-7885-387A66CA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CC9D2-66EE-AB2D-CF72-C9940DC8D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866A-1CB7-F366-52A5-01483856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4DE8-45B2-8A1B-706E-FE90F816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A3BD-A874-6EC2-B494-37A8B8BB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34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D691-54E0-CD03-E183-291E8189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8E4B-9F3E-04E7-B3D7-046C7CAA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7215-1F67-292A-5FC4-B6465208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4EBA-F3CE-8731-3954-5E457BC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EC15-F2E9-4E23-94B3-1DB38D9E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70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EEE2-70EB-0C8A-E27B-2D9085A1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0D70-0B5F-35BA-49D7-3A196626F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164-562A-4A49-5BAB-8E77C772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C43D-46C9-00F3-4DF3-150A6588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2B5E-98E7-7F1E-2EA8-AD34FFD1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C219-70FB-FFC7-5F6A-3C40AA2E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51F0-EE14-3B6E-9014-231992CE1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B5F3-1098-359F-F574-41CCD486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B3A1-3AF9-CCF0-F42B-4F60CA57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BC61-F132-51D2-1D28-55CC8705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0D946-42F9-0980-5CE5-88C5206A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5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0779-7160-1A35-8F2C-71D99C364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C9D24-9021-1FB8-7515-3F8FCA1F2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CCE03-9CE0-BA12-CDC2-A70F6E46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34AAF-2187-E9D6-10A5-45EF6EEBD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1395C-A3CB-34AF-D2CC-BEA7D410A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1246-6EBE-CB09-0296-5F6FDD8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9B307-0112-9F23-E48F-E1D46689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B6A3B-5F20-BF22-3469-707836CD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5B25-FDDE-58C7-EE2F-CF11E50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5FB3C-EA64-2E94-F7BE-7A3E3625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3E2A1-399E-6111-6DA5-9C671424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52535-8A0A-067D-24B5-9E4D67BD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0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7696E-B34A-43E2-D277-6708FAC6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57F23-9292-2761-6E39-4A70B7B3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14D3D-EB3B-35C1-30E2-0683C7B7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3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7CD8-B471-08C6-6489-25CDE415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9165-B922-5F85-0228-32EFB78CF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619C5-8432-1E03-C1F7-8ED06DE70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345F-63F9-8313-5151-3CB85849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5F248-BB30-F317-B254-565A9BC4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5BA8-E0FD-2941-8A3A-61A68C07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2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1C67-4A79-96EB-589C-69C08310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AF52E-12D2-2590-33B4-16841AF61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496C9-C6F9-4A26-8AB4-0485EF6B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F4407-8A75-A944-3E76-4A1BB1FB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3C80E-C241-BEC5-DDA7-B072C273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22B51-EA5B-E015-D3BC-DFE976D8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1F98C-8F5B-29A0-ED06-6E3B60A3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2D4F2-49C6-D5C9-279C-B735F3141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3BDD-0441-7CED-ADD2-936EE42C0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5370-EA3F-489F-A934-C859DECF2013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02E3-67D6-D872-2713-EEEB5E6C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8FD5-2E69-C004-3073-55CBCF0CF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61BC-0C77-4623-ADFC-325726857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2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BC12-85F1-E990-8FD0-41BD5ADB9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40309"/>
            <a:ext cx="10579511" cy="176965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USING THE STREAM MODULE TO STREAM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A3978-4D80-BF94-D9E6-43F86777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754" y="4073987"/>
            <a:ext cx="9144000" cy="1655762"/>
          </a:xfrm>
        </p:spPr>
        <p:txBody>
          <a:bodyPr/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T. NIHARIKA</a:t>
            </a: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22H51A05K0</a:t>
            </a: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CSE-D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B163C5-DB93-A9FF-1B44-DCA337E75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4D80084-9702-5299-BEA1-E7A7C711B601}"/>
              </a:ext>
            </a:extLst>
          </p:cNvPr>
          <p:cNvSpPr txBox="1">
            <a:spLocks/>
          </p:cNvSpPr>
          <p:nvPr/>
        </p:nvSpPr>
        <p:spPr>
          <a:xfrm>
            <a:off x="1327354" y="172065"/>
            <a:ext cx="10579511" cy="6046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000" b="1" dirty="0">
                <a:latin typeface="Verdana" panose="020B0604030504040204" pitchFamily="34" charset="0"/>
                <a:ea typeface="Verdana" panose="020B0604030504040204" pitchFamily="34" charset="0"/>
              </a:rPr>
              <a:t>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87347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F37D-D8B6-FE56-D7B7-091F2298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3D41-1CD6-604B-1152-95B549CD9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37496"/>
            <a:ext cx="10579511" cy="1111045"/>
          </a:xfrm>
        </p:spPr>
        <p:txBody>
          <a:bodyPr>
            <a:norm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550C-7FCC-E9E3-A898-C041FC8B7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244" y="2412334"/>
            <a:ext cx="9144000" cy="1655762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 Efficiently read and write large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Data: Stream live video, audio, or sensor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Communication: Handle continuous data exchange in web apps (e.g.,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Transformation: Compress, encrypt, or modify data while streaming.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6FD71B-2EA2-9162-F852-073792D5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1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F03BD-CF23-6C70-B265-132889443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A7E4-CF96-A55A-801E-1635DC800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37496"/>
            <a:ext cx="10579511" cy="1111045"/>
          </a:xfrm>
        </p:spPr>
        <p:txBody>
          <a:bodyPr>
            <a:norm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EC716-A389-DE5E-6AAC-06C30F40B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922" y="2284515"/>
            <a:ext cx="9566788" cy="1655762"/>
          </a:xfrm>
        </p:spPr>
        <p:txBody>
          <a:bodyPr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Stream Module enables efficient data processing by handling data in chunks, which is particularly useful for large files or real-time data. By using Readable Streams to read data incrementally and Writable Streams to write it piece by piece, we optimize memory usage and improve performance.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485E8-7C38-972A-65DD-D213FE077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0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CBDCC-B178-CB45-7A6D-7BC19842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2F18-7099-9BAE-9036-C90309FEC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904569"/>
            <a:ext cx="10579511" cy="1111045"/>
          </a:xfrm>
        </p:spPr>
        <p:txBody>
          <a:bodyPr>
            <a:norm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CONTENTS: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80B68-8EEA-FC44-5A24-0C6E59F3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149" y="2394642"/>
            <a:ext cx="4237702" cy="165576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is data streaming?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What is stream module?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Types of streams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Readable stream code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Writable stream code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Benefits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Use cases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724F89-EF98-A704-1E00-CA01A44E8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8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F45D3-B7FA-8CA7-D4D7-9B4B0E25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2AA3-A300-D8FD-106D-63F7AA30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904569"/>
            <a:ext cx="10579511" cy="1111045"/>
          </a:xfrm>
        </p:spPr>
        <p:txBody>
          <a:bodyPr>
            <a:norm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DATA STREAMING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77912-91FE-8BE7-8FB4-5EF8FC8B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240" y="2601119"/>
            <a:ext cx="9144000" cy="1655762"/>
          </a:xfrm>
        </p:spPr>
        <p:txBody>
          <a:bodyPr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 is the process of transmitting or receiving data in a continuous flow.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can be processed as it arrives, without needing to wait for the entire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for large files, real-time data, or IoT (Internet of Things) applications. </a:t>
            </a:r>
          </a:p>
          <a:p>
            <a:pPr algn="just"/>
            <a:endParaRPr lang="en-IN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0A14BD-6CB2-6565-E6EB-C9DD013B2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85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F5F7-AEF8-05DD-CDBB-E50E6C5AB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E904-257B-06BA-9034-65B0254A4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4" y="837302"/>
            <a:ext cx="10579511" cy="11110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WHAT IS STREAM 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3D51C-B40A-FC03-FDE4-08486E3B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240" y="2335648"/>
            <a:ext cx="9144000" cy="165576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official Node.js documentation defines streams as “A stream is an abstract interface for working with streaming data in Node.js.”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Stream module in programming languages (e.g., Node.js, Python) provides an interface for handling streaming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Streams are a powerful feature that allows handling data in chunks rather than loading it all at once, which is efficient for both memory usage and performance.</a:t>
            </a:r>
            <a:endParaRPr lang="en-IN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3E411-375C-3FB8-09D1-144040BB7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DB6A7-158E-D40F-897F-B941DC7F7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8894-6DB6-CCF5-EA37-EB341B634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7" y="444012"/>
            <a:ext cx="10579511" cy="11110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MAIN TYPES OF STREAMS: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C872-B08F-2642-111D-210B9955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240" y="1773238"/>
            <a:ext cx="9144000" cy="1655762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Readable Streams: Data can be read from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source.Example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File reading or input from a sensor.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Writable Streams: Data can be written to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destination.Example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Saving data to a file or sending data to a server.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Duplex Streams: Data can be both read from and written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to.Example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TCP sockets.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Streams: Data can be modified or transformed while being read 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written.Example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compression or encryption.</a:t>
            </a:r>
            <a:endParaRPr lang="en-IN" sz="2800" b="1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723E-6455-030F-17E0-FCEC2D2DB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6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0EBE8-CCBD-60C0-A607-9C2D2217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655C-9D59-65F8-473B-DC8AB3777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7" y="444012"/>
            <a:ext cx="10579511" cy="11110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READABLE STREAM 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3FE51-11E9-40CF-A9A2-2B6D81704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9240" y="1773238"/>
            <a:ext cx="9144000" cy="1655762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fs = require('fs');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fs.createReadStream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('data.txt', 'utf8');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readStream.on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('data', (chunk) =&gt; 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console.log('Received chunk:', chunk);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readStream.on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('end', () =&gt; 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console.log('Data stream ended.');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61FB7-D365-701A-CDA2-4D41A4310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16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1C9A-EFDD-83AE-7887-D300F4B18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909D32-9E06-6485-81A8-233113E84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408" y="1419277"/>
            <a:ext cx="9144000" cy="1655762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data.txt contains the following text: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Hello, this is a test file. Let's learn about streams in Node.js!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would be printed in chunks like this: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chunk: Hello, this is a test file.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chunk: Let's learn about streams in Node.js!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stream ended.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3B1DB9-A268-0383-3A35-12173C2B0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1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DD9D2-420E-E5A7-6827-9F7DCECC5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5A8F-2648-E6BD-A546-3B1CCC44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89" y="662193"/>
            <a:ext cx="10579511" cy="111104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WRITABLE STREAM 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664B-84F4-E6A6-2BB5-6621BC29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244" y="2019044"/>
            <a:ext cx="9144000" cy="1655762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fs = require('fs');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fs.createWriteStream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('output.txt');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writeStream.write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('Streaming data to a file.\n');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writeStream.end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210F3F-0326-8E32-5F71-29ACBA3A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92230F4-4471-E3E1-1BB9-65C075517CB3}"/>
              </a:ext>
            </a:extLst>
          </p:cNvPr>
          <p:cNvSpPr txBox="1">
            <a:spLocks/>
          </p:cNvSpPr>
          <p:nvPr/>
        </p:nvSpPr>
        <p:spPr>
          <a:xfrm>
            <a:off x="2330244" y="5209611"/>
            <a:ext cx="9144000" cy="817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to a file.</a:t>
            </a:r>
          </a:p>
        </p:txBody>
      </p:sp>
    </p:spTree>
    <p:extLst>
      <p:ext uri="{BB962C8B-B14F-4D97-AF65-F5344CB8AC3E}">
        <p14:creationId xmlns:p14="http://schemas.microsoft.com/office/powerpoint/2010/main" val="2104971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837-77E9-BA3D-C9A1-E430E7DE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EEB4-BF4F-EBDA-5634-4DC7CB47B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89" y="662193"/>
            <a:ext cx="10579511" cy="1111045"/>
          </a:xfrm>
        </p:spPr>
        <p:txBody>
          <a:bodyPr>
            <a:normAutofit/>
          </a:bodyPr>
          <a:lstStyle/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BENEFITS: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970A7-4F4F-A6B2-5C17-FF55A22E1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244" y="2019044"/>
            <a:ext cx="9144000" cy="1655762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memory consumption: Only parts of the data are loaded in memory.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Ideal for handling large datasets or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 Useful for continuous input (e.g., video, audio, or sensor data).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F926FE-18B1-C49F-2119-5E8AC024E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1" r="81076"/>
          <a:stretch/>
        </p:blipFill>
        <p:spPr bwMode="auto">
          <a:xfrm>
            <a:off x="-1" y="0"/>
            <a:ext cx="13273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62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Office Theme</vt:lpstr>
      <vt:lpstr>USING THE STREAM MODULE TO STREAM DATA</vt:lpstr>
      <vt:lpstr>CONTENTS:</vt:lpstr>
      <vt:lpstr>DATA STREAMING</vt:lpstr>
      <vt:lpstr>WHAT IS STREAM MODULE?</vt:lpstr>
      <vt:lpstr>MAIN TYPES OF STREAMS:</vt:lpstr>
      <vt:lpstr>READABLE STREAM CODE:</vt:lpstr>
      <vt:lpstr>PowerPoint Presentation</vt:lpstr>
      <vt:lpstr>WRITABLE STREAM CODE:</vt:lpstr>
      <vt:lpstr>BENEFITS:</vt:lpstr>
      <vt:lpstr>USE CASES: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Niharika</dc:creator>
  <cp:lastModifiedBy>T Niharika</cp:lastModifiedBy>
  <cp:revision>1</cp:revision>
  <dcterms:created xsi:type="dcterms:W3CDTF">2024-10-13T15:42:14Z</dcterms:created>
  <dcterms:modified xsi:type="dcterms:W3CDTF">2024-10-13T16:02:35Z</dcterms:modified>
</cp:coreProperties>
</file>