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0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5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71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49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7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77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bg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5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56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729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47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330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458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75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072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12E99F-BB1F-434B-A167-67B975E5C65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6000" y="4660901"/>
            <a:ext cx="109728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62D22E-B178-41F1-8DD8-554F331BD64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17829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3E8D-E468-BE0A-074D-371C06DB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703" y="2000249"/>
            <a:ext cx="6972594" cy="1596234"/>
          </a:xfrm>
        </p:spPr>
        <p:txBody>
          <a:bodyPr/>
          <a:lstStyle/>
          <a:p>
            <a:r>
              <a:rPr lang="en-US" b="1" dirty="0">
                <a:latin typeface="GOST Common" panose="020B0604020202020204" pitchFamily="34" charset="0"/>
                <a:ea typeface="Optima" pitchFamily="34" charset="-122"/>
                <a:cs typeface="Optima" pitchFamily="34" charset="-120"/>
              </a:rPr>
              <a:t>Implementing HTTP Services In Node.js</a:t>
            </a:r>
            <a:br>
              <a:rPr lang="en-US" dirty="0">
                <a:latin typeface="GOST Common" panose="020B0604020202020204" pitchFamily="34" charset="0"/>
              </a:rPr>
            </a:br>
            <a:endParaRPr lang="en-IN" dirty="0">
              <a:latin typeface="GOST Common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BF486-5ABE-1195-6B31-B36582597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3656" y="3257551"/>
            <a:ext cx="1845373" cy="110410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B.Harshini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22H51A05M1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CSE-D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97D6-8BDB-E07B-B438-EBCB9F9A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8" y="428625"/>
            <a:ext cx="8015288" cy="428625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Vineta BT" panose="04020906050602070202" pitchFamily="82" charset="0"/>
              </a:rPr>
              <a:t>THANK YOU</a:t>
            </a:r>
            <a:endParaRPr lang="en-IN" sz="6000" dirty="0"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2932" y="442912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HTTP Services in Node.js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428750"/>
            <a:ext cx="4957763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Node.js is an event-driven JavaScript runtime built on Chrome's V8 engine.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It enables developers to build scalable network applications easily and efficiently.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Implementing HTTP services in Node.js allows for creating robust web applications and APIs.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BE226-D4F3-7004-80A3-75DB67A26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4" y="1667145"/>
            <a:ext cx="2593181" cy="211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7225" y="452913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HTTP Protocol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94970" y="1435894"/>
            <a:ext cx="500776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HTTP (Hypertext Transfer Protocol) is the foundation of data communication on the web.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It defines how messages are formatted and transmitted between clients and servers.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HTTP methods like GET, POST, PUT, and DELETE is crucial for service implementation.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6BA34D-9963-B4A3-81F9-6880DA80B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39" y="1700212"/>
            <a:ext cx="2967039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78644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Setting Up a Node.js Environment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393031" y="1607343"/>
            <a:ext cx="635793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To start building HTTP services, ensure Node.js and npm are installed on your system.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Create a new directory for your project and initialize it using npm to manage dependencies.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Install the 'express' framework, which simplifies the process of creating HTTP servers in Node.js.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5793" y="39290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Creating a Basic HTTP Server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85786" y="1421606"/>
            <a:ext cx="462915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Use the 'http' module to create a simple HTTP server in Node.js.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Listen for incoming requests and send responses using the response object.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This foundational server can be expanded to handle various routes and serve different content.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AC992B-434D-9F7D-DD2A-0C224139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1432322"/>
            <a:ext cx="333375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2863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Using Express for HTTP Services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614488" y="1543049"/>
            <a:ext cx="627935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Express is a robust web application framework that simplifies HTTP server creation.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It provides middleware for handling requests, responses, and routing easily.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Leveraging Express can significantly reduce the amount of code needed for complex applications.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0834" y="3886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Routing HTTP Requests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10834" y="1143000"/>
            <a:ext cx="452913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Routing is essential for defining how your application responds to different URL paths.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Use Express's routing methods like app.get(), app.post(), etc., to handle specific HTTP methods.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Organizing routes in a modular way improves maintainability and clarity in your code.</a:t>
            </a:r>
            <a:endParaRPr lang="en-US" sz="2000" dirty="0"/>
          </a:p>
        </p:txBody>
      </p:sp>
      <p:pic>
        <p:nvPicPr>
          <p:cNvPr id="4098" name="Picture 2" descr="Request Routing">
            <a:extLst>
              <a:ext uri="{FF2B5EF4-FFF2-40B4-BE49-F238E27FC236}">
                <a16:creationId xmlns:a16="http://schemas.microsoft.com/office/drawing/2014/main" id="{C0842EE2-059E-4D11-6A8C-564757C8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5" y="1483519"/>
            <a:ext cx="3565866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542925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in HTTP Services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214438" y="1543050"/>
            <a:ext cx="698658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Proper error handling is crucial for maintaining a smooth user experience in your application.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Utilize Express's built-in error handling middleware to catch and respond to errors gracefully.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Providing meaningful error messages can help users understand issues and guide developers in debugging.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1556" y="498634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Conclusion 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478756" y="1393032"/>
            <a:ext cx="6400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Implementing HTTP services in Node.js is an efficient way to build modern web applications.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Always adhere to best practices, such as keeping your code modular and maintaining performance.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Optima" pitchFamily="34" charset="0"/>
                <a:ea typeface="Optima" pitchFamily="34" charset="-122"/>
                <a:cs typeface="Optima" pitchFamily="34" charset="-120"/>
              </a:rPr>
              <a:t>Continuous learning and staying updated with the latest Node.js features will enhance your development skills.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30</TotalTime>
  <Words>429</Words>
  <Application>Microsoft Office PowerPoint</Application>
  <PresentationFormat>On-screen Show (16:9)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GOST Common</vt:lpstr>
      <vt:lpstr>Optima</vt:lpstr>
      <vt:lpstr>Vineta BT</vt:lpstr>
      <vt:lpstr>Savon</vt:lpstr>
      <vt:lpstr>Implementing HTTP Services In Node.js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HTTP Services In Node.js</dc:title>
  <dc:subject>Implementing HTTP Services In Node.js</dc:subject>
  <dc:creator>SlideMake.com</dc:creator>
  <cp:lastModifiedBy>harshini bellamkonda</cp:lastModifiedBy>
  <cp:revision>3</cp:revision>
  <dcterms:created xsi:type="dcterms:W3CDTF">2024-09-06T07:57:21Z</dcterms:created>
  <dcterms:modified xsi:type="dcterms:W3CDTF">2024-09-09T17:35:30Z</dcterms:modified>
</cp:coreProperties>
</file>