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5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http://bteccomputing.co.uk/request-response-model/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https://oakwood.cuhkemba.net/blogs/jsp-client-request-server-response/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https://www.geeksforgeeks.org/python-requests-post-request-with-headers-and-body/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https://vanilla-java.github.io/2016/05/17/Modelling-Microservice-Patterns-in-Code.html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https://datagy.io/python-requests-response-object/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https://darvishdarab.github.io/cs421_f20/docs/readings/client_server/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https://www.educba.com/sql-server-functions/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https://dev.to/jsmates/how-the-client-request-and-server-response-cycle-works-452o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https://django-easy-tutorial.blogspot.com/2017/03/django-request-lifecycle.html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83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359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9353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89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45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686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034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70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0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89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544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686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8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85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79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61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97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9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0F44-7BC4-1745-6FDF-099933B2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REQUEST,  RESPONSE AND SERVER        OBJECTS</a:t>
            </a:r>
            <a:b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70CE-9CFE-763D-A6CC-B043088B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7841174" cy="5504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     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NAME:CH.SUSHMITHA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ROLL NO:22H51A05M7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9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4.bp.blogspot.com/-KowrZmen8ko/WMluNkJmN5I/AAAAAAAACCU/SePlDNoOUmkdB_mck0gKDTZB4qgROlzzgCLcB/s1600/django-request-life-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CONCLUSION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Request, Response, and Server objects is vital for effective web development.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Mastery of these components enhances the ability to create dynamic, responsive applications.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By applying best practices, developers can ensure secure and efficient web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0E7-57E8-3B97-CA5A-BBCCE9F1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038" y="1955409"/>
            <a:ext cx="5015132" cy="106914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bteccomputing.co.uk/wp-content/uploads/2020/04/bjlpij3gtr7peg2c5in7lalldd6jc3sachvcdoaizecfr3dnitcq_3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69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 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the fundamental concepts of web communication is essential for effective web development.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Request, Response, and Server objects play crucial roles in the client-server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Request, response, and server objects are part of the request-response model, which is used in many network protocols and systems to exchange information between clients and servers.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-flair.training/blogs/wp-content/uploads/sites/2/2020/08/JSP-Client-Request-Server-Response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REQUEST OBJECT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Request object represents the client's request to the server.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contains information such as headers, query strings, and form data submitted by the client.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Developers use the Request object to retrieve and manipulate data sent by the client.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10714151711/requestobject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Request object includes properties like URL, method, and body.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These properties allow developers to access specific details about the incoming request.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these properties is essential for processing client data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fetch API can be used to construct a request object by specifying the URL, method, headers, and body.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vanilla-java.github.io/images/Request-Respon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RESPONSE OBJECT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Response object is used to send data back to the client after processing a request.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contains methods and properties to set HTTP status codes, headers, and response body 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Developers utilize the Response object to control what information is sent to the client.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RESPONSE OBJECT METHODS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6646985" cy="2936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Common methods of the Response object include send(), json(), and redirect().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These methods facilitate various types of responses, from simple text to complex JSON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Mastering these methods allows developers to create dynamic web applications.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rvishdarab.github.io/cs421_f20/assets/images/client-server-1-d85a93ea16590c10bed340dd78294d0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63" y="1143000"/>
            <a:ext cx="3706836" cy="28830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SERVER OBJECT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Server object provides methods and properties for server-side operations.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allows developers to perform tasks such as session management and application-level configurations.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Understanding the Server object is crucial for creating robust server-side applications.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SERVER OBJECT FUNCTIONS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6520375" cy="3070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Server object includes functions like createObject(), mapPath(), and transfer().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These functions enable server-side scripting to handle various operations efficiently.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Proper use of the Server object enhances the overall performance of web applications.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s.cloudinary.com/practicaldev/image/fetch/s--4OSbdj3v--/c_limit%2Cf_auto%2Cfl_progressive%2Cq_auto%2Cw_880/https://dev-to-uploads.s3.amazonaws.com/i/f8cxx3oj8gfflo1mb15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INTERACTION BETWEEN REQUEST AND RESPONSE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Request and Response objects work together to facilitate data exchange between the client and server.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server processes the Request object and generates a corresponding Response object.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This interaction is fundamental for the functionality of dynamic web applications.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601</Words>
  <Application>Microsoft Office PowerPoint</Application>
  <PresentationFormat>On-screen Show (16:9)</PresentationFormat>
  <Paragraphs>78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UNDERSTANDING REQUEST,  RESPONSE AND SERVER        OBJECTS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Request,  Response, And Server  Objects</dc:title>
  <dc:subject>Understanding Request,  Response, And Server  Objects</dc:subject>
  <dc:creator>SlideMake.com</dc:creator>
  <cp:lastModifiedBy>sushmitha chitneni</cp:lastModifiedBy>
  <cp:revision>3</cp:revision>
  <dcterms:created xsi:type="dcterms:W3CDTF">2024-09-06T13:24:21Z</dcterms:created>
  <dcterms:modified xsi:type="dcterms:W3CDTF">2024-09-06T17:34:39Z</dcterms:modified>
</cp:coreProperties>
</file>