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94E66-6AE6-47BC-9785-53E669A0802D}" v="33" dt="2024-09-15T12:19:1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thireddy Bhargavi" userId="841feceda03dca73" providerId="LiveId" clId="{4C594E66-6AE6-47BC-9785-53E669A0802D}"/>
    <pc:docChg chg="undo custSel addSld delSld modSld sldOrd">
      <pc:chgData name="Thathireddy Bhargavi" userId="841feceda03dca73" providerId="LiveId" clId="{4C594E66-6AE6-47BC-9785-53E669A0802D}" dt="2024-09-15T12:19:16.729" v="213"/>
      <pc:docMkLst>
        <pc:docMk/>
      </pc:docMkLst>
      <pc:sldChg chg="addSp delSp modSp mod">
        <pc:chgData name="Thathireddy Bhargavi" userId="841feceda03dca73" providerId="LiveId" clId="{4C594E66-6AE6-47BC-9785-53E669A0802D}" dt="2024-09-15T11:52:10.817" v="166" actId="1076"/>
        <pc:sldMkLst>
          <pc:docMk/>
          <pc:sldMk cId="0" sldId="256"/>
        </pc:sldMkLst>
        <pc:spChg chg="mod">
          <ac:chgData name="Thathireddy Bhargavi" userId="841feceda03dca73" providerId="LiveId" clId="{4C594E66-6AE6-47BC-9785-53E669A0802D}" dt="2024-09-15T11:51:40.662" v="16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1:51:43.741" v="165" actId="403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Thathireddy Bhargavi" userId="841feceda03dca73" providerId="LiveId" clId="{4C594E66-6AE6-47BC-9785-53E669A0802D}" dt="2024-09-15T11:52:10.817" v="166" actId="1076"/>
          <ac:spMkLst>
            <pc:docMk/>
            <pc:sldMk cId="0" sldId="256"/>
            <ac:spMk id="5" creationId="{3BB1F48C-8AB4-1936-BB78-83A9DE1D9618}"/>
          </ac:spMkLst>
        </pc:spChg>
        <pc:picChg chg="del mod">
          <ac:chgData name="Thathireddy Bhargavi" userId="841feceda03dca73" providerId="LiveId" clId="{4C594E66-6AE6-47BC-9785-53E669A0802D}" dt="2024-09-15T11:25:42.732" v="113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Thathireddy Bhargavi" userId="841feceda03dca73" providerId="LiveId" clId="{4C594E66-6AE6-47BC-9785-53E669A0802D}" dt="2024-09-15T11:26:10.622" v="116" actId="1076"/>
          <ac:picMkLst>
            <pc:docMk/>
            <pc:sldMk cId="0" sldId="256"/>
            <ac:picMk id="6" creationId="{93DEE702-BE48-EB3A-C989-E697C599475D}"/>
          </ac:picMkLst>
        </pc:picChg>
        <pc:picChg chg="add">
          <ac:chgData name="Thathireddy Bhargavi" userId="841feceda03dca73" providerId="LiveId" clId="{4C594E66-6AE6-47BC-9785-53E669A0802D}" dt="2024-09-15T11:28:48.392" v="131"/>
          <ac:picMkLst>
            <pc:docMk/>
            <pc:sldMk cId="0" sldId="256"/>
            <ac:picMk id="1026" creationId="{347429D1-2B56-20BC-25AB-3E78029A554E}"/>
          </ac:picMkLst>
        </pc:picChg>
        <pc:picChg chg="add mod">
          <ac:chgData name="Thathireddy Bhargavi" userId="841feceda03dca73" providerId="LiveId" clId="{4C594E66-6AE6-47BC-9785-53E669A0802D}" dt="2024-09-15T11:51:16.804" v="161" actId="14100"/>
          <ac:picMkLst>
            <pc:docMk/>
            <pc:sldMk cId="0" sldId="256"/>
            <ac:picMk id="1028" creationId="{76DE1DE7-792B-E960-6BCB-8A6A441EAC9E}"/>
          </ac:picMkLst>
        </pc:picChg>
      </pc:sldChg>
      <pc:sldChg chg="addSp modSp mod">
        <pc:chgData name="Thathireddy Bhargavi" userId="841feceda03dca73" providerId="LiveId" clId="{4C594E66-6AE6-47BC-9785-53E669A0802D}" dt="2024-09-15T12:08:36.544" v="177" actId="1076"/>
        <pc:sldMkLst>
          <pc:docMk/>
          <pc:sldMk cId="0" sldId="258"/>
        </pc:sldMkLst>
        <pc:spChg chg="mod">
          <ac:chgData name="Thathireddy Bhargavi" userId="841feceda03dca73" providerId="LiveId" clId="{4C594E66-6AE6-47BC-9785-53E669A0802D}" dt="2024-09-15T11:18:38.044" v="9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8:36.544" v="177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1:29:52.685" v="142" actId="404"/>
          <ac:spMkLst>
            <pc:docMk/>
            <pc:sldMk cId="0" sldId="258"/>
            <ac:spMk id="4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8:12.484" v="175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7:13.540" v="170" actId="403"/>
          <ac:spMkLst>
            <pc:docMk/>
            <pc:sldMk cId="0" sldId="258"/>
            <ac:spMk id="6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7:17.782" v="171" actId="403"/>
          <ac:spMkLst>
            <pc:docMk/>
            <pc:sldMk cId="0" sldId="258"/>
            <ac:spMk id="7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7:22.193" v="172" actId="403"/>
          <ac:spMkLst>
            <pc:docMk/>
            <pc:sldMk cId="0" sldId="258"/>
            <ac:spMk id="8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8:00.019" v="173" actId="403"/>
          <ac:spMkLst>
            <pc:docMk/>
            <pc:sldMk cId="0" sldId="258"/>
            <ac:spMk id="9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8:29.769" v="176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Thathireddy Bhargavi" userId="841feceda03dca73" providerId="LiveId" clId="{4C594E66-6AE6-47BC-9785-53E669A0802D}" dt="2024-09-15T12:08:04.429" v="174" actId="403"/>
          <ac:spMkLst>
            <pc:docMk/>
            <pc:sldMk cId="0" sldId="258"/>
            <ac:spMk id="11" creationId="{00000000-0000-0000-0000-000000000000}"/>
          </ac:spMkLst>
        </pc:spChg>
        <pc:picChg chg="add mod">
          <ac:chgData name="Thathireddy Bhargavi" userId="841feceda03dca73" providerId="LiveId" clId="{4C594E66-6AE6-47BC-9785-53E669A0802D}" dt="2024-09-15T11:23:43.413" v="75" actId="1076"/>
          <ac:picMkLst>
            <pc:docMk/>
            <pc:sldMk cId="0" sldId="258"/>
            <ac:picMk id="12" creationId="{2D4952F3-0A98-163E-CB32-36B389BDCF27}"/>
          </ac:picMkLst>
        </pc:picChg>
      </pc:sldChg>
      <pc:sldChg chg="addSp modSp mod">
        <pc:chgData name="Thathireddy Bhargavi" userId="841feceda03dca73" providerId="LiveId" clId="{4C594E66-6AE6-47BC-9785-53E669A0802D}" dt="2024-09-15T11:23:31.644" v="73" actId="1076"/>
        <pc:sldMkLst>
          <pc:docMk/>
          <pc:sldMk cId="0" sldId="261"/>
        </pc:sldMkLst>
        <pc:picChg chg="add mod">
          <ac:chgData name="Thathireddy Bhargavi" userId="841feceda03dca73" providerId="LiveId" clId="{4C594E66-6AE6-47BC-9785-53E669A0802D}" dt="2024-09-15T11:23:31.644" v="73" actId="1076"/>
          <ac:picMkLst>
            <pc:docMk/>
            <pc:sldMk cId="0" sldId="261"/>
            <ac:picMk id="13" creationId="{C84C8DEB-9ACB-45E7-9DE3-D9E57D050707}"/>
          </ac:picMkLst>
        </pc:picChg>
      </pc:sldChg>
      <pc:sldChg chg="addSp modSp mod">
        <pc:chgData name="Thathireddy Bhargavi" userId="841feceda03dca73" providerId="LiveId" clId="{4C594E66-6AE6-47BC-9785-53E669A0802D}" dt="2024-09-15T11:23:05.608" v="69" actId="1076"/>
        <pc:sldMkLst>
          <pc:docMk/>
          <pc:sldMk cId="0" sldId="262"/>
        </pc:sldMkLst>
        <pc:picChg chg="add mod">
          <ac:chgData name="Thathireddy Bhargavi" userId="841feceda03dca73" providerId="LiveId" clId="{4C594E66-6AE6-47BC-9785-53E669A0802D}" dt="2024-09-15T11:23:05.608" v="69" actId="1076"/>
          <ac:picMkLst>
            <pc:docMk/>
            <pc:sldMk cId="0" sldId="262"/>
            <ac:picMk id="14" creationId="{27F2BEAC-39C5-D2E5-E0CF-25922DC126F4}"/>
          </ac:picMkLst>
        </pc:picChg>
      </pc:sldChg>
      <pc:sldChg chg="addSp delSp modSp mod">
        <pc:chgData name="Thathireddy Bhargavi" userId="841feceda03dca73" providerId="LiveId" clId="{4C594E66-6AE6-47BC-9785-53E669A0802D}" dt="2024-09-15T11:22:47.918" v="67" actId="1076"/>
        <pc:sldMkLst>
          <pc:docMk/>
          <pc:sldMk cId="0" sldId="263"/>
        </pc:sldMkLst>
        <pc:picChg chg="add del mod">
          <ac:chgData name="Thathireddy Bhargavi" userId="841feceda03dca73" providerId="LiveId" clId="{4C594E66-6AE6-47BC-9785-53E669A0802D}" dt="2024-09-15T11:22:12.134" v="65" actId="478"/>
          <ac:picMkLst>
            <pc:docMk/>
            <pc:sldMk cId="0" sldId="263"/>
            <ac:picMk id="14" creationId="{986E3236-F70E-2776-DC61-1F6D91C0780F}"/>
          </ac:picMkLst>
        </pc:picChg>
        <pc:picChg chg="add mod">
          <ac:chgData name="Thathireddy Bhargavi" userId="841feceda03dca73" providerId="LiveId" clId="{4C594E66-6AE6-47BC-9785-53E669A0802D}" dt="2024-09-15T11:22:47.918" v="67" actId="1076"/>
          <ac:picMkLst>
            <pc:docMk/>
            <pc:sldMk cId="0" sldId="263"/>
            <ac:picMk id="16" creationId="{8DD79EFF-FA3B-A11F-A023-36DF681508FC}"/>
          </ac:picMkLst>
        </pc:picChg>
      </pc:sldChg>
      <pc:sldChg chg="addSp delSp modSp new del mod">
        <pc:chgData name="Thathireddy Bhargavi" userId="841feceda03dca73" providerId="LiveId" clId="{4C594E66-6AE6-47BC-9785-53E669A0802D}" dt="2024-09-15T11:21:14.994" v="61" actId="2696"/>
        <pc:sldMkLst>
          <pc:docMk/>
          <pc:sldMk cId="208344222" sldId="264"/>
        </pc:sldMkLst>
        <pc:spChg chg="add del mod">
          <ac:chgData name="Thathireddy Bhargavi" userId="841feceda03dca73" providerId="LiveId" clId="{4C594E66-6AE6-47BC-9785-53E669A0802D}" dt="2024-09-15T11:20:02.906" v="60" actId="478"/>
          <ac:spMkLst>
            <pc:docMk/>
            <pc:sldMk cId="208344222" sldId="264"/>
            <ac:spMk id="2" creationId="{E879601F-EE1F-850C-8F74-D998BF822473}"/>
          </ac:spMkLst>
        </pc:spChg>
      </pc:sldChg>
      <pc:sldChg chg="addSp modSp new mod">
        <pc:chgData name="Thathireddy Bhargavi" userId="841feceda03dca73" providerId="LiveId" clId="{4C594E66-6AE6-47BC-9785-53E669A0802D}" dt="2024-09-15T12:19:16.729" v="213"/>
        <pc:sldMkLst>
          <pc:docMk/>
          <pc:sldMk cId="1834579371" sldId="264"/>
        </pc:sldMkLst>
        <pc:spChg chg="add mod">
          <ac:chgData name="Thathireddy Bhargavi" userId="841feceda03dca73" providerId="LiveId" clId="{4C594E66-6AE6-47BC-9785-53E669A0802D}" dt="2024-09-15T12:19:08.817" v="212" actId="1076"/>
          <ac:spMkLst>
            <pc:docMk/>
            <pc:sldMk cId="1834579371" sldId="264"/>
            <ac:spMk id="2" creationId="{CAA28F64-7D93-0B4E-9C76-5DCC67194A1B}"/>
          </ac:spMkLst>
        </pc:spChg>
        <pc:picChg chg="add mod">
          <ac:chgData name="Thathireddy Bhargavi" userId="841feceda03dca73" providerId="LiveId" clId="{4C594E66-6AE6-47BC-9785-53E669A0802D}" dt="2024-09-15T12:19:16.729" v="213"/>
          <ac:picMkLst>
            <pc:docMk/>
            <pc:sldMk cId="1834579371" sldId="264"/>
            <ac:picMk id="3" creationId="{D27C11E4-6380-F738-FCCE-51A2F987EBF5}"/>
          </ac:picMkLst>
        </pc:picChg>
      </pc:sldChg>
      <pc:sldChg chg="add del">
        <pc:chgData name="Thathireddy Bhargavi" userId="841feceda03dca73" providerId="LiveId" clId="{4C594E66-6AE6-47BC-9785-53E669A0802D}" dt="2024-09-15T11:23:18.968" v="71"/>
        <pc:sldMkLst>
          <pc:docMk/>
          <pc:sldMk cId="2150714284" sldId="264"/>
        </pc:sldMkLst>
      </pc:sldChg>
      <pc:sldChg chg="addSp delSp modSp new del ord">
        <pc:chgData name="Thathireddy Bhargavi" userId="841feceda03dca73" providerId="LiveId" clId="{4C594E66-6AE6-47BC-9785-53E669A0802D}" dt="2024-09-15T12:06:54.439" v="169" actId="47"/>
        <pc:sldMkLst>
          <pc:docMk/>
          <pc:sldMk cId="2489721940" sldId="264"/>
        </pc:sldMkLst>
        <pc:picChg chg="add del mod">
          <ac:chgData name="Thathireddy Bhargavi" userId="841feceda03dca73" providerId="LiveId" clId="{4C594E66-6AE6-47BC-9785-53E669A0802D}" dt="2024-09-15T11:52:26.643" v="168" actId="21"/>
          <ac:picMkLst>
            <pc:docMk/>
            <pc:sldMk cId="2489721940" sldId="264"/>
            <ac:picMk id="2050" creationId="{01CB6A6B-5A86-93BF-8252-18398F6731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8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ng a Single-Page Application with React Router - Code Power">
            <a:extLst>
              <a:ext uri="{FF2B5EF4-FFF2-40B4-BE49-F238E27FC236}">
                <a16:creationId xmlns:a16="http://schemas.microsoft.com/office/drawing/2014/main" id="{76DE1DE7-792B-E960-6BCB-8A6A441EA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19257"/>
          <a:stretch/>
        </p:blipFill>
        <p:spPr bwMode="auto">
          <a:xfrm>
            <a:off x="7250297" y="955343"/>
            <a:ext cx="7099138" cy="60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0"/>
          <p:cNvSpPr/>
          <p:nvPr/>
        </p:nvSpPr>
        <p:spPr>
          <a:xfrm>
            <a:off x="543810" y="1083183"/>
            <a:ext cx="7468553" cy="13930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Routing in React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543810" y="2969852"/>
            <a:ext cx="6771390" cy="2639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Routing is a fundamental concept in React, allowing you to create Single Page Applications (SPAs) with multiple views. By configuring routes, you can seamlessly navigate between different components and deliver a smooth, engaging user experience.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EE702-BE48-EB3A-C989-E697C599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618" y="7521976"/>
            <a:ext cx="2796782" cy="609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1F48C-8AB4-1936-BB78-83A9DE1D9618}"/>
              </a:ext>
            </a:extLst>
          </p:cNvPr>
          <p:cNvSpPr txBox="1"/>
          <p:nvPr/>
        </p:nvSpPr>
        <p:spPr>
          <a:xfrm>
            <a:off x="10003971" y="7503318"/>
            <a:ext cx="462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22H51A05T0-T.Bhargavi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914" y="655439"/>
            <a:ext cx="7476173" cy="1401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8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Importance of Routing in Single Page Applications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3914" y="2682359"/>
            <a:ext cx="536019" cy="536019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17865" y="2782133"/>
            <a:ext cx="168116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608177" y="2682359"/>
            <a:ext cx="2844760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Improved User Experience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08177" y="3525798"/>
            <a:ext cx="2844760" cy="2286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Routing enables users to navigate your application without the need for full page refreshes, providing a more responsive and efficient experience.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182" y="2682359"/>
            <a:ext cx="536019" cy="536019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75133" y="2782133"/>
            <a:ext cx="168116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465445" y="2682359"/>
            <a:ext cx="2803208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Scalable Architecture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5445" y="3175516"/>
            <a:ext cx="2844760" cy="2286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your application grows, routing helps you organize your codebase, making it easier to manage and maintain different sections of your application.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3914" y="6318766"/>
            <a:ext cx="536019" cy="536019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17865" y="6418540"/>
            <a:ext cx="168116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608177" y="6318766"/>
            <a:ext cx="2803208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Shareable URLs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08177" y="6811923"/>
            <a:ext cx="6701909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Routing allows you to generate unique URLs for each view, enabling users to share specific content or sections of your application.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02763"/>
            <a:ext cx="6414058" cy="125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React Router Library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3" y="3359705"/>
            <a:ext cx="3206961" cy="628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3" y="3996333"/>
            <a:ext cx="4473719" cy="2735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 Router is a popular library that provides a comprehensive routing solution for React applications, making it easy to implement client-side routing.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648301" y="3359705"/>
            <a:ext cx="3206961" cy="628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740718" y="3996333"/>
            <a:ext cx="4037682" cy="68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Declarative Routing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740718" y="4463058"/>
            <a:ext cx="4037682" cy="68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Routing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740718" y="4929783"/>
            <a:ext cx="4037682" cy="68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Nested Routing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740718" y="5396508"/>
            <a:ext cx="4037682" cy="68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Programmatic Navigation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9807933" y="3257572"/>
            <a:ext cx="3206961" cy="628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Ecosystem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7900" y="3996333"/>
            <a:ext cx="4473719" cy="3419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 Router is part of a broader ecosystem, including additional packages like React Router DOM and React Router Native, catering to different platforms and needs.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952F3-0A98-163E-CB32-36B389BD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618" y="7521976"/>
            <a:ext cx="2796782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359" y="621983"/>
            <a:ext cx="5226248" cy="653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kern="0" spc="-8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Configuring Routes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1095256" y="1608415"/>
            <a:ext cx="30480" cy="5999083"/>
          </a:xfrm>
          <a:prstGeom prst="roundRect">
            <a:avLst>
              <a:gd name="adj" fmla="val 306069"/>
            </a:avLst>
          </a:prstGeom>
          <a:solidFill>
            <a:srgbClr val="DABADD"/>
          </a:solidFill>
          <a:ln/>
        </p:spPr>
      </p:sp>
      <p:sp>
        <p:nvSpPr>
          <p:cNvPr id="5" name="Shape 2"/>
          <p:cNvSpPr/>
          <p:nvPr/>
        </p:nvSpPr>
        <p:spPr>
          <a:xfrm>
            <a:off x="1329869" y="2092762"/>
            <a:ext cx="777359" cy="30480"/>
          </a:xfrm>
          <a:prstGeom prst="roundRect">
            <a:avLst>
              <a:gd name="adj" fmla="val 306069"/>
            </a:avLst>
          </a:prstGeom>
          <a:solidFill>
            <a:srgbClr val="DABADD"/>
          </a:solidFill>
          <a:ln/>
        </p:spPr>
      </p:sp>
      <p:sp>
        <p:nvSpPr>
          <p:cNvPr id="6" name="Shape 3"/>
          <p:cNvSpPr/>
          <p:nvPr/>
        </p:nvSpPr>
        <p:spPr>
          <a:xfrm>
            <a:off x="860643" y="1858208"/>
            <a:ext cx="499705" cy="499705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2093" y="1951196"/>
            <a:ext cx="156805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4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332077" y="1830467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Route Definition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332077" y="2290286"/>
            <a:ext cx="6034564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 your application's routes by using the Router component and specifying the path and the corresponding component to render.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29869" y="3929539"/>
            <a:ext cx="777359" cy="30480"/>
          </a:xfrm>
          <a:prstGeom prst="roundRect">
            <a:avLst>
              <a:gd name="adj" fmla="val 306069"/>
            </a:avLst>
          </a:prstGeom>
          <a:solidFill>
            <a:srgbClr val="DABADD"/>
          </a:solidFill>
          <a:ln/>
        </p:spPr>
      </p:sp>
      <p:sp>
        <p:nvSpPr>
          <p:cNvPr id="11" name="Shape 8"/>
          <p:cNvSpPr/>
          <p:nvPr/>
        </p:nvSpPr>
        <p:spPr>
          <a:xfrm>
            <a:off x="860643" y="3694986"/>
            <a:ext cx="499705" cy="499705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2093" y="3787973"/>
            <a:ext cx="156805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4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332077" y="3667244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Nested Routes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332077" y="4127063"/>
            <a:ext cx="6034564" cy="1066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nested routes to create hierarchical navigation structures, allowing users to access child components within a parent route.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29869" y="6121718"/>
            <a:ext cx="777359" cy="30480"/>
          </a:xfrm>
          <a:prstGeom prst="roundRect">
            <a:avLst>
              <a:gd name="adj" fmla="val 306069"/>
            </a:avLst>
          </a:prstGeom>
          <a:solidFill>
            <a:srgbClr val="DABADD"/>
          </a:solidFill>
          <a:ln/>
        </p:spPr>
      </p:sp>
      <p:sp>
        <p:nvSpPr>
          <p:cNvPr id="16" name="Shape 13"/>
          <p:cNvSpPr/>
          <p:nvPr/>
        </p:nvSpPr>
        <p:spPr>
          <a:xfrm>
            <a:off x="860643" y="5887164"/>
            <a:ext cx="499705" cy="499705"/>
          </a:xfrm>
          <a:prstGeom prst="roundRect">
            <a:avLst>
              <a:gd name="adj" fmla="val 18669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2093" y="5980152"/>
            <a:ext cx="156805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kern="0" spc="-49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332077" y="5859423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1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Dynamic Routing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332077" y="6319242"/>
            <a:ext cx="6034564" cy="1066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Configure dynamic routes with parameters to create flexible and customizable URLs, enabling you to display content based on the URL structure.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894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009" y="3647122"/>
            <a:ext cx="6636663" cy="703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Navigating Between Routes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09" y="4709160"/>
            <a:ext cx="597813" cy="5978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009" y="5546050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Link Component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009" y="6041112"/>
            <a:ext cx="4079557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Link component to create clickable links that navigate between different routes in your application.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302" y="4709160"/>
            <a:ext cx="597813" cy="5978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75302" y="5546050"/>
            <a:ext cx="3140154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Programmatic Navigation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75302" y="6041112"/>
            <a:ext cx="4079677" cy="1530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useHistory hook to programmatically navigate to different routes, allowing you to trigger navigation based on user actions or application logic.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714" y="4709160"/>
            <a:ext cx="597813" cy="5978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3714" y="5546050"/>
            <a:ext cx="281356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Redirects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3714" y="6041112"/>
            <a:ext cx="4079557" cy="1148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redirects to seamlessly navigate users to different routes, ensuring a smooth and intuitive user experience.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C8DEB-9ACB-45E7-9DE3-D9E57D050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492" y="7571780"/>
            <a:ext cx="2796782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89961"/>
            <a:ext cx="731162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Conclusion and Best Practices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652951"/>
            <a:ext cx="12954952" cy="3986689"/>
          </a:xfrm>
          <a:prstGeom prst="roundRect">
            <a:avLst>
              <a:gd name="adj" fmla="val 252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45344" y="2660571"/>
            <a:ext cx="12939713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84659" y="2811780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Consistent Naming Conventions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558326" y="2811780"/>
            <a:ext cx="59874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 and follow consistent naming conventions for your routes, ensuring a clear and intuitive navigation structure.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845344" y="3729038"/>
            <a:ext cx="12939713" cy="14514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84659" y="3880247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Optimized Rendering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58326" y="3880247"/>
            <a:ext cx="598741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techniques like code splitting and lazy loading to optimize the rendering of your components, improving the overall performance of your application.</a:t>
            </a:r>
            <a:endParaRPr lang="en-US" sz="1850" dirty="0"/>
          </a:p>
        </p:txBody>
      </p:sp>
      <p:sp>
        <p:nvSpPr>
          <p:cNvPr id="10" name="Shape 8"/>
          <p:cNvSpPr/>
          <p:nvPr/>
        </p:nvSpPr>
        <p:spPr>
          <a:xfrm>
            <a:off x="845344" y="5180528"/>
            <a:ext cx="12939713" cy="14514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84659" y="5331738"/>
            <a:ext cx="59874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Error Handling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558326" y="5331738"/>
            <a:ext cx="598741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robust error handling strategies, such as custom 404 pages, to provide a seamless user experience when navigating to non-existent routes.</a:t>
            </a:r>
            <a:endParaRPr lang="en-US" sz="18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79EFF-FA3B-A11F-A023-36DF6815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618" y="7619947"/>
            <a:ext cx="2796782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28F64-7D93-0B4E-9C76-5DCC67194A1B}"/>
              </a:ext>
            </a:extLst>
          </p:cNvPr>
          <p:cNvSpPr txBox="1"/>
          <p:nvPr/>
        </p:nvSpPr>
        <p:spPr>
          <a:xfrm>
            <a:off x="3409950" y="3333750"/>
            <a:ext cx="88677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C11E4-6380-F738-FCCE-51A2F987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618" y="7619947"/>
            <a:ext cx="279678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7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429</Words>
  <Application>Microsoft Office PowerPoint</Application>
  <PresentationFormat>Custom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Source Sans Pro</vt:lpstr>
      <vt:lpstr>Source Serif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 Narasimha</cp:lastModifiedBy>
  <cp:revision>2</cp:revision>
  <dcterms:created xsi:type="dcterms:W3CDTF">2024-09-15T11:16:38Z</dcterms:created>
  <dcterms:modified xsi:type="dcterms:W3CDTF">2024-11-01T05:43:11Z</dcterms:modified>
</cp:coreProperties>
</file>