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06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https://digitalvarys.com/introduction-to-mongodb/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https://www.boardinfinity.com/blog/a-quick-guide-to-npm/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https://www.sqlsplus.com/installing-mongodb-and-start-working-with-mongodb-on-windows/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https://webideasole.com/how-to-connect-the-mongodb-database-with-nodejs-store-data/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https://www.almuhja.com/p/how-to-build-a-crud-app-for-your-database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https://www.vrogue.co/post/exception-handling-using-try-catch-in-sql-server-stored-procedures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https://www.youtube.com/watch?v=WfxQhjZYvGQ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https://www.mongodb.com/blog/post/the-modern-application-stack-part-2-using-mongodb-with-nodejs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chemeClr val="bg2">
                    <a:lumMod val="10000"/>
                  </a:scheme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Adding  The MongoDB Driver To Nodejs</a:t>
            </a:r>
            <a:endParaRPr lang="en-US" sz="3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4572000" y="3983106"/>
            <a:ext cx="4909930" cy="1108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400" dirty="0">
                <a:solidFill>
                  <a:srgbClr val="357EC7"/>
                </a:solidFill>
                <a:latin typeface="Times New Roman" pitchFamily="34" charset="0"/>
                <a:cs typeface="Times New Roman" pitchFamily="34" charset="-120"/>
              </a:rPr>
              <a:t>V.Yashwanth Reddy</a:t>
            </a:r>
          </a:p>
          <a:p>
            <a:pPr algn="ctr"/>
            <a:r>
              <a:rPr lang="en-US" sz="2400" dirty="0">
                <a:solidFill>
                  <a:srgbClr val="357EC7"/>
                </a:solidFill>
                <a:latin typeface="Times New Roman" pitchFamily="34" charset="0"/>
                <a:cs typeface="Times New Roman" pitchFamily="34" charset="-120"/>
              </a:rPr>
              <a:t>22H51A05T3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digitalvarys.com/wp-content/uploads/2019/09/Introduction-to-Mongo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Introduction to MongoDB and Node.js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MongoDB is a NoSQL database that stores data in a flexible, document-oriented format.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Node.js is a JavaScript runtime built on Chrome's V8 engine, enabling server-side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Combining MongoDB with Node.js allows for efficient handling of data-driven applications.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stack.imgur.com/OocV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Prerequisites for Installation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Ensure you have Node.js and npm (Node Package Manager) installed on your machine.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Familiarity with JavaScript and basic Node.js concepts will be beneficial.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is also essential to have a running instance of MongoDB, either locally or in the cloud.</a:t>
            </a:r>
          </a:p>
          <a:p>
            <a:endParaRPr lang="en-US" sz="1600" dirty="0">
              <a:solidFill>
                <a:srgbClr val="222222"/>
              </a:solidFill>
              <a:latin typeface="Times New Roman" pitchFamily="34" charset="0"/>
              <a:cs typeface="Times New Roman" pitchFamily="34" charset="-120"/>
            </a:endParaRPr>
          </a:p>
          <a:p>
            <a:r>
              <a:rPr lang="en-US" sz="1600" dirty="0"/>
              <a:t>mongodb://localhost:27017/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qlsplus.com/wp-content/uploads/2020/09/Installing-MongoD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Installing the MongoDB Driver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Open your terminal or command prompt to start the installation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Use the npm command `npm install mongodb` to add the MongoDB driver to your project.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This command will download the driver and add it to your project's `node_modules` directory.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ebideasole.com/wp-content/uploads/2022/12/mongoDB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Connecting to MongoDB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To connect to MongoDB, require the MongoDB client in your Node.js application.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Use the `MongoClient.connect()` method with your MongoDB URI to establish a connection.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Make sure to handle connection errors appropriately to ensure smooth operation.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docs.remaketheweb.com/static/crud-diagr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Performing CRUD Operations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CRUD stands for Create, Read, Update, and Delete, which are the basic operations for database interaction.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Use the appropriate methods such as `insertOne()`, `find()`, `updateOne()`, and `deleteOne()`.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Each operation returns a promise, allowing for asynchronous handling of database tasks.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cientecheasy.com/wp-content/uploads/2020/05/try-catch-block.png?9fccc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Error Handling and Debugging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Implement try-catch blocks to catch errors during database operations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Use console logs for debugging to track the flow of data and identify issues.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Consider utilizing MongoDB's built-in logging for more detailed insights into database operations.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ytimg.com/vi/WfxQhjZYvGQ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Best Practices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Always sanitize input data to prevent injection attacks and ensure data integrity.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Use connection pooling to optimize performance for high-load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Regularly update the MongoDB driver to benefit from performance improvements and security patches.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ebassets.mongodb.com/_com_assets/cms/MongoDB_NodeJS_Driver-0qkvda7kk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Adding the MongoDB driver to Node.js is a straightforward process that enhances application capabilities.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Mastering MongoDB and Node.js together opens up numerous possibilities for data-driven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Continue exploring MongoDB's features to build robust and scalable applications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 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536</Words>
  <Application>Microsoft Office PowerPoint</Application>
  <PresentationFormat>On-screen Show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 The MongoDB Driver To Nodejs</dc:title>
  <dc:subject>Adding  The MongoDB Driver To Nodejs</dc:subject>
  <dc:creator>SlideMake.com</dc:creator>
  <cp:lastModifiedBy>V Narasimha</cp:lastModifiedBy>
  <cp:revision>4</cp:revision>
  <dcterms:created xsi:type="dcterms:W3CDTF">2024-08-28T16:13:03Z</dcterms:created>
  <dcterms:modified xsi:type="dcterms:W3CDTF">2024-09-20T05:44:58Z</dcterms:modified>
</cp:coreProperties>
</file>