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1bbc089e66415d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5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9T22:12:25.48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8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https://digitalvarys.com/introduction-to-mongodb/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https://www.mindluster.com/lesson/67745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https://www.redswitches.com/blog/install-npm-on-windows-and-linux/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https://www.educba.com/mongodb-connection-string/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https://learn.mongodb.com/learn/course/connecting-to-a-mongodb-database/lesson-1-using-mongodb-connection-strings/learn?page=2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https://www.cloudduggu.com/mongodb/crud-operations/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857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44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044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4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215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96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747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47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501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721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073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760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0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ongodb.com/drivers/node/curre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Connecting To MongoDB  From Node.js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E89AB-89DB-4631-BF6E-ECFEC9A659BB}"/>
              </a:ext>
            </a:extLst>
          </p:cNvPr>
          <p:cNvSpPr txBox="1"/>
          <p:nvPr/>
        </p:nvSpPr>
        <p:spPr>
          <a:xfrm>
            <a:off x="5577840" y="3057435"/>
            <a:ext cx="195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V. AKSHAYA</a:t>
            </a:r>
          </a:p>
          <a:p>
            <a:r>
              <a:rPr lang="en-US" dirty="0"/>
              <a:t>22H51A05T5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igitalvarys.com/wp-content/uploads/2019/09/Introduction-to-Mongo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Introduction to MongoDB and Node.js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MongoDB is a NoSQL database that stores data in a flexible, JSON-like format.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Node.js is a JavaScript runtime built on Chrome's V8 engine, enabling server-side scripting.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Connecting MongoDB with Node.js allows developers to build scalable applications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The MongoDB Node.js driver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makes working with MongoDB from inside a Node.js script simple and intuitive for developers—saving time and increasing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youtube.com/vi/aW9Zv2q7T1s/hq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Prerequisites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Ensure you have Node.js installed on your machine before proceeding.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Install MongoDB locally or use a cloud-based service like MongoDB Atlas.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Familiarity with JavaScript and basic database concepts will be beneficial.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MongoDB Node.js driver. To connect your application to a database, you need a software component, also known as a driver. MongoDB Node.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MongoDB Atlas. You can create a database either locally or in the cloud by using MongoDB Atlas, a fully managed cloud database service.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Installing MongoDB Driver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Use npm to install the MongoDB driver by running `npm install mongodb`.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MongoDB driver enables Node.js applications to communicate with MongoDB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Always check for the latest version of the driver for improved features and security.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599D7-1B70-4080-A393-EB45E942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3297"/>
            <a:ext cx="4114800" cy="3611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Setting Up the Connection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Use the MongoClient from the MongoDB driver to establish a connection to the database.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Define your connection string, including the database URL and any authentication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MongoDB Node.js Driver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Set Up MongoDB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Breaking Down the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MongoDB URI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Running the Node.js Script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3B7F5-4845-4B22-97AC-835DAB7B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1369"/>
            <a:ext cx="4391025" cy="3649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36ai2hkxl16us.cloudfront.net/course-uploads/ae62dcd7-abdc-4e90-a570-83eccba49043/3rpetx7xy4z9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Connecting to 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Use `MongoClient.connect()` to initiate the connection to your MongoDB instance.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Handle connection errors gracefully to avoid crashing your application.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Once connected, you can interact with your database by accessing collections.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Install the MongoDB Driver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Create a Connection 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Connecting to MongoDB Atlas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A016F7-82F4-42B7-8ECC-ECF5DA69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39329"/>
            <a:ext cx="3952875" cy="2870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F1916-B0A9-4244-AB36-29FBB020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6" y="1090406"/>
            <a:ext cx="420108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1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loudduggu.com/mongodb/crud-operations/mongodb_crud_operation_clouddugg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Performing CRUD Operations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CRUD stands for Create, Read, Update, and Delete, which are essential database operations.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Use methods like `insertOne()`, `find()`, `updateOne()`, and `deleteOne()` to manipulate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Always ensure to handle the results and possible errors after performing these operations.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7F0CE-5808-4A2A-BDAD-934DC638BC33}"/>
              </a:ext>
            </a:extLst>
          </p:cNvPr>
          <p:cNvSpPr txBox="1"/>
          <p:nvPr/>
        </p:nvSpPr>
        <p:spPr>
          <a:xfrm>
            <a:off x="3007360" y="2113280"/>
            <a:ext cx="351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64744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63</TotalTime>
  <Words>498</Words>
  <Application>Microsoft Office PowerPoint</Application>
  <PresentationFormat>On-screen Show (16:9)</PresentationFormat>
  <Paragraphs>54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Optima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MongoDB  From Node.js</dc:title>
  <dc:subject>Connecting To MongoDB  From Node.js</dc:subject>
  <dc:creator>SlideMake.com</dc:creator>
  <cp:lastModifiedBy>user</cp:lastModifiedBy>
  <cp:revision>8</cp:revision>
  <dcterms:created xsi:type="dcterms:W3CDTF">2024-09-09T09:00:26Z</dcterms:created>
  <dcterms:modified xsi:type="dcterms:W3CDTF">2024-09-12T13:30:09Z</dcterms:modified>
</cp:coreProperties>
</file>