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0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https://cisconetworkingcenter.blogspot.com/2014/07/configuration-examples-route-map-and.html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https://www.cisco.com/c/en/us/products/routers/what-is-routing.html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https://edukedar.com/routing-protocols/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https://www.educba.com/what-is-static-routing/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https://www.slideserve.com/cricket/introduction-to-dynamic-routing-protocol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https://edukedar.com/routing-protocols/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https://upaae.com/advance-static-routing-configuration/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https://networkencyclopedia.com/dynamic-routing/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https://www.dnsstuff.com/network-troubleshooting-steps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817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595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5555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74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494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83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7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198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60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39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449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369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18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65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21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499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9489" y="19431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Configuring Routes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76812-34CA-4CF3-C802-0022E768B00A}"/>
              </a:ext>
            </a:extLst>
          </p:cNvPr>
          <p:cNvSpPr txBox="1"/>
          <p:nvPr/>
        </p:nvSpPr>
        <p:spPr>
          <a:xfrm>
            <a:off x="5739618" y="3200400"/>
            <a:ext cx="2799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B.Yashaswi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 22H51A0508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 CSE -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D2368-034D-2C26-0F27-FA25E93FDD7D}"/>
              </a:ext>
            </a:extLst>
          </p:cNvPr>
          <p:cNvSpPr txBox="1"/>
          <p:nvPr/>
        </p:nvSpPr>
        <p:spPr>
          <a:xfrm>
            <a:off x="513471" y="55740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3.bp.blogspot.com/-WtwGHwBoj4g/U8h42qdBNMI/AAAAAAAAAgU/uV2Rfovy11w/s1600/Route-Map-Policy-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Best Practices for Route Configuration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Always document route changes to maintain an accurate network map.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Regularly back up routing configurations to avoid data loss.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Keep routing protocols updated to ensure optimal performance and security.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 Estate PowerPoint Template Designs - SlideGrand">
            <a:extLst>
              <a:ext uri="{FF2B5EF4-FFF2-40B4-BE49-F238E27FC236}">
                <a16:creationId xmlns:a16="http://schemas.microsoft.com/office/drawing/2014/main" id="{2F7005B2-310F-C4CE-1172-AB61ACC9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isco.com/c/en/us/products/routers/what-is-routing/_jcr_content/Grid/category_atl/layout-category-atl/anchor_info.img.jpg/16641680091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Routing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Routing is the process of selecting paths in a network to send data packets.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It plays a critical role in determining how data travels across different networks.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Understanding routing is essential for effective network design and management.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dukedar.com/wp-content/uploads/2021/09/types-of-Routing-Protoco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Types of Routes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There are two primary types of routes: static and dynamic.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Static routes are manually configured and do not change unless altered by a network administrator.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Dynamic routes are automatically adjusted by routing protocols based on network conditions.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19/05/What-is-Static-Rout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Static Routing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Static routing involves setting a fixed path for data packets to follow.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It is suitable for smaller networks where changes are infrequent.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The main advantage is simplicity, but it lacks flexibility in adapting to network changes.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2.slideserve.com/3756381/dynamic-routing-protocols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Dynamic Routing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Dynamic routing utilizes algorithms and protocols to determine optimal paths.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It can automatically adjust to network changes, such as failures or new connections.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Common dynamic routing protocols include RIP, OSPF, and BGP.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dukedar.com/wp-content/uploads/2021/09/types-of-Routing-Protoco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Routing Protocols Overview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Routing protocols are rules that dictate how routers communicate with each other.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They help maintain consistent routing tables across different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Different protocols are suited for different types of networks and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paae.com/wp-content/uploads/2019/11/How-to-Configure-static-rou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Configuring Static Routes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To configure a static route, the network administrator specifies the destination and next hop.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Command-line interfaces (CLI) are commonly used for configuration in routers.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It’s essential to verify the route after configuration to ensure proper functionality.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networkencyclopedia.com/wp-content/uploads/2019/09/dynamic-rou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Configuring Dynamic Routes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Dynamic routes are configured by enabling specific routing protocols on routers.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Administrators must ensure that all routers in the network use compatible protocols.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Monitoring tools can help assess the efficiency and effectiveness of the dynamic routing setup.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nsstuff.com/wp-content/uploads/2019/09/steps-to-troubleshoot-a-network-768x4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22" y="910883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Troubleshooting Routing Issues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Common routing issues include incorrect configurations or network topology changes.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Diagnostic tools such as ping and traceroute can help identify routing problems.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34" charset="-122"/>
                <a:cs typeface="Times New Roman" panose="02020603050405020304" pitchFamily="18" charset="0"/>
              </a:rPr>
              <a:t>Regularly reviewing routing tables and logs can prevent many common issues.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</TotalTime>
  <Words>525</Words>
  <Application>Microsoft Office PowerPoint</Application>
  <PresentationFormat>On-screen Show (16:9)</PresentationFormat>
  <Paragraphs>80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Routes</dc:title>
  <dc:subject>Configuring Routes</dc:subject>
  <dc:creator>SlideMake.com</dc:creator>
  <cp:lastModifiedBy>yashaswiboga@gmail.com</cp:lastModifiedBy>
  <cp:revision>3</cp:revision>
  <dcterms:created xsi:type="dcterms:W3CDTF">2024-09-11T03:26:51Z</dcterms:created>
  <dcterms:modified xsi:type="dcterms:W3CDTF">2024-09-13T03:38:08Z</dcterms:modified>
</cp:coreProperties>
</file>