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https://metaschool.so/articles/nodejs-crypto-module/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https://www.researchgate.net/figure/Cryptographic-module-and-application-flow-for-our-architecture_fig4_224237239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https://notlaura.com/data-structures-day-4-i-made-a-hash-table/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https://chandabdulsalam.medium.com/aes-symmetric-encryption-with-client-server-model-typescript-c-ee9b773babb9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https://preyproject.com/blog/types-of-encryption-symmetric-or-asymmetric-rsa-or-aes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https://www.tutorialandexample.com/how-does-digital-signature-work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https://www.synopsys.com/designware-ip/technical-bulletin/true-random-number-generator-security-2019q3.html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https://www.mobindustry.net/blog/11-web-application-security-best-practices-you-need-to-know/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The Crypto Module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6288259" y="3344593"/>
            <a:ext cx="2560320" cy="14278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1" dirty="0"/>
              <a:t>Name : </a:t>
            </a:r>
            <a:r>
              <a:rPr lang="en-US" sz="1600" b="1" dirty="0" err="1"/>
              <a:t>B.Anjaneyulu</a:t>
            </a:r>
            <a:endParaRPr lang="en-US" sz="1600" b="1" dirty="0"/>
          </a:p>
          <a:p>
            <a:pPr algn="ctr"/>
            <a:r>
              <a:rPr lang="en-US" sz="1600" b="1" dirty="0"/>
              <a:t>Roll No:22H51A05E2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metaschool.so/articles/wp-content/uploads/2023/01/nodejscryptomodule-930x5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the Crypto Module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crypto module is a built-in library in Node.js that provides cryptographic functionality.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developers to implement encryption, decryption, hashing, and signature verification.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module is essential for securing data in applications, ensuring integrity and confidentiality.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the Crypto Module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crypto module supports various cryptographic algorithms, including AES, RSA, and SHA.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utilities for creating secure random numbers and generating key pairs.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Developers can use the module to create message authentication codes (MACs) for data validation.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0.wp.com/notlaura.com/wp-content/uploads/2017/11/hash-table.png?fit=1200%2C9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Working with Hash Functions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Hash functions are used to produce a fixed-size output from variable-sized input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crypto module allows you to create hashes using algorithms like SHA-256 and SHA-512.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Hashing is commonly used for storing passwords securely and verifying data integrity.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Symmetric Encryption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Symmetric encryption uses the same key for both encryption and decryption processes.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crypto module provides methods for implementing symmetric algorithms like AES.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crucial to manage and store encryption keys securely to maintain data confidentiality.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assets-global.website-files.com/62def148e4e23334e2e28ae1/62df01d48ccbc01d1f176292_rrss_02-1024x10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Asymmetric Encryption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Asymmetric encryption uses a pair of keys: a public key for encryption and a private key for decryption.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crypto module offers support for RSA, which is a widely used asymmetric algorithm.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type of encryption is often used in secure communications and digital signatures.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static.tutorialandexample.com/blockchain/how-does-digital-signature-work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Signatures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signatures ensure the authenticity and integrity of a message or document.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crypto module allows you to create and verify digital signatures easily.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signing data with a private key, you can confirm the sender's identity and guarantee data integrity.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ynopsys.com/content/dam/synopsys/designware-ip/diagrams/q3-dwtb-security-fig1.png.imgw.850.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Secure Random Numbers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Secure random numbers are crucial for cryptographic operations such as key generation.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crypto module provides a method called `randomBytes` to generate secure random data.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secure random numbers helps prevent predictable outcomes and enhances security.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mobindustry.net/wp-content/uploads/2022/04/Article-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5415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crypto module is a powerful tool that enhances the security of Node.js applications.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Developers should follow best practices for key management and algorithm selection.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implementation of the crypto module can significantly mitigate security risks in applications.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Feel free to modify any part of the presentation as per your specific requirements!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532</Words>
  <Application>Microsoft Office PowerPoint</Application>
  <PresentationFormat>On-screen Show (16:9)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Optima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Crypto Module</dc:title>
  <dc:subject>Using The Crypto Module</dc:subject>
  <dc:creator>SlideMake.com</dc:creator>
  <cp:lastModifiedBy>Anjaneyulu B</cp:lastModifiedBy>
  <cp:revision>3</cp:revision>
  <dcterms:created xsi:type="dcterms:W3CDTF">2024-08-21T11:24:13Z</dcterms:created>
  <dcterms:modified xsi:type="dcterms:W3CDTF">2024-09-06T18:45:31Z</dcterms:modified>
</cp:coreProperties>
</file>