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2" r:id="rId15"/>
    <p:sldId id="275" r:id="rId16"/>
    <p:sldId id="289" r:id="rId17"/>
  </p:sldIdLst>
  <p:sldSz cx="9144000" cy="5143500" type="screen16x9"/>
  <p:notesSz cx="6858000" cy="9144000"/>
  <p:embeddedFontLst>
    <p:embeddedFont>
      <p:font typeface="Albert Sans" panose="020B0604020202020204" charset="0"/>
      <p:regular r:id="rId19"/>
      <p:bold r:id="rId20"/>
      <p:italic r:id="rId21"/>
      <p:boldItalic r:id="rId22"/>
    </p:embeddedFont>
    <p:embeddedFont>
      <p:font typeface="Anaheim" panose="020B0604020202020204" charset="0"/>
      <p:regular r:id="rId23"/>
      <p:bold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DM Sans" pitchFamily="2" charset="0"/>
      <p:regular r:id="rId29"/>
      <p:bold r:id="rId30"/>
      <p:italic r:id="rId31"/>
      <p:boldItalic r:id="rId32"/>
    </p:embeddedFont>
    <p:embeddedFont>
      <p:font typeface="MV Boli" panose="02000500030200090000" pitchFamily="2" charset="0"/>
      <p:regular r:id="rId33"/>
    </p:embeddedFont>
    <p:embeddedFont>
      <p:font typeface="Nunito Light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CD76E-989C-454F-906B-AF099A1E3DD3}" v="10" dt="2024-08-23T04:10:08.951"/>
  </p1510:revLst>
</p1510:revInfo>
</file>

<file path=ppt/tableStyles.xml><?xml version="1.0" encoding="utf-8"?>
<a:tblStyleLst xmlns:a="http://schemas.openxmlformats.org/drawingml/2006/main" def="{99525FC8-FBA6-43AA-8293-1368718F5912}">
  <a:tblStyle styleId="{99525FC8-FBA6-43AA-8293-1368718F59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B40A4B-5476-4816-81DE-FBD95D9959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parsha Madireddy" userId="47f4f5c31ec1d180" providerId="LiveId" clId="{461CD76E-989C-454F-906B-AF099A1E3DD3}"/>
    <pc:docChg chg="undo custSel delSld modSld delMainMaster">
      <pc:chgData name="Manisparsha Madireddy" userId="47f4f5c31ec1d180" providerId="LiveId" clId="{461CD76E-989C-454F-906B-AF099A1E3DD3}" dt="2024-08-23T04:55:09.360" v="325" actId="1076"/>
      <pc:docMkLst>
        <pc:docMk/>
      </pc:docMkLst>
      <pc:sldChg chg="addSp modSp mod">
        <pc:chgData name="Manisparsha Madireddy" userId="47f4f5c31ec1d180" providerId="LiveId" clId="{461CD76E-989C-454F-906B-AF099A1E3DD3}" dt="2024-08-23T03:54:13.245" v="93" actId="14100"/>
        <pc:sldMkLst>
          <pc:docMk/>
          <pc:sldMk cId="0" sldId="259"/>
        </pc:sldMkLst>
        <pc:spChg chg="add mod">
          <ac:chgData name="Manisparsha Madireddy" userId="47f4f5c31ec1d180" providerId="LiveId" clId="{461CD76E-989C-454F-906B-AF099A1E3DD3}" dt="2024-08-23T03:54:07.715" v="92" actId="20577"/>
          <ac:spMkLst>
            <pc:docMk/>
            <pc:sldMk cId="0" sldId="259"/>
            <ac:spMk id="2" creationId="{EE369CAF-0715-0149-1309-1542DBE9165E}"/>
          </ac:spMkLst>
        </pc:spChg>
        <pc:spChg chg="mod">
          <ac:chgData name="Manisparsha Madireddy" userId="47f4f5c31ec1d180" providerId="LiveId" clId="{461CD76E-989C-454F-906B-AF099A1E3DD3}" dt="2024-08-23T03:54:13.245" v="93" actId="14100"/>
          <ac:spMkLst>
            <pc:docMk/>
            <pc:sldMk cId="0" sldId="259"/>
            <ac:spMk id="7" creationId="{DBE3BA9A-1D29-437E-1F9E-CFC9E3D2E087}"/>
          </ac:spMkLst>
        </pc:spChg>
      </pc:sldChg>
      <pc:sldChg chg="addSp delSp modSp mod">
        <pc:chgData name="Manisparsha Madireddy" userId="47f4f5c31ec1d180" providerId="LiveId" clId="{461CD76E-989C-454F-906B-AF099A1E3DD3}" dt="2024-08-23T04:01:26.641" v="186" actId="14100"/>
        <pc:sldMkLst>
          <pc:docMk/>
          <pc:sldMk cId="0" sldId="260"/>
        </pc:sldMkLst>
        <pc:spChg chg="add del">
          <ac:chgData name="Manisparsha Madireddy" userId="47f4f5c31ec1d180" providerId="LiveId" clId="{461CD76E-989C-454F-906B-AF099A1E3DD3}" dt="2024-08-23T03:56:00.253" v="112" actId="478"/>
          <ac:spMkLst>
            <pc:docMk/>
            <pc:sldMk cId="0" sldId="260"/>
            <ac:spMk id="2" creationId="{A89AFC36-3FEC-7DC1-F5E0-DD831E0A0B86}"/>
          </ac:spMkLst>
        </pc:spChg>
        <pc:spChg chg="add del">
          <ac:chgData name="Manisparsha Madireddy" userId="47f4f5c31ec1d180" providerId="LiveId" clId="{461CD76E-989C-454F-906B-AF099A1E3DD3}" dt="2024-08-23T04:01:21.283" v="184" actId="478"/>
          <ac:spMkLst>
            <pc:docMk/>
            <pc:sldMk cId="0" sldId="260"/>
            <ac:spMk id="3" creationId="{22B52C0A-C99D-CD5F-3B56-6327D87F7855}"/>
          </ac:spMkLst>
        </pc:spChg>
        <pc:spChg chg="mod">
          <ac:chgData name="Manisparsha Madireddy" userId="47f4f5c31ec1d180" providerId="LiveId" clId="{461CD76E-989C-454F-906B-AF099A1E3DD3}" dt="2024-08-23T04:01:26.641" v="186" actId="14100"/>
          <ac:spMkLst>
            <pc:docMk/>
            <pc:sldMk cId="0" sldId="260"/>
            <ac:spMk id="9" creationId="{D7DEE0D8-676B-C20D-CEE1-E1A192FC24A1}"/>
          </ac:spMkLst>
        </pc:spChg>
      </pc:sldChg>
      <pc:sldChg chg="modSp mod">
        <pc:chgData name="Manisparsha Madireddy" userId="47f4f5c31ec1d180" providerId="LiveId" clId="{461CD76E-989C-454F-906B-AF099A1E3DD3}" dt="2024-08-23T04:01:55.216" v="188" actId="1076"/>
        <pc:sldMkLst>
          <pc:docMk/>
          <pc:sldMk cId="0" sldId="261"/>
        </pc:sldMkLst>
        <pc:spChg chg="mod">
          <ac:chgData name="Manisparsha Madireddy" userId="47f4f5c31ec1d180" providerId="LiveId" clId="{461CD76E-989C-454F-906B-AF099A1E3DD3}" dt="2024-08-23T04:01:55.216" v="188" actId="1076"/>
          <ac:spMkLst>
            <pc:docMk/>
            <pc:sldMk cId="0" sldId="261"/>
            <ac:spMk id="8" creationId="{558676AD-0E36-DEC0-4D53-7935C427126C}"/>
          </ac:spMkLst>
        </pc:spChg>
      </pc:sldChg>
      <pc:sldChg chg="addSp delSp modSp mod">
        <pc:chgData name="Manisparsha Madireddy" userId="47f4f5c31ec1d180" providerId="LiveId" clId="{461CD76E-989C-454F-906B-AF099A1E3DD3}" dt="2024-08-23T04:03:03.919" v="196" actId="20577"/>
        <pc:sldMkLst>
          <pc:docMk/>
          <pc:sldMk cId="0" sldId="262"/>
        </pc:sldMkLst>
        <pc:spChg chg="add mod">
          <ac:chgData name="Manisparsha Madireddy" userId="47f4f5c31ec1d180" providerId="LiveId" clId="{461CD76E-989C-454F-906B-AF099A1E3DD3}" dt="2024-08-23T04:00:15.204" v="181" actId="20577"/>
          <ac:spMkLst>
            <pc:docMk/>
            <pc:sldMk cId="0" sldId="262"/>
            <ac:spMk id="2" creationId="{D28DE632-539F-0A11-48FD-C3D5CA99533F}"/>
          </ac:spMkLst>
        </pc:spChg>
        <pc:spChg chg="add del">
          <ac:chgData name="Manisparsha Madireddy" userId="47f4f5c31ec1d180" providerId="LiveId" clId="{461CD76E-989C-454F-906B-AF099A1E3DD3}" dt="2024-08-23T03:58:34.926" v="153" actId="22"/>
          <ac:spMkLst>
            <pc:docMk/>
            <pc:sldMk cId="0" sldId="262"/>
            <ac:spMk id="4" creationId="{45602C90-940F-B71E-A86E-5DD3B0378101}"/>
          </ac:spMkLst>
        </pc:spChg>
        <pc:spChg chg="mod">
          <ac:chgData name="Manisparsha Madireddy" userId="47f4f5c31ec1d180" providerId="LiveId" clId="{461CD76E-989C-454F-906B-AF099A1E3DD3}" dt="2024-08-23T04:03:03.919" v="196" actId="20577"/>
          <ac:spMkLst>
            <pc:docMk/>
            <pc:sldMk cId="0" sldId="262"/>
            <ac:spMk id="6" creationId="{6470105A-B52F-983A-85DA-24A72C906349}"/>
          </ac:spMkLst>
        </pc:spChg>
      </pc:sldChg>
      <pc:sldChg chg="modSp mod">
        <pc:chgData name="Manisparsha Madireddy" userId="47f4f5c31ec1d180" providerId="LiveId" clId="{461CD76E-989C-454F-906B-AF099A1E3DD3}" dt="2024-08-23T04:00:10.279" v="180" actId="255"/>
        <pc:sldMkLst>
          <pc:docMk/>
          <pc:sldMk cId="0" sldId="263"/>
        </pc:sldMkLst>
        <pc:spChg chg="mod">
          <ac:chgData name="Manisparsha Madireddy" userId="47f4f5c31ec1d180" providerId="LiveId" clId="{461CD76E-989C-454F-906B-AF099A1E3DD3}" dt="2024-08-23T04:00:10.279" v="180" actId="255"/>
          <ac:spMkLst>
            <pc:docMk/>
            <pc:sldMk cId="0" sldId="263"/>
            <ac:spMk id="4" creationId="{FA0E788B-F56C-BC13-DB70-A43EC053208E}"/>
          </ac:spMkLst>
        </pc:spChg>
      </pc:sldChg>
      <pc:sldChg chg="modSp mod">
        <pc:chgData name="Manisparsha Madireddy" userId="47f4f5c31ec1d180" providerId="LiveId" clId="{461CD76E-989C-454F-906B-AF099A1E3DD3}" dt="2024-08-23T04:05:20.381" v="227" actId="1076"/>
        <pc:sldMkLst>
          <pc:docMk/>
          <pc:sldMk cId="0" sldId="264"/>
        </pc:sldMkLst>
        <pc:spChg chg="mod">
          <ac:chgData name="Manisparsha Madireddy" userId="47f4f5c31ec1d180" providerId="LiveId" clId="{461CD76E-989C-454F-906B-AF099A1E3DD3}" dt="2024-08-23T04:05:17.564" v="226" actId="1076"/>
          <ac:spMkLst>
            <pc:docMk/>
            <pc:sldMk cId="0" sldId="264"/>
            <ac:spMk id="12" creationId="{BFE3896E-2793-45A6-9A0E-E557F20411F4}"/>
          </ac:spMkLst>
        </pc:spChg>
        <pc:spChg chg="mod">
          <ac:chgData name="Manisparsha Madireddy" userId="47f4f5c31ec1d180" providerId="LiveId" clId="{461CD76E-989C-454F-906B-AF099A1E3DD3}" dt="2024-08-23T04:05:20.381" v="227" actId="1076"/>
          <ac:spMkLst>
            <pc:docMk/>
            <pc:sldMk cId="0" sldId="264"/>
            <ac:spMk id="13" creationId="{E9E4470E-3FAB-AD6A-D3AA-75796F05B686}"/>
          </ac:spMkLst>
        </pc:spChg>
      </pc:sldChg>
      <pc:sldChg chg="modSp mod">
        <pc:chgData name="Manisparsha Madireddy" userId="47f4f5c31ec1d180" providerId="LiveId" clId="{461CD76E-989C-454F-906B-AF099A1E3DD3}" dt="2024-08-23T04:05:05.177" v="219" actId="2711"/>
        <pc:sldMkLst>
          <pc:docMk/>
          <pc:sldMk cId="0" sldId="265"/>
        </pc:sldMkLst>
        <pc:spChg chg="mod">
          <ac:chgData name="Manisparsha Madireddy" userId="47f4f5c31ec1d180" providerId="LiveId" clId="{461CD76E-989C-454F-906B-AF099A1E3DD3}" dt="2024-08-23T04:05:05.177" v="219" actId="2711"/>
          <ac:spMkLst>
            <pc:docMk/>
            <pc:sldMk cId="0" sldId="265"/>
            <ac:spMk id="16" creationId="{BBD79468-2ECE-60EB-9F02-3D3FA884F674}"/>
          </ac:spMkLst>
        </pc:spChg>
      </pc:sldChg>
      <pc:sldChg chg="modSp mod">
        <pc:chgData name="Manisparsha Madireddy" userId="47f4f5c31ec1d180" providerId="LiveId" clId="{461CD76E-989C-454F-906B-AF099A1E3DD3}" dt="2024-08-23T04:07:32.174" v="249" actId="1076"/>
        <pc:sldMkLst>
          <pc:docMk/>
          <pc:sldMk cId="0" sldId="266"/>
        </pc:sldMkLst>
        <pc:spChg chg="mod">
          <ac:chgData name="Manisparsha Madireddy" userId="47f4f5c31ec1d180" providerId="LiveId" clId="{461CD76E-989C-454F-906B-AF099A1E3DD3}" dt="2024-08-23T04:07:27.646" v="248" actId="1076"/>
          <ac:spMkLst>
            <pc:docMk/>
            <pc:sldMk cId="0" sldId="266"/>
            <ac:spMk id="20" creationId="{27BD2876-43BC-89D0-0939-2DF6ECDBEA41}"/>
          </ac:spMkLst>
        </pc:spChg>
        <pc:spChg chg="mod">
          <ac:chgData name="Manisparsha Madireddy" userId="47f4f5c31ec1d180" providerId="LiveId" clId="{461CD76E-989C-454F-906B-AF099A1E3DD3}" dt="2024-08-23T04:07:32.174" v="249" actId="1076"/>
          <ac:spMkLst>
            <pc:docMk/>
            <pc:sldMk cId="0" sldId="266"/>
            <ac:spMk id="21" creationId="{A870EF79-E798-9FAC-759F-87EAA175F347}"/>
          </ac:spMkLst>
        </pc:spChg>
      </pc:sldChg>
      <pc:sldChg chg="del">
        <pc:chgData name="Manisparsha Madireddy" userId="47f4f5c31ec1d180" providerId="LiveId" clId="{461CD76E-989C-454F-906B-AF099A1E3DD3}" dt="2024-08-23T03:48:14.031" v="2" actId="2696"/>
        <pc:sldMkLst>
          <pc:docMk/>
          <pc:sldMk cId="0" sldId="267"/>
        </pc:sldMkLst>
      </pc:sldChg>
      <pc:sldChg chg="modSp mod">
        <pc:chgData name="Manisparsha Madireddy" userId="47f4f5c31ec1d180" providerId="LiveId" clId="{461CD76E-989C-454F-906B-AF099A1E3DD3}" dt="2024-08-23T04:08:28.216" v="270" actId="2711"/>
        <pc:sldMkLst>
          <pc:docMk/>
          <pc:sldMk cId="0" sldId="268"/>
        </pc:sldMkLst>
        <pc:spChg chg="mod">
          <ac:chgData name="Manisparsha Madireddy" userId="47f4f5c31ec1d180" providerId="LiveId" clId="{461CD76E-989C-454F-906B-AF099A1E3DD3}" dt="2024-08-23T04:08:28.216" v="270" actId="2711"/>
          <ac:spMkLst>
            <pc:docMk/>
            <pc:sldMk cId="0" sldId="268"/>
            <ac:spMk id="4" creationId="{CD401947-6872-2D71-C4C4-AADC8B9BB1CB}"/>
          </ac:spMkLst>
        </pc:spChg>
      </pc:sldChg>
      <pc:sldChg chg="addSp delSp modSp mod setBg">
        <pc:chgData name="Manisparsha Madireddy" userId="47f4f5c31ec1d180" providerId="LiveId" clId="{461CD76E-989C-454F-906B-AF099A1E3DD3}" dt="2024-08-23T04:55:09.360" v="325" actId="1076"/>
        <pc:sldMkLst>
          <pc:docMk/>
          <pc:sldMk cId="0" sldId="269"/>
        </pc:sldMkLst>
        <pc:spChg chg="add del mod">
          <ac:chgData name="Manisparsha Madireddy" userId="47f4f5c31ec1d180" providerId="LiveId" clId="{461CD76E-989C-454F-906B-AF099A1E3DD3}" dt="2024-08-23T04:10:08.951" v="297" actId="478"/>
          <ac:spMkLst>
            <pc:docMk/>
            <pc:sldMk cId="0" sldId="269"/>
            <ac:spMk id="2" creationId="{2FE4E52E-6BE8-12DD-0483-B5018E30108E}"/>
          </ac:spMkLst>
        </pc:spChg>
        <pc:spChg chg="mod">
          <ac:chgData name="Manisparsha Madireddy" userId="47f4f5c31ec1d180" providerId="LiveId" clId="{461CD76E-989C-454F-906B-AF099A1E3DD3}" dt="2024-08-23T04:55:09.360" v="325" actId="1076"/>
          <ac:spMkLst>
            <pc:docMk/>
            <pc:sldMk cId="0" sldId="269"/>
            <ac:spMk id="4" creationId="{DA2E68E5-DF4B-245D-91B1-534EC9C12D96}"/>
          </ac:spMkLst>
        </pc:spChg>
        <pc:spChg chg="mod">
          <ac:chgData name="Manisparsha Madireddy" userId="47f4f5c31ec1d180" providerId="LiveId" clId="{461CD76E-989C-454F-906B-AF099A1E3DD3}" dt="2024-08-23T04:10:11.769" v="298" actId="1076"/>
          <ac:spMkLst>
            <pc:docMk/>
            <pc:sldMk cId="0" sldId="269"/>
            <ac:spMk id="5" creationId="{0B86A03C-F52F-EA83-549A-BCFF12B38C02}"/>
          </ac:spMkLst>
        </pc:spChg>
      </pc:sldChg>
      <pc:sldChg chg="del">
        <pc:chgData name="Manisparsha Madireddy" userId="47f4f5c31ec1d180" providerId="LiveId" clId="{461CD76E-989C-454F-906B-AF099A1E3DD3}" dt="2024-08-23T03:48:04.586" v="1" actId="2696"/>
        <pc:sldMkLst>
          <pc:docMk/>
          <pc:sldMk cId="0" sldId="270"/>
        </pc:sldMkLst>
      </pc:sldChg>
      <pc:sldChg chg="del">
        <pc:chgData name="Manisparsha Madireddy" userId="47f4f5c31ec1d180" providerId="LiveId" clId="{461CD76E-989C-454F-906B-AF099A1E3DD3}" dt="2024-08-23T03:47:01.357" v="0" actId="2696"/>
        <pc:sldMkLst>
          <pc:docMk/>
          <pc:sldMk cId="0" sldId="271"/>
        </pc:sldMkLst>
      </pc:sldChg>
      <pc:sldChg chg="modSp mod">
        <pc:chgData name="Manisparsha Madireddy" userId="47f4f5c31ec1d180" providerId="LiveId" clId="{461CD76E-989C-454F-906B-AF099A1E3DD3}" dt="2024-08-23T04:10:39.406" v="307" actId="20577"/>
        <pc:sldMkLst>
          <pc:docMk/>
          <pc:sldMk cId="0" sldId="272"/>
        </pc:sldMkLst>
        <pc:spChg chg="mod">
          <ac:chgData name="Manisparsha Madireddy" userId="47f4f5c31ec1d180" providerId="LiveId" clId="{461CD76E-989C-454F-906B-AF099A1E3DD3}" dt="2024-08-23T04:10:39.406" v="307" actId="20577"/>
          <ac:spMkLst>
            <pc:docMk/>
            <pc:sldMk cId="0" sldId="272"/>
            <ac:spMk id="4" creationId="{0A2B5E6A-DCCD-8BA0-4B2D-753ACE9E93BC}"/>
          </ac:spMkLst>
        </pc:spChg>
      </pc:sldChg>
      <pc:sldChg chg="modSp del mod">
        <pc:chgData name="Manisparsha Madireddy" userId="47f4f5c31ec1d180" providerId="LiveId" clId="{461CD76E-989C-454F-906B-AF099A1E3DD3}" dt="2024-08-23T04:48:17.053" v="318" actId="2696"/>
        <pc:sldMkLst>
          <pc:docMk/>
          <pc:sldMk cId="0" sldId="274"/>
        </pc:sldMkLst>
        <pc:spChg chg="mod">
          <ac:chgData name="Manisparsha Madireddy" userId="47f4f5c31ec1d180" providerId="LiveId" clId="{461CD76E-989C-454F-906B-AF099A1E3DD3}" dt="2024-08-23T04:10:51.310" v="311" actId="20577"/>
          <ac:spMkLst>
            <pc:docMk/>
            <pc:sldMk cId="0" sldId="274"/>
            <ac:spMk id="8" creationId="{34B4512B-44A9-8B2E-B65E-A9284EBDA344}"/>
          </ac:spMkLst>
        </pc:spChg>
      </pc:sldChg>
      <pc:sldChg chg="modSp mod">
        <pc:chgData name="Manisparsha Madireddy" userId="47f4f5c31ec1d180" providerId="LiveId" clId="{461CD76E-989C-454F-906B-AF099A1E3DD3}" dt="2024-08-23T04:11:01.925" v="317" actId="1076"/>
        <pc:sldMkLst>
          <pc:docMk/>
          <pc:sldMk cId="0" sldId="275"/>
        </pc:sldMkLst>
        <pc:spChg chg="mod">
          <ac:chgData name="Manisparsha Madireddy" userId="47f4f5c31ec1d180" providerId="LiveId" clId="{461CD76E-989C-454F-906B-AF099A1E3DD3}" dt="2024-08-23T04:11:01.925" v="317" actId="1076"/>
          <ac:spMkLst>
            <pc:docMk/>
            <pc:sldMk cId="0" sldId="275"/>
            <ac:spMk id="6" creationId="{10F385E4-CAB9-0ADD-0F84-98331F6C9C2F}"/>
          </ac:spMkLst>
        </pc:spChg>
      </pc:sldChg>
      <pc:sldChg chg="del">
        <pc:chgData name="Manisparsha Madireddy" userId="47f4f5c31ec1d180" providerId="LiveId" clId="{461CD76E-989C-454F-906B-AF099A1E3DD3}" dt="2024-08-23T03:51:17.094" v="46" actId="2696"/>
        <pc:sldMkLst>
          <pc:docMk/>
          <pc:sldMk cId="0" sldId="276"/>
        </pc:sldMkLst>
      </pc:sldChg>
      <pc:sldChg chg="del">
        <pc:chgData name="Manisparsha Madireddy" userId="47f4f5c31ec1d180" providerId="LiveId" clId="{461CD76E-989C-454F-906B-AF099A1E3DD3}" dt="2024-08-23T03:51:18.330" v="47" actId="2696"/>
        <pc:sldMkLst>
          <pc:docMk/>
          <pc:sldMk cId="0" sldId="277"/>
        </pc:sldMkLst>
      </pc:sldChg>
      <pc:sldChg chg="del">
        <pc:chgData name="Manisparsha Madireddy" userId="47f4f5c31ec1d180" providerId="LiveId" clId="{461CD76E-989C-454F-906B-AF099A1E3DD3}" dt="2024-08-23T03:51:19.097" v="48" actId="2696"/>
        <pc:sldMkLst>
          <pc:docMk/>
          <pc:sldMk cId="0" sldId="278"/>
        </pc:sldMkLst>
      </pc:sldChg>
      <pc:sldChg chg="del">
        <pc:chgData name="Manisparsha Madireddy" userId="47f4f5c31ec1d180" providerId="LiveId" clId="{461CD76E-989C-454F-906B-AF099A1E3DD3}" dt="2024-08-23T03:51:19.864" v="49" actId="2696"/>
        <pc:sldMkLst>
          <pc:docMk/>
          <pc:sldMk cId="0" sldId="279"/>
        </pc:sldMkLst>
      </pc:sldChg>
      <pc:sldChg chg="del">
        <pc:chgData name="Manisparsha Madireddy" userId="47f4f5c31ec1d180" providerId="LiveId" clId="{461CD76E-989C-454F-906B-AF099A1E3DD3}" dt="2024-08-23T03:51:20.724" v="50" actId="2696"/>
        <pc:sldMkLst>
          <pc:docMk/>
          <pc:sldMk cId="0" sldId="280"/>
        </pc:sldMkLst>
      </pc:sldChg>
      <pc:sldChg chg="del">
        <pc:chgData name="Manisparsha Madireddy" userId="47f4f5c31ec1d180" providerId="LiveId" clId="{461CD76E-989C-454F-906B-AF099A1E3DD3}" dt="2024-08-23T03:51:22.072" v="51" actId="2696"/>
        <pc:sldMkLst>
          <pc:docMk/>
          <pc:sldMk cId="0" sldId="281"/>
        </pc:sldMkLst>
      </pc:sldChg>
      <pc:sldChg chg="del">
        <pc:chgData name="Manisparsha Madireddy" userId="47f4f5c31ec1d180" providerId="LiveId" clId="{461CD76E-989C-454F-906B-AF099A1E3DD3}" dt="2024-08-23T03:51:23.825" v="52" actId="2696"/>
        <pc:sldMkLst>
          <pc:docMk/>
          <pc:sldMk cId="0" sldId="282"/>
        </pc:sldMkLst>
      </pc:sldChg>
      <pc:sldChg chg="del">
        <pc:chgData name="Manisparsha Madireddy" userId="47f4f5c31ec1d180" providerId="LiveId" clId="{461CD76E-989C-454F-906B-AF099A1E3DD3}" dt="2024-08-23T03:51:25.031" v="53" actId="2696"/>
        <pc:sldMkLst>
          <pc:docMk/>
          <pc:sldMk cId="0" sldId="283"/>
        </pc:sldMkLst>
      </pc:sldChg>
      <pc:sldChg chg="del">
        <pc:chgData name="Manisparsha Madireddy" userId="47f4f5c31ec1d180" providerId="LiveId" clId="{461CD76E-989C-454F-906B-AF099A1E3DD3}" dt="2024-08-23T03:51:26.187" v="54" actId="2696"/>
        <pc:sldMkLst>
          <pc:docMk/>
          <pc:sldMk cId="0" sldId="284"/>
        </pc:sldMkLst>
      </pc:sldChg>
      <pc:sldChg chg="modSp del">
        <pc:chgData name="Manisparsha Madireddy" userId="47f4f5c31ec1d180" providerId="LiveId" clId="{461CD76E-989C-454F-906B-AF099A1E3DD3}" dt="2024-08-23T03:51:27.436" v="56" actId="2696"/>
        <pc:sldMkLst>
          <pc:docMk/>
          <pc:sldMk cId="0" sldId="285"/>
        </pc:sldMkLst>
        <pc:graphicFrameChg chg="mod">
          <ac:chgData name="Manisparsha Madireddy" userId="47f4f5c31ec1d180" providerId="LiveId" clId="{461CD76E-989C-454F-906B-AF099A1E3DD3}" dt="2024-08-23T03:51:26.187" v="55"/>
          <ac:graphicFrameMkLst>
            <pc:docMk/>
            <pc:sldMk cId="0" sldId="285"/>
            <ac:graphicFrameMk id="8258" creationId="{00000000-0000-0000-0000-000000000000}"/>
          </ac:graphicFrameMkLst>
        </pc:graphicFrameChg>
      </pc:sldChg>
      <pc:sldChg chg="del">
        <pc:chgData name="Manisparsha Madireddy" userId="47f4f5c31ec1d180" providerId="LiveId" clId="{461CD76E-989C-454F-906B-AF099A1E3DD3}" dt="2024-08-23T03:51:28.794" v="57" actId="2696"/>
        <pc:sldMkLst>
          <pc:docMk/>
          <pc:sldMk cId="0" sldId="286"/>
        </pc:sldMkLst>
      </pc:sldChg>
      <pc:sldChg chg="modSp del">
        <pc:chgData name="Manisparsha Madireddy" userId="47f4f5c31ec1d180" providerId="LiveId" clId="{461CD76E-989C-454F-906B-AF099A1E3DD3}" dt="2024-08-23T03:51:29.772" v="59" actId="2696"/>
        <pc:sldMkLst>
          <pc:docMk/>
          <pc:sldMk cId="0" sldId="287"/>
        </pc:sldMkLst>
        <pc:graphicFrameChg chg="mod">
          <ac:chgData name="Manisparsha Madireddy" userId="47f4f5c31ec1d180" providerId="LiveId" clId="{461CD76E-989C-454F-906B-AF099A1E3DD3}" dt="2024-08-23T03:51:28.794" v="58"/>
          <ac:graphicFrameMkLst>
            <pc:docMk/>
            <pc:sldMk cId="0" sldId="287"/>
            <ac:graphicFrameMk id="8319" creationId="{00000000-0000-0000-0000-000000000000}"/>
          </ac:graphicFrameMkLst>
        </pc:graphicFrameChg>
      </pc:sldChg>
      <pc:sldChg chg="del">
        <pc:chgData name="Manisparsha Madireddy" userId="47f4f5c31ec1d180" providerId="LiveId" clId="{461CD76E-989C-454F-906B-AF099A1E3DD3}" dt="2024-08-23T03:51:30.834" v="60" actId="2696"/>
        <pc:sldMkLst>
          <pc:docMk/>
          <pc:sldMk cId="0" sldId="288"/>
        </pc:sldMkLst>
      </pc:sldChg>
      <pc:sldChg chg="addSp delSp modSp mod">
        <pc:chgData name="Manisparsha Madireddy" userId="47f4f5c31ec1d180" providerId="LiveId" clId="{461CD76E-989C-454F-906B-AF099A1E3DD3}" dt="2024-08-23T03:50:55.498" v="44" actId="1076"/>
        <pc:sldMkLst>
          <pc:docMk/>
          <pc:sldMk cId="0" sldId="289"/>
        </pc:sldMkLst>
        <pc:spChg chg="add del mod">
          <ac:chgData name="Manisparsha Madireddy" userId="47f4f5c31ec1d180" providerId="LiveId" clId="{461CD76E-989C-454F-906B-AF099A1E3DD3}" dt="2024-08-23T03:50:17.833" v="30" actId="478"/>
          <ac:spMkLst>
            <pc:docMk/>
            <pc:sldMk cId="0" sldId="289"/>
            <ac:spMk id="3" creationId="{2C3B9450-A877-F070-7574-96C5198AD8E6}"/>
          </ac:spMkLst>
        </pc:spChg>
        <pc:spChg chg="add del mod">
          <ac:chgData name="Manisparsha Madireddy" userId="47f4f5c31ec1d180" providerId="LiveId" clId="{461CD76E-989C-454F-906B-AF099A1E3DD3}" dt="2024-08-23T03:50:17.833" v="30" actId="478"/>
          <ac:spMkLst>
            <pc:docMk/>
            <pc:sldMk cId="0" sldId="289"/>
            <ac:spMk id="5" creationId="{D6EF585C-18DC-277B-8072-5B3DED5EA744}"/>
          </ac:spMkLst>
        </pc:spChg>
        <pc:spChg chg="add del mod">
          <ac:chgData name="Manisparsha Madireddy" userId="47f4f5c31ec1d180" providerId="LiveId" clId="{461CD76E-989C-454F-906B-AF099A1E3DD3}" dt="2024-08-23T03:50:17.833" v="30" actId="478"/>
          <ac:spMkLst>
            <pc:docMk/>
            <pc:sldMk cId="0" sldId="289"/>
            <ac:spMk id="7" creationId="{5B5AD33A-61F9-2FA4-3DF8-A2150685863A}"/>
          </ac:spMkLst>
        </pc:spChg>
        <pc:spChg chg="add del mod">
          <ac:chgData name="Manisparsha Madireddy" userId="47f4f5c31ec1d180" providerId="LiveId" clId="{461CD76E-989C-454F-906B-AF099A1E3DD3}" dt="2024-08-23T03:50:17.833" v="30" actId="478"/>
          <ac:spMkLst>
            <pc:docMk/>
            <pc:sldMk cId="0" sldId="289"/>
            <ac:spMk id="9" creationId="{7DCD5712-C479-055F-FA5E-34F5B5778481}"/>
          </ac:spMkLst>
        </pc:spChg>
        <pc:spChg chg="add del mod">
          <ac:chgData name="Manisparsha Madireddy" userId="47f4f5c31ec1d180" providerId="LiveId" clId="{461CD76E-989C-454F-906B-AF099A1E3DD3}" dt="2024-08-23T03:50:17.833" v="30" actId="478"/>
          <ac:spMkLst>
            <pc:docMk/>
            <pc:sldMk cId="0" sldId="289"/>
            <ac:spMk id="11" creationId="{5229B330-865F-8D6D-D2EB-110E453E148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13" creationId="{FB919B1F-2728-EDB0-42EB-AA5F2288EA4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16" creationId="{D18D95D4-4EBB-4A3B-F57F-E85B50DE02A5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17" creationId="{FCAE00C1-9BAA-B53B-4662-508FDA8D61D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19" creationId="{E33CAB06-35EB-8B41-F13C-03AD34AE671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20" creationId="{DB2BFA74-6876-D4B3-9EF0-0327DDE37303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21" creationId="{A34F6739-5CBA-ACEB-C2F3-39CC023D304B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22" creationId="{A4A12A81-02F3-DEFB-AA29-C9E49F7966A1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23" creationId="{0512C2DC-A95F-E30F-E066-D7CBFB5393DC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24" creationId="{E8DDA27D-D5B1-781F-A670-C33890786BAD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25" creationId="{E6937B75-E7A3-9292-B9FD-6CFBD555F980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26" creationId="{9655B394-B046-165F-8434-B5C657533146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27" creationId="{AADB396D-4A87-C4C5-1CA4-3A71B9F8AA06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28" creationId="{A5A89896-640C-6094-710F-E08A9A4F00FF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29" creationId="{9C98E32F-19B7-2B39-119E-B54C1850770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30" creationId="{00F6CC9F-A2F9-ACDE-8186-CEB4060F108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31" creationId="{B02F1861-0E4C-4FF0-E993-D77995134CF2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32" creationId="{BBB736CB-7EF6-3AB8-EFAE-B8AE13955310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33" creationId="{43E4E361-68C1-2941-B9A7-F725A6F886A5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34" creationId="{6737B9C2-DCC3-ED1A-8631-749EF8A20455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35" creationId="{FD069A9D-DDC1-8ABF-66ED-4EA90FCF6730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36" creationId="{D5ECE61A-92AA-6BF1-AE7B-70CC50C9719D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37" creationId="{9DC0A54A-0129-E01C-2D83-879B0462E4EC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38" creationId="{384CC4B0-2602-490C-CBEB-2F472B692AE0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39" creationId="{F72F7C85-9C53-C174-2539-13F55703A67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40" creationId="{810AA018-0E6C-FCE2-64B9-5020AD6CFFB8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41" creationId="{43C46611-0073-D8D7-B824-22BF925FE0B1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42" creationId="{5CB4C607-6A98-61BA-49A0-657844D11068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43" creationId="{A6154A5B-824A-A36F-14F3-5201796AB641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44" creationId="{D230D492-7C6E-9CB6-8BD5-9660F912DB4B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45" creationId="{E385F0D9-5DD2-EE33-D728-648333ACA98B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46" creationId="{B7862106-CFE6-5035-E9A4-1A00429754E4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47" creationId="{5F621978-A1E6-59FC-0734-98F5AFA1F3C0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48" creationId="{455FD39F-D2C1-CDD2-8F2B-0A5D4477749E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49" creationId="{CF5A803A-3C63-3629-BBF1-28E0B992699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50" creationId="{61FE7CFD-5BE6-C688-C249-AF50C5FA1A01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51" creationId="{75E0D7DA-E4FE-C70F-64F5-6CB9C5FEA933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52" creationId="{85C5D0DF-9AFD-A8B9-0B39-83A2D2344033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53" creationId="{C0710ECC-AD72-90DD-DA29-791A6954F043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54" creationId="{3AF262EC-CF55-9AED-69D2-7A55721B5993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55" creationId="{E64FBD28-296A-8F21-1B21-7C1AA7EF716D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56" creationId="{8DD42871-8518-410F-04AB-7F38A38BFAB9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57" creationId="{7A012E70-9F57-F475-CABD-05537262EBC6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58" creationId="{436C1441-74A9-930E-59BC-2DA4168604F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59" creationId="{349ED475-373E-38C3-F3DD-D169829B3F2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60" creationId="{6D35E9FE-CD98-0082-5154-7B9602020762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61" creationId="{698AA3A3-5BF7-BDA1-F99C-1EF00F40A395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62" creationId="{EEE91E4A-4CFB-6292-8181-BA6425E379B2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63" creationId="{CB9CDC0B-D733-56AF-28E3-92CBA8B22B40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20" creationId="{3D16DA7E-D732-4B71-341C-EBA7102840F0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21" creationId="{F9B01154-D837-37ED-A883-3BDCDCCE2833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22" creationId="{A05D63A0-A081-4D5E-7D22-6C0DE777A488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23" creationId="{A4B1D4AB-5A20-B105-74B2-2AB04212C80C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24" creationId="{6999D8C4-6D87-4B98-74B0-C100F203B4C2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25" creationId="{2F622DB6-48FC-2273-F3D7-3A64B395D9E6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26" creationId="{FAB04EAF-0AC3-36CE-5A3C-B3970857A905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27" creationId="{EBA504EB-592E-8F98-FD5A-4EABAABDE4BC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28" creationId="{860E011C-5B93-4754-9634-9288E9EF4F02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29" creationId="{ED3CDF99-F788-A335-12F5-33C7BAEEFF74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30" creationId="{CDC9F87A-C639-CA41-98ED-EFB2F6C4F152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31" creationId="{8FEDB75A-0F73-9813-4ED2-A59D7C5B750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32" creationId="{769CED54-C5CC-6F88-B5EA-D2DAF20209CE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33" creationId="{945E4A08-9B63-CE9A-3C85-7DCC3A2F1552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34" creationId="{713B1880-0F09-3F9F-638D-0C938527456B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35" creationId="{193ADF2D-08E6-6A1B-A09D-85D0F7DD883D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36" creationId="{BC197BCE-FAC6-F970-B17F-B61612079873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37" creationId="{A859948A-FD78-6FD8-4612-6F3285273239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38" creationId="{2F825704-E0A8-7FA9-0F6F-D6C5D42DE05C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39" creationId="{FF14DE67-9FDF-3D41-9DEC-DC6301ADFE9C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40" creationId="{805EDEF0-C8CA-7E2F-50C5-EA90A75AE50C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41" creationId="{B657042B-B743-E1C1-42A9-96682BDE2C58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42" creationId="{D235D021-BEB2-C3B6-B085-86D108F04EFB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43" creationId="{9DA5C366-71FD-E156-C1E4-1E14717A71ED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44" creationId="{1B8DD7C1-226B-0C9E-D3C6-0945CF7B0DA6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45" creationId="{14EE8921-407B-A0DD-9C4C-0C6032325426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46" creationId="{ABEAAC38-9CDA-5244-4F39-F7F5A22ED669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47" creationId="{0B20C722-E991-EA0E-83CB-71CAA7AD53C1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48" creationId="{81852CB2-025F-849B-DDF0-874B3F87C1E6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49" creationId="{C193F9C6-FF2B-8018-2E4F-871F226D6B6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50" creationId="{29F4C7B4-4AA1-F9AB-EAE7-A66942F59BDE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51" creationId="{33E0E9A1-9FF4-2205-9652-1D0CA9308712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52" creationId="{D7835CA2-DE2B-977E-31B7-DB2DFE9CB368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53" creationId="{D24571BE-ECBC-A1C4-7873-E47B63062AC3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54" creationId="{A698B46A-76AB-FA86-7466-9512FE38A5BF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55" creationId="{852C7C3C-8411-EA08-E7C1-B67E6DA5E845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56" creationId="{67A43FBC-6A08-3E3D-580E-1A2CDDDA54D3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57" creationId="{3DCA04CF-F46B-1F5C-ECE8-6152CA1984D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58" creationId="{A1AD864B-CCB9-C7D8-C00F-504F412DDED1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59" creationId="{902A2BB4-94C4-9869-1A59-E807F531A561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60" creationId="{710E0B24-A238-F69B-EFEC-C0E5B8767165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61" creationId="{33FD859D-F2F0-5E5B-318E-AE55663679E1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62" creationId="{4564D5B9-2E57-E341-3EAD-92D15476B444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63" creationId="{9A0C89EE-857D-6DD0-7DA3-27102ED1D965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64" creationId="{58A14910-60E1-8CB8-0E86-3A33FD679F24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65" creationId="{0A541804-D493-2FA3-5756-6EF68BBD4676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66" creationId="{E0D13E96-FE1C-4FC8-86E2-64AB9BD091B4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67" creationId="{AF8F33C9-551F-2806-6602-BA826282718E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68" creationId="{48BE5D8F-CEED-8865-2178-6D3B0C0C9384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69" creationId="{84543A69-5B57-2D43-B203-758169AFB322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70" creationId="{F354F692-55EC-648C-6A94-FC13CC093A7E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371" creationId="{9ED411D2-7F2F-0833-3AFA-40A978D06943}"/>
          </ac:spMkLst>
        </pc:spChg>
        <pc:spChg chg="del">
          <ac:chgData name="Manisparsha Madireddy" userId="47f4f5c31ec1d180" providerId="LiveId" clId="{461CD76E-989C-454F-906B-AF099A1E3DD3}" dt="2024-08-23T03:50:15.032" v="29" actId="478"/>
          <ac:spMkLst>
            <pc:docMk/>
            <pc:sldMk cId="0" sldId="289"/>
            <ac:spMk id="8372" creationId="{00000000-0000-0000-0000-000000000000}"/>
          </ac:spMkLst>
        </pc:spChg>
        <pc:spChg chg="del">
          <ac:chgData name="Manisparsha Madireddy" userId="47f4f5c31ec1d180" providerId="LiveId" clId="{461CD76E-989C-454F-906B-AF099A1E3DD3}" dt="2024-08-23T03:50:15.032" v="29" actId="478"/>
          <ac:spMkLst>
            <pc:docMk/>
            <pc:sldMk cId="0" sldId="289"/>
            <ac:spMk id="8373" creationId="{00000000-0000-0000-0000-000000000000}"/>
          </ac:spMkLst>
        </pc:spChg>
        <pc:spChg chg="del">
          <ac:chgData name="Manisparsha Madireddy" userId="47f4f5c31ec1d180" providerId="LiveId" clId="{461CD76E-989C-454F-906B-AF099A1E3DD3}" dt="2024-08-23T03:50:15.032" v="29" actId="478"/>
          <ac:spMkLst>
            <pc:docMk/>
            <pc:sldMk cId="0" sldId="289"/>
            <ac:spMk id="8376" creationId="{00000000-0000-0000-0000-000000000000}"/>
          </ac:spMkLst>
        </pc:spChg>
        <pc:spChg chg="del">
          <ac:chgData name="Manisparsha Madireddy" userId="47f4f5c31ec1d180" providerId="LiveId" clId="{461CD76E-989C-454F-906B-AF099A1E3DD3}" dt="2024-08-23T03:50:15.032" v="29" actId="478"/>
          <ac:spMkLst>
            <pc:docMk/>
            <pc:sldMk cId="0" sldId="289"/>
            <ac:spMk id="8377" creationId="{00000000-0000-0000-0000-000000000000}"/>
          </ac:spMkLst>
        </pc:spChg>
        <pc:spChg chg="del">
          <ac:chgData name="Manisparsha Madireddy" userId="47f4f5c31ec1d180" providerId="LiveId" clId="{461CD76E-989C-454F-906B-AF099A1E3DD3}" dt="2024-08-23T03:50:15.032" v="29" actId="478"/>
          <ac:spMkLst>
            <pc:docMk/>
            <pc:sldMk cId="0" sldId="289"/>
            <ac:spMk id="8378" creationId="{00000000-0000-0000-0000-000000000000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68" creationId="{D218E669-3E29-0C0D-2644-96A2784BA199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69" creationId="{DECF35D2-3CA1-1047-7567-0F3AF994CA38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70" creationId="{1F008DD6-6BAA-AB4E-2A56-7DF9D8DDEFEC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71" creationId="{2020BCE0-70FD-5C24-721A-9A986CDC4946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72" creationId="{BDB06C6C-0478-563B-781D-C3C16C74629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73" creationId="{B42C509B-4AFD-C53A-D1FE-676F88386751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74" creationId="{4875424A-C412-36ED-FBBB-D6623911BF2F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75" creationId="{2D799DA4-C282-E8B1-F8AA-75489BD4644D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76" creationId="{13CC7151-4993-7BF0-D035-CDEDA004163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77" creationId="{DCF298B9-58CA-70A1-D088-A8259E0C1271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78" creationId="{7DC8B2A3-3FB3-6F59-F302-74FAB7217B3F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79" creationId="{20E7A453-93BE-8D71-929E-A6CC0AE8711F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80" creationId="{B4F152AD-7457-F8B8-0306-A015AA8A2AA8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81" creationId="{B4349171-5987-D143-82D5-F41FDF6DFB66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82" creationId="{8143F75F-0AB9-B3C3-A796-209FB4B55FC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83" creationId="{0D9D9710-A547-03AD-D0A3-B66D6837D690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84" creationId="{56539347-7E3A-A28F-03B5-F61096B1180C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85" creationId="{C262548E-C178-71BD-496D-6AB6A3C526AB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86" creationId="{CC593BD6-6F48-B85F-9C78-042D76A9B1E9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87" creationId="{DD32373A-5888-2E43-BC1C-A3E07DE00E73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88" creationId="{E74A1D12-AA5B-E9AD-3B93-D3565D14C67F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89" creationId="{D2A92C58-153A-AD84-F255-08DEDB78C291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90" creationId="{231A282C-4E57-B6D2-4E08-39D369B1DB70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91" creationId="{6058E8BF-A15B-F80C-3CEF-D831DFD9EF45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92" creationId="{EDFA7858-214C-3325-A084-957C4B97449E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93" creationId="{64BF1619-9C24-8F5D-EA56-F35E096032DB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94" creationId="{AE521F36-FD16-11DF-7876-45CB52573D9B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95" creationId="{103FD565-BEA5-1E0E-A19D-EC45E2974AB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96" creationId="{70ADAA3B-567F-34CB-8492-19EA7A466C55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97" creationId="{678B0634-9657-A8D2-C882-950786B79E05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98" creationId="{E2BA56C2-ED81-7DA4-AFCC-D6287AD40FB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699" creationId="{3F2D046F-BA4A-BBC4-CAE4-CD2BC654FBAB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00" creationId="{15129CE4-4E47-B9A6-EAEC-B67A262C038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01" creationId="{4E57B7A2-2992-B99B-6F90-86E73E042515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02" creationId="{3DFA49E9-08DD-341E-77F9-25AE067E738F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03" creationId="{D69409C4-EB49-96F1-6141-DD45DDD2809B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04" creationId="{A89FC640-A022-4663-BA0C-96C99640A34E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05" creationId="{37C3A116-A269-77C9-6959-E329551D46B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06" creationId="{095501D2-EDEA-D71F-44B0-49388ACFF62F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07" creationId="{E711E36C-562C-DFFC-E44E-699AEEDD0DA5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08" creationId="{EA77BF79-B525-0F0F-FE22-194BC0F60D2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09" creationId="{07D7D290-B65F-BD2C-44D6-14DFC928838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10" creationId="{31A25CE9-FD32-E049-E1FA-6A37C704905F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11" creationId="{1023B340-C197-31EC-BD56-1FDD02668D10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12" creationId="{D41483A0-AA62-B6B6-8945-0602A3C174E0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13" creationId="{6B9A4062-4FC1-4003-75AE-509095E0BC0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14" creationId="{C0F049B8-08E8-B81F-6705-C476D13D1729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15" creationId="{D26354F2-FA4F-87BC-2DC3-8D8A2B49248B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16" creationId="{10F5BC62-D95F-1FF7-F709-AB52547793A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17" creationId="{F4A921AE-FECD-F083-3035-A69E172A3FE9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18" creationId="{F5508A68-D000-E025-C24F-AE644120390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19" creationId="{8F60CF5C-A158-FE5E-5CCA-6D7C9C0B1D35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20" creationId="{F35091A0-D5C6-253B-6242-534276A45ED8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21" creationId="{E2248767-5BDD-A7D0-4C16-B780EF5516C4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22" creationId="{089A9C43-3D74-BA5A-DAF9-D33C77CC5544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23" creationId="{F2FA325B-B86C-424B-7DDD-69A73883313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24" creationId="{1D97E214-5BD1-289C-C51F-CCC0F49C10E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25" creationId="{E00231A4-7830-8F97-1B1C-80F4F82371A2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26" creationId="{E2D9771A-A202-C914-92B0-175E998F544B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27" creationId="{223212F4-A277-2631-1BD4-27485224A774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28" creationId="{A7760C60-3E3A-9AFE-F790-A691B39DE3D8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29" creationId="{E2709593-F00D-CE74-98FB-5855F50D375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30" creationId="{32559F2D-8E00-3150-C168-146BAEB281F6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31" creationId="{AC2FF083-37AA-D993-4E8A-156878944215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32" creationId="{C27A541F-8F12-3475-FF25-1BC307F4A429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33" creationId="{8A417D1B-7705-B406-5B2E-858E7D85738F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34" creationId="{0B3BAC7E-42F4-AA3D-FDEC-6674772028A4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35" creationId="{ADB66867-D039-E69C-3A2E-801FC6BDAF8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36" creationId="{C8B94FC8-A388-87A0-6E4A-631517580F98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37" creationId="{F64AACF2-8987-A4D5-10B3-CD3965AF9393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38" creationId="{5612B96D-19FD-6B53-8EFD-D1A618105AD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39" creationId="{126E5C18-DBE2-2530-6526-62C71C1BA741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40" creationId="{9C1672A0-A4EF-111E-F457-3394157ACB38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41" creationId="{700BB87B-614E-82BF-41F2-5AE08317F5F2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42" creationId="{7D216CD8-2C9D-E8F4-2906-D7F3A60D8B1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43" creationId="{F4294947-8202-A2ED-D21E-15A98A208679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44" creationId="{9F081B66-D90C-99A4-F666-B131846067E8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45" creationId="{152CC037-7184-6CD7-B691-3EEE7931537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46" creationId="{33B54792-2BCF-BA81-8F12-C81C105E90A1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47" creationId="{B36AD91B-E3CC-B08F-41B5-166A02ACF62C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48" creationId="{D8003AB8-5D66-DE44-4CBB-933526939B0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49" creationId="{C4CF29B4-4432-D54D-6DB1-50B1B509465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50" creationId="{A51EC4B0-331A-776B-29B4-44111EB12E11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51" creationId="{A9FD43B9-F5AB-F5E8-BEDD-873DAA282E6E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52" creationId="{0439DCFC-644E-5B97-4B0D-1A8AE271447C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53" creationId="{0907C3C1-D617-1EC4-6965-020CF228457E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54" creationId="{E8F68690-9CE6-9912-F8E6-288307D888EE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55" creationId="{269E7675-5B7F-1B4C-A492-A290E867D6D3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56" creationId="{8E287EDA-0F68-BD5E-9792-9DBA9D99016F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57" creationId="{6C3CA440-93C6-1879-D29D-847CB19BC952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58" creationId="{673EC4BF-FE63-299A-1CE1-ED78B538E515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59" creationId="{9562ABFE-C865-0775-3303-45647B9F9F7B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60" creationId="{3CBA4951-FCA4-E5D5-D066-0E2A65C1C689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61" creationId="{1D8203E9-0800-6CF7-5F84-51C405513FD0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62" creationId="{902755D0-5CBB-F195-9FB7-ADFEACBA9F46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63" creationId="{B8585925-CC20-7ADE-151B-22A45FFB3CF2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64" creationId="{8BA3F1B2-F395-954F-4970-A89B4FD081AE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65" creationId="{5E06ABDD-8477-F22D-0B06-707AF32DD6C9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66" creationId="{692F980D-C691-137F-7650-9C549BAF499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67" creationId="{07DE898B-125F-980F-CAF5-44D45785A900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68" creationId="{557128F2-8875-D2EA-EB3F-8C5ED9A9B3A3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69" creationId="{D2FAC13E-FFFB-803A-378E-7571146F2F99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70" creationId="{01855072-0267-F9B8-6C35-9E7C3134B172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71" creationId="{D0EBC74F-5E3A-25DF-FFFB-3C11FE7E3D60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72" creationId="{826B309F-C0E5-E3B7-6490-1CEC9EE34708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73" creationId="{28AAF317-C9E7-04C1-D408-81DB0C6E696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74" creationId="{D6A3B274-0897-22CE-5D9B-E87463774F8B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75" creationId="{FFECE97C-D725-3E73-9B7B-64EF3EF708E3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76" creationId="{B03B09B5-168E-B250-9D3B-926CDEE05F0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77" creationId="{0259A840-A725-DAF3-90B2-557670B34956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78" creationId="{A4870B2C-617D-06B8-4F44-D41177751698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79" creationId="{18DAFE95-CE61-85E3-EE19-1877FE8AD253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80" creationId="{B10B4ABD-60C6-553C-718D-19B5EC1CB1B6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81" creationId="{376F85E1-FD31-533F-DFC6-08826A160254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82" creationId="{23F54B67-74CD-4A68-CEAB-C5C938464326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83" creationId="{2DAA2DC5-F190-7670-7C6E-31BDD0B6C281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84" creationId="{AE6CED65-912D-34DE-CDDD-21067CF017C6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85" creationId="{733AB1F9-5835-5747-1906-D07DA33FD7B4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86" creationId="{16651B3C-1733-6D23-8866-BFE9E10BD2DB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87" creationId="{DB2738AB-D561-D215-D364-573E06F7C484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88" creationId="{5F737DBF-B0A4-E701-A3D9-614185A6ED7A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89" creationId="{925C3602-2EED-B3FA-BAF6-5A0A61ED579F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90" creationId="{497D5A20-C624-3988-1476-527A46D3DFF7}"/>
          </ac:spMkLst>
        </pc:spChg>
        <pc:spChg chg="mod">
          <ac:chgData name="Manisparsha Madireddy" userId="47f4f5c31ec1d180" providerId="LiveId" clId="{461CD76E-989C-454F-906B-AF099A1E3DD3}" dt="2024-08-23T03:50:18.820" v="31"/>
          <ac:spMkLst>
            <pc:docMk/>
            <pc:sldMk cId="0" sldId="289"/>
            <ac:spMk id="8791" creationId="{D12BB778-64FD-E19F-259C-A2CC320DD5A6}"/>
          </ac:spMkLst>
        </pc:spChg>
        <pc:spChg chg="add mod">
          <ac:chgData name="Manisparsha Madireddy" userId="47f4f5c31ec1d180" providerId="LiveId" clId="{461CD76E-989C-454F-906B-AF099A1E3DD3}" dt="2024-08-23T03:50:55.498" v="44" actId="1076"/>
          <ac:spMkLst>
            <pc:docMk/>
            <pc:sldMk cId="0" sldId="289"/>
            <ac:spMk id="8792" creationId="{A2441E79-557B-67CF-AA5C-FA58FED4470F}"/>
          </ac:spMkLst>
        </pc:spChg>
        <pc:grpChg chg="add mod">
          <ac:chgData name="Manisparsha Madireddy" userId="47f4f5c31ec1d180" providerId="LiveId" clId="{461CD76E-989C-454F-906B-AF099A1E3DD3}" dt="2024-08-23T03:50:18.820" v="31"/>
          <ac:grpSpMkLst>
            <pc:docMk/>
            <pc:sldMk cId="0" sldId="289"/>
            <ac:grpSpMk id="12" creationId="{C3A94B7C-5500-0D5E-0AD4-F4D229919ED8}"/>
          </ac:grpSpMkLst>
        </pc:grpChg>
        <pc:grpChg chg="mod">
          <ac:chgData name="Manisparsha Madireddy" userId="47f4f5c31ec1d180" providerId="LiveId" clId="{461CD76E-989C-454F-906B-AF099A1E3DD3}" dt="2024-08-23T03:50:18.820" v="31"/>
          <ac:grpSpMkLst>
            <pc:docMk/>
            <pc:sldMk cId="0" sldId="289"/>
            <ac:grpSpMk id="14" creationId="{281E9716-112A-DA39-2A02-FBE81ACB9BA6}"/>
          </ac:grpSpMkLst>
        </pc:grpChg>
        <pc:grpChg chg="mod">
          <ac:chgData name="Manisparsha Madireddy" userId="47f4f5c31ec1d180" providerId="LiveId" clId="{461CD76E-989C-454F-906B-AF099A1E3DD3}" dt="2024-08-23T03:50:18.820" v="31"/>
          <ac:grpSpMkLst>
            <pc:docMk/>
            <pc:sldMk cId="0" sldId="289"/>
            <ac:grpSpMk id="15" creationId="{0534D821-DFB0-0321-C544-413D665727B7}"/>
          </ac:grpSpMkLst>
        </pc:grpChg>
        <pc:grpChg chg="mod">
          <ac:chgData name="Manisparsha Madireddy" userId="47f4f5c31ec1d180" providerId="LiveId" clId="{461CD76E-989C-454F-906B-AF099A1E3DD3}" dt="2024-08-23T03:50:18.820" v="31"/>
          <ac:grpSpMkLst>
            <pc:docMk/>
            <pc:sldMk cId="0" sldId="289"/>
            <ac:grpSpMk id="18" creationId="{7BA54562-F3DE-962C-CF5B-C5BBCB40C0A5}"/>
          </ac:grpSpMkLst>
        </pc:grpChg>
        <pc:grpChg chg="del">
          <ac:chgData name="Manisparsha Madireddy" userId="47f4f5c31ec1d180" providerId="LiveId" clId="{461CD76E-989C-454F-906B-AF099A1E3DD3}" dt="2024-08-23T03:50:15.032" v="29" actId="478"/>
          <ac:grpSpMkLst>
            <pc:docMk/>
            <pc:sldMk cId="0" sldId="289"/>
            <ac:grpSpMk id="8379" creationId="{00000000-0000-0000-0000-000000000000}"/>
          </ac:grpSpMkLst>
        </pc:grpChg>
        <pc:picChg chg="del">
          <ac:chgData name="Manisparsha Madireddy" userId="47f4f5c31ec1d180" providerId="LiveId" clId="{461CD76E-989C-454F-906B-AF099A1E3DD3}" dt="2024-08-23T03:50:15.032" v="29" actId="478"/>
          <ac:picMkLst>
            <pc:docMk/>
            <pc:sldMk cId="0" sldId="289"/>
            <ac:picMk id="8374" creationId="{00000000-0000-0000-0000-000000000000}"/>
          </ac:picMkLst>
        </pc:picChg>
        <pc:picChg chg="del">
          <ac:chgData name="Manisparsha Madireddy" userId="47f4f5c31ec1d180" providerId="LiveId" clId="{461CD76E-989C-454F-906B-AF099A1E3DD3}" dt="2024-08-23T03:50:15.032" v="29" actId="478"/>
          <ac:picMkLst>
            <pc:docMk/>
            <pc:sldMk cId="0" sldId="289"/>
            <ac:picMk id="8375" creationId="{00000000-0000-0000-0000-000000000000}"/>
          </ac:picMkLst>
        </pc:picChg>
      </pc:sldChg>
      <pc:sldChg chg="addSp delSp modSp del mod">
        <pc:chgData name="Manisparsha Madireddy" userId="47f4f5c31ec1d180" providerId="LiveId" clId="{461CD76E-989C-454F-906B-AF099A1E3DD3}" dt="2024-08-23T03:50:58.078" v="45" actId="2696"/>
        <pc:sldMkLst>
          <pc:docMk/>
          <pc:sldMk cId="0" sldId="290"/>
        </pc:sldMkLst>
        <pc:spChg chg="add del mod">
          <ac:chgData name="Manisparsha Madireddy" userId="47f4f5c31ec1d180" providerId="LiveId" clId="{461CD76E-989C-454F-906B-AF099A1E3DD3}" dt="2024-08-23T03:49:37.068" v="28" actId="478"/>
          <ac:spMkLst>
            <pc:docMk/>
            <pc:sldMk cId="0" sldId="290"/>
            <ac:spMk id="3" creationId="{2FC55C32-AC60-9B90-2CE2-7D2331D0723A}"/>
          </ac:spMkLst>
        </pc:spChg>
        <pc:spChg chg="del mod">
          <ac:chgData name="Manisparsha Madireddy" userId="47f4f5c31ec1d180" providerId="LiveId" clId="{461CD76E-989C-454F-906B-AF099A1E3DD3}" dt="2024-08-23T03:49:31.807" v="27" actId="478"/>
          <ac:spMkLst>
            <pc:docMk/>
            <pc:sldMk cId="0" sldId="290"/>
            <ac:spMk id="8673" creationId="{00000000-0000-0000-0000-000000000000}"/>
          </ac:spMkLst>
        </pc:spChg>
        <pc:spChg chg="del">
          <ac:chgData name="Manisparsha Madireddy" userId="47f4f5c31ec1d180" providerId="LiveId" clId="{461CD76E-989C-454F-906B-AF099A1E3DD3}" dt="2024-08-23T03:49:31.807" v="27" actId="478"/>
          <ac:spMkLst>
            <pc:docMk/>
            <pc:sldMk cId="0" sldId="290"/>
            <ac:spMk id="8674" creationId="{00000000-0000-0000-0000-000000000000}"/>
          </ac:spMkLst>
        </pc:spChg>
        <pc:grpChg chg="del">
          <ac:chgData name="Manisparsha Madireddy" userId="47f4f5c31ec1d180" providerId="LiveId" clId="{461CD76E-989C-454F-906B-AF099A1E3DD3}" dt="2024-08-23T03:49:31.807" v="27" actId="478"/>
          <ac:grpSpMkLst>
            <pc:docMk/>
            <pc:sldMk cId="0" sldId="290"/>
            <ac:grpSpMk id="8903" creationId="{00000000-0000-0000-0000-000000000000}"/>
          </ac:grpSpMkLst>
        </pc:grpChg>
      </pc:sldChg>
      <pc:sldChg chg="del">
        <pc:chgData name="Manisparsha Madireddy" userId="47f4f5c31ec1d180" providerId="LiveId" clId="{461CD76E-989C-454F-906B-AF099A1E3DD3}" dt="2024-08-23T03:49:15.024" v="25" actId="2696"/>
        <pc:sldMkLst>
          <pc:docMk/>
          <pc:sldMk cId="0" sldId="291"/>
        </pc:sldMkLst>
      </pc:sldChg>
      <pc:sldChg chg="del">
        <pc:chgData name="Manisparsha Madireddy" userId="47f4f5c31ec1d180" providerId="LiveId" clId="{461CD76E-989C-454F-906B-AF099A1E3DD3}" dt="2024-08-23T03:49:14.489" v="24" actId="2696"/>
        <pc:sldMkLst>
          <pc:docMk/>
          <pc:sldMk cId="0" sldId="292"/>
        </pc:sldMkLst>
      </pc:sldChg>
      <pc:sldChg chg="del">
        <pc:chgData name="Manisparsha Madireddy" userId="47f4f5c31ec1d180" providerId="LiveId" clId="{461CD76E-989C-454F-906B-AF099A1E3DD3}" dt="2024-08-23T03:49:13.842" v="23" actId="2696"/>
        <pc:sldMkLst>
          <pc:docMk/>
          <pc:sldMk cId="0" sldId="293"/>
        </pc:sldMkLst>
      </pc:sldChg>
      <pc:sldChg chg="del modNotes">
        <pc:chgData name="Manisparsha Madireddy" userId="47f4f5c31ec1d180" providerId="LiveId" clId="{461CD76E-989C-454F-906B-AF099A1E3DD3}" dt="2024-08-23T03:49:13.353" v="22" actId="2696"/>
        <pc:sldMkLst>
          <pc:docMk/>
          <pc:sldMk cId="0" sldId="294"/>
        </pc:sldMkLst>
      </pc:sldChg>
      <pc:sldChg chg="del modNotes">
        <pc:chgData name="Manisparsha Madireddy" userId="47f4f5c31ec1d180" providerId="LiveId" clId="{461CD76E-989C-454F-906B-AF099A1E3DD3}" dt="2024-08-23T03:49:13.195" v="21" actId="2696"/>
        <pc:sldMkLst>
          <pc:docMk/>
          <pc:sldMk cId="0" sldId="295"/>
        </pc:sldMkLst>
      </pc:sldChg>
      <pc:sldChg chg="del modNotes">
        <pc:chgData name="Manisparsha Madireddy" userId="47f4f5c31ec1d180" providerId="LiveId" clId="{461CD76E-989C-454F-906B-AF099A1E3DD3}" dt="2024-08-23T03:49:13.165" v="20" actId="2696"/>
        <pc:sldMkLst>
          <pc:docMk/>
          <pc:sldMk cId="0" sldId="296"/>
        </pc:sldMkLst>
      </pc:sldChg>
      <pc:sldChg chg="del modNotes">
        <pc:chgData name="Manisparsha Madireddy" userId="47f4f5c31ec1d180" providerId="LiveId" clId="{461CD76E-989C-454F-906B-AF099A1E3DD3}" dt="2024-08-23T03:49:13.132" v="19" actId="2696"/>
        <pc:sldMkLst>
          <pc:docMk/>
          <pc:sldMk cId="0" sldId="297"/>
        </pc:sldMkLst>
      </pc:sldChg>
      <pc:sldChg chg="del modNotes">
        <pc:chgData name="Manisparsha Madireddy" userId="47f4f5c31ec1d180" providerId="LiveId" clId="{461CD76E-989C-454F-906B-AF099A1E3DD3}" dt="2024-08-23T03:49:13.101" v="18" actId="2696"/>
        <pc:sldMkLst>
          <pc:docMk/>
          <pc:sldMk cId="0" sldId="298"/>
        </pc:sldMkLst>
      </pc:sldChg>
      <pc:sldChg chg="del">
        <pc:chgData name="Manisparsha Madireddy" userId="47f4f5c31ec1d180" providerId="LiveId" clId="{461CD76E-989C-454F-906B-AF099A1E3DD3}" dt="2024-08-23T03:49:12.645" v="16" actId="2696"/>
        <pc:sldMkLst>
          <pc:docMk/>
          <pc:sldMk cId="0" sldId="299"/>
        </pc:sldMkLst>
      </pc:sldChg>
      <pc:sldChg chg="del">
        <pc:chgData name="Manisparsha Madireddy" userId="47f4f5c31ec1d180" providerId="LiveId" clId="{461CD76E-989C-454F-906B-AF099A1E3DD3}" dt="2024-08-23T03:49:12.333" v="15" actId="2696"/>
        <pc:sldMkLst>
          <pc:docMk/>
          <pc:sldMk cId="0" sldId="300"/>
        </pc:sldMkLst>
      </pc:sldChg>
      <pc:sldChg chg="modSp del modNotes">
        <pc:chgData name="Manisparsha Madireddy" userId="47f4f5c31ec1d180" providerId="LiveId" clId="{461CD76E-989C-454F-906B-AF099A1E3DD3}" dt="2024-08-23T03:49:12" v="14" actId="2696"/>
        <pc:sldMkLst>
          <pc:docMk/>
          <pc:sldMk cId="0" sldId="301"/>
        </pc:sldMkLst>
        <pc:graphicFrameChg chg="mod">
          <ac:chgData name="Manisparsha Madireddy" userId="47f4f5c31ec1d180" providerId="LiveId" clId="{461CD76E-989C-454F-906B-AF099A1E3DD3}" dt="2024-08-23T03:49:11.871" v="13"/>
          <ac:graphicFrameMkLst>
            <pc:docMk/>
            <pc:sldMk cId="0" sldId="301"/>
            <ac:graphicFrameMk id="16030" creationId="{00000000-0000-0000-0000-000000000000}"/>
          </ac:graphicFrameMkLst>
        </pc:graphicFrameChg>
        <pc:graphicFrameChg chg="mod">
          <ac:chgData name="Manisparsha Madireddy" userId="47f4f5c31ec1d180" providerId="LiveId" clId="{461CD76E-989C-454F-906B-AF099A1E3DD3}" dt="2024-08-23T03:49:11.871" v="13"/>
          <ac:graphicFrameMkLst>
            <pc:docMk/>
            <pc:sldMk cId="0" sldId="301"/>
            <ac:graphicFrameMk id="16066" creationId="{00000000-0000-0000-0000-000000000000}"/>
          </ac:graphicFrameMkLst>
        </pc:graphicFrameChg>
        <pc:graphicFrameChg chg="mod">
          <ac:chgData name="Manisparsha Madireddy" userId="47f4f5c31ec1d180" providerId="LiveId" clId="{461CD76E-989C-454F-906B-AF099A1E3DD3}" dt="2024-08-23T03:49:11.871" v="13"/>
          <ac:graphicFrameMkLst>
            <pc:docMk/>
            <pc:sldMk cId="0" sldId="301"/>
            <ac:graphicFrameMk id="16067" creationId="{00000000-0000-0000-0000-000000000000}"/>
          </ac:graphicFrameMkLst>
        </pc:graphicFrameChg>
        <pc:graphicFrameChg chg="mod">
          <ac:chgData name="Manisparsha Madireddy" userId="47f4f5c31ec1d180" providerId="LiveId" clId="{461CD76E-989C-454F-906B-AF099A1E3DD3}" dt="2024-08-23T03:49:11.871" v="13"/>
          <ac:graphicFrameMkLst>
            <pc:docMk/>
            <pc:sldMk cId="0" sldId="301"/>
            <ac:graphicFrameMk id="16105" creationId="{00000000-0000-0000-0000-000000000000}"/>
          </ac:graphicFrameMkLst>
        </pc:graphicFrameChg>
      </pc:sldChg>
      <pc:sldChg chg="del">
        <pc:chgData name="Manisparsha Madireddy" userId="47f4f5c31ec1d180" providerId="LiveId" clId="{461CD76E-989C-454F-906B-AF099A1E3DD3}" dt="2024-08-23T03:49:11.857" v="12" actId="2696"/>
        <pc:sldMkLst>
          <pc:docMk/>
          <pc:sldMk cId="0" sldId="302"/>
        </pc:sldMkLst>
      </pc:sldChg>
      <pc:sldChg chg="del">
        <pc:chgData name="Manisparsha Madireddy" userId="47f4f5c31ec1d180" providerId="LiveId" clId="{461CD76E-989C-454F-906B-AF099A1E3DD3}" dt="2024-08-23T03:49:11.667" v="11" actId="2696"/>
        <pc:sldMkLst>
          <pc:docMk/>
          <pc:sldMk cId="0" sldId="303"/>
        </pc:sldMkLst>
      </pc:sldChg>
      <pc:sldChg chg="del">
        <pc:chgData name="Manisparsha Madireddy" userId="47f4f5c31ec1d180" providerId="LiveId" clId="{461CD76E-989C-454F-906B-AF099A1E3DD3}" dt="2024-08-23T03:49:11.509" v="10" actId="2696"/>
        <pc:sldMkLst>
          <pc:docMk/>
          <pc:sldMk cId="0" sldId="304"/>
        </pc:sldMkLst>
      </pc:sldChg>
      <pc:sldChg chg="del">
        <pc:chgData name="Manisparsha Madireddy" userId="47f4f5c31ec1d180" providerId="LiveId" clId="{461CD76E-989C-454F-906B-AF099A1E3DD3}" dt="2024-08-23T03:49:11.321" v="9" actId="2696"/>
        <pc:sldMkLst>
          <pc:docMk/>
          <pc:sldMk cId="0" sldId="305"/>
        </pc:sldMkLst>
      </pc:sldChg>
      <pc:sldChg chg="del">
        <pc:chgData name="Manisparsha Madireddy" userId="47f4f5c31ec1d180" providerId="LiveId" clId="{461CD76E-989C-454F-906B-AF099A1E3DD3}" dt="2024-08-23T03:49:11.164" v="8" actId="2696"/>
        <pc:sldMkLst>
          <pc:docMk/>
          <pc:sldMk cId="0" sldId="306"/>
        </pc:sldMkLst>
      </pc:sldChg>
      <pc:sldChg chg="del">
        <pc:chgData name="Manisparsha Madireddy" userId="47f4f5c31ec1d180" providerId="LiveId" clId="{461CD76E-989C-454F-906B-AF099A1E3DD3}" dt="2024-08-23T03:49:11.053" v="7" actId="2696"/>
        <pc:sldMkLst>
          <pc:docMk/>
          <pc:sldMk cId="0" sldId="307"/>
        </pc:sldMkLst>
      </pc:sldChg>
      <pc:sldChg chg="del">
        <pc:chgData name="Manisparsha Madireddy" userId="47f4f5c31ec1d180" providerId="LiveId" clId="{461CD76E-989C-454F-906B-AF099A1E3DD3}" dt="2024-08-23T03:49:10.849" v="6" actId="2696"/>
        <pc:sldMkLst>
          <pc:docMk/>
          <pc:sldMk cId="0" sldId="308"/>
        </pc:sldMkLst>
      </pc:sldChg>
      <pc:sldChg chg="del">
        <pc:chgData name="Manisparsha Madireddy" userId="47f4f5c31ec1d180" providerId="LiveId" clId="{461CD76E-989C-454F-906B-AF099A1E3DD3}" dt="2024-08-23T03:49:10.691" v="5" actId="2696"/>
        <pc:sldMkLst>
          <pc:docMk/>
          <pc:sldMk cId="0" sldId="309"/>
        </pc:sldMkLst>
      </pc:sldChg>
      <pc:sldChg chg="del">
        <pc:chgData name="Manisparsha Madireddy" userId="47f4f5c31ec1d180" providerId="LiveId" clId="{461CD76E-989C-454F-906B-AF099A1E3DD3}" dt="2024-08-23T03:49:10.524" v="4" actId="2696"/>
        <pc:sldMkLst>
          <pc:docMk/>
          <pc:sldMk cId="0" sldId="310"/>
        </pc:sldMkLst>
      </pc:sldChg>
      <pc:sldChg chg="del">
        <pc:chgData name="Manisparsha Madireddy" userId="47f4f5c31ec1d180" providerId="LiveId" clId="{461CD76E-989C-454F-906B-AF099A1E3DD3}" dt="2024-08-23T03:49:10.360" v="3" actId="2696"/>
        <pc:sldMkLst>
          <pc:docMk/>
          <pc:sldMk cId="0" sldId="311"/>
        </pc:sldMkLst>
      </pc:sldChg>
      <pc:sldMasterChg chg="delSldLayout">
        <pc:chgData name="Manisparsha Madireddy" userId="47f4f5c31ec1d180" providerId="LiveId" clId="{461CD76E-989C-454F-906B-AF099A1E3DD3}" dt="2024-08-23T04:48:17.053" v="318" actId="2696"/>
        <pc:sldMasterMkLst>
          <pc:docMk/>
          <pc:sldMasterMk cId="0" sldId="2147483683"/>
        </pc:sldMasterMkLst>
        <pc:sldLayoutChg chg="del">
          <pc:chgData name="Manisparsha Madireddy" userId="47f4f5c31ec1d180" providerId="LiveId" clId="{461CD76E-989C-454F-906B-AF099A1E3DD3}" dt="2024-08-23T03:48:04.586" v="1" actId="2696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Manisparsha Madireddy" userId="47f4f5c31ec1d180" providerId="LiveId" clId="{461CD76E-989C-454F-906B-AF099A1E3DD3}" dt="2024-08-23T03:51:27.436" v="56" actId="2696"/>
          <pc:sldLayoutMkLst>
            <pc:docMk/>
            <pc:sldMasterMk cId="0" sldId="2147483683"/>
            <pc:sldLayoutMk cId="0" sldId="2147483663"/>
          </pc:sldLayoutMkLst>
        </pc:sldLayoutChg>
        <pc:sldLayoutChg chg="del">
          <pc:chgData name="Manisparsha Madireddy" userId="47f4f5c31ec1d180" providerId="LiveId" clId="{461CD76E-989C-454F-906B-AF099A1E3DD3}" dt="2024-08-23T04:48:17.053" v="318" actId="2696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Manisparsha Madireddy" userId="47f4f5c31ec1d180" providerId="LiveId" clId="{461CD76E-989C-454F-906B-AF099A1E3DD3}" dt="2024-08-23T03:51:19.097" v="48" actId="2696"/>
          <pc:sldLayoutMkLst>
            <pc:docMk/>
            <pc:sldMasterMk cId="0" sldId="2147483683"/>
            <pc:sldLayoutMk cId="0" sldId="2147483665"/>
          </pc:sldLayoutMkLst>
        </pc:sldLayoutChg>
        <pc:sldLayoutChg chg="del">
          <pc:chgData name="Manisparsha Madireddy" userId="47f4f5c31ec1d180" providerId="LiveId" clId="{461CD76E-989C-454F-906B-AF099A1E3DD3}" dt="2024-08-23T03:51:19.864" v="49" actId="2696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Manisparsha Madireddy" userId="47f4f5c31ec1d180" providerId="LiveId" clId="{461CD76E-989C-454F-906B-AF099A1E3DD3}" dt="2024-08-23T03:51:20.724" v="50" actId="2696"/>
          <pc:sldLayoutMkLst>
            <pc:docMk/>
            <pc:sldMasterMk cId="0" sldId="2147483683"/>
            <pc:sldLayoutMk cId="0" sldId="2147483667"/>
          </pc:sldLayoutMkLst>
        </pc:sldLayoutChg>
        <pc:sldLayoutChg chg="del">
          <pc:chgData name="Manisparsha Madireddy" userId="47f4f5c31ec1d180" providerId="LiveId" clId="{461CD76E-989C-454F-906B-AF099A1E3DD3}" dt="2024-08-23T03:49:14.489" v="24" actId="2696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Manisparsha Madireddy" userId="47f4f5c31ec1d180" providerId="LiveId" clId="{461CD76E-989C-454F-906B-AF099A1E3DD3}" dt="2024-08-23T03:49:13.842" v="23" actId="2696"/>
          <pc:sldLayoutMkLst>
            <pc:docMk/>
            <pc:sldMasterMk cId="0" sldId="2147483683"/>
            <pc:sldLayoutMk cId="0" sldId="2147483671"/>
          </pc:sldLayoutMkLst>
        </pc:sldLayoutChg>
        <pc:sldLayoutChg chg="del">
          <pc:chgData name="Manisparsha Madireddy" userId="47f4f5c31ec1d180" providerId="LiveId" clId="{461CD76E-989C-454F-906B-AF099A1E3DD3}" dt="2024-08-23T03:51:30.834" v="60" actId="2696"/>
          <pc:sldLayoutMkLst>
            <pc:docMk/>
            <pc:sldMasterMk cId="0" sldId="2147483683"/>
            <pc:sldLayoutMk cId="0" sldId="2147483674"/>
          </pc:sldLayoutMkLst>
        </pc:sldLayoutChg>
        <pc:sldLayoutChg chg="del">
          <pc:chgData name="Manisparsha Madireddy" userId="47f4f5c31ec1d180" providerId="LiveId" clId="{461CD76E-989C-454F-906B-AF099A1E3DD3}" dt="2024-08-23T03:48:14.031" v="2" actId="2696"/>
          <pc:sldLayoutMkLst>
            <pc:docMk/>
            <pc:sldMasterMk cId="0" sldId="2147483683"/>
            <pc:sldLayoutMk cId="0" sldId="2147483675"/>
          </pc:sldLayoutMkLst>
        </pc:sldLayoutChg>
        <pc:sldLayoutChg chg="del">
          <pc:chgData name="Manisparsha Madireddy" userId="47f4f5c31ec1d180" providerId="LiveId" clId="{461CD76E-989C-454F-906B-AF099A1E3DD3}" dt="2024-08-23T03:51:17.094" v="46" actId="2696"/>
          <pc:sldLayoutMkLst>
            <pc:docMk/>
            <pc:sldMasterMk cId="0" sldId="2147483683"/>
            <pc:sldLayoutMk cId="0" sldId="2147483676"/>
          </pc:sldLayoutMkLst>
        </pc:sldLayoutChg>
        <pc:sldLayoutChg chg="del">
          <pc:chgData name="Manisparsha Madireddy" userId="47f4f5c31ec1d180" providerId="LiveId" clId="{461CD76E-989C-454F-906B-AF099A1E3DD3}" dt="2024-08-23T03:50:58.078" v="45" actId="2696"/>
          <pc:sldLayoutMkLst>
            <pc:docMk/>
            <pc:sldMasterMk cId="0" sldId="2147483683"/>
            <pc:sldLayoutMk cId="0" sldId="2147483678"/>
          </pc:sldLayoutMkLst>
        </pc:sldLayoutChg>
      </pc:sldMasterChg>
      <pc:sldMasterChg chg="del delSldLayout">
        <pc:chgData name="Manisparsha Madireddy" userId="47f4f5c31ec1d180" providerId="LiveId" clId="{461CD76E-989C-454F-906B-AF099A1E3DD3}" dt="2024-08-23T03:49:13.353" v="22" actId="2696"/>
        <pc:sldMasterMkLst>
          <pc:docMk/>
          <pc:sldMasterMk cId="0" sldId="2147483684"/>
        </pc:sldMasterMkLst>
        <pc:sldLayoutChg chg="del">
          <pc:chgData name="Manisparsha Madireddy" userId="47f4f5c31ec1d180" providerId="LiveId" clId="{461CD76E-989C-454F-906B-AF099A1E3DD3}" dt="2024-08-23T03:49:12.645" v="16" actId="2696"/>
          <pc:sldLayoutMkLst>
            <pc:docMk/>
            <pc:sldMasterMk cId="0" sldId="2147483684"/>
            <pc:sldLayoutMk cId="0" sldId="2147483681"/>
          </pc:sldLayoutMkLst>
        </pc:sldLayoutChg>
        <pc:sldLayoutChg chg="del">
          <pc:chgData name="Manisparsha Madireddy" userId="47f4f5c31ec1d180" providerId="LiveId" clId="{461CD76E-989C-454F-906B-AF099A1E3DD3}" dt="2024-08-23T03:49:13.353" v="22" actId="2696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610e5fcc6d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2610e5fcc6d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g2610e5fcc6d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Google Shape;2558;g2610e5fcc6d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8" name="Google Shape;274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9" name="Google Shape;8369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0" name="Google Shape;8370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2610e5fcc6d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2610e5fcc6d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8075" y="301209"/>
            <a:ext cx="8691424" cy="4645767"/>
            <a:chOff x="258075" y="301209"/>
            <a:chExt cx="8691424" cy="464576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58075" y="301209"/>
              <a:ext cx="8627275" cy="4645767"/>
              <a:chOff x="258075" y="301209"/>
              <a:chExt cx="8627275" cy="464576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8585394" y="28075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7024950" y="374473"/>
                <a:ext cx="114150" cy="114196"/>
                <a:chOff x="-685100" y="4136737"/>
                <a:chExt cx="38359" cy="38359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8771200" y="1615548"/>
                <a:ext cx="114150" cy="114196"/>
                <a:chOff x="-685100" y="4136737"/>
                <a:chExt cx="38359" cy="38359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" name="Google Shape;18;p2"/>
              <p:cNvSpPr/>
              <p:nvPr/>
            </p:nvSpPr>
            <p:spPr>
              <a:xfrm>
                <a:off x="258075" y="48476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1881" y="459679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426" y="538456"/>
                <a:ext cx="89032" cy="8919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1886" y="301209"/>
                <a:ext cx="418657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67" fill="none" extrusionOk="0">
                    <a:moveTo>
                      <a:pt x="0" y="1"/>
                    </a:moveTo>
                    <a:cubicBezTo>
                      <a:pt x="216" y="1"/>
                      <a:pt x="216" y="167"/>
                      <a:pt x="438" y="167"/>
                    </a:cubicBezTo>
                    <a:cubicBezTo>
                      <a:pt x="661" y="167"/>
                      <a:pt x="661" y="1"/>
                      <a:pt x="877" y="1"/>
                    </a:cubicBezTo>
                    <a:cubicBezTo>
                      <a:pt x="1099" y="1"/>
                      <a:pt x="1099" y="167"/>
                      <a:pt x="1315" y="167"/>
                    </a:cubicBezTo>
                    <a:cubicBezTo>
                      <a:pt x="1537" y="167"/>
                      <a:pt x="1537" y="1"/>
                      <a:pt x="1762" y="1"/>
                    </a:cubicBezTo>
                    <a:cubicBezTo>
                      <a:pt x="1977" y="1"/>
                      <a:pt x="1977" y="167"/>
                      <a:pt x="2200" y="167"/>
                    </a:cubicBezTo>
                    <a:cubicBezTo>
                      <a:pt x="2422" y="167"/>
                      <a:pt x="2422" y="1"/>
                      <a:pt x="2638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8530365" y="3457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13225" y="889825"/>
            <a:ext cx="4945200" cy="18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713300" y="2754300"/>
            <a:ext cx="4945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3"/>
          <p:cNvGrpSpPr/>
          <p:nvPr/>
        </p:nvGrpSpPr>
        <p:grpSpPr>
          <a:xfrm>
            <a:off x="140465" y="125025"/>
            <a:ext cx="8836013" cy="4774862"/>
            <a:chOff x="140465" y="125025"/>
            <a:chExt cx="8836013" cy="4774862"/>
          </a:xfrm>
        </p:grpSpPr>
        <p:grpSp>
          <p:nvGrpSpPr>
            <p:cNvPr id="143" name="Google Shape;143;p13"/>
            <p:cNvGrpSpPr/>
            <p:nvPr/>
          </p:nvGrpSpPr>
          <p:grpSpPr>
            <a:xfrm>
              <a:off x="140465" y="125025"/>
              <a:ext cx="8836013" cy="4774862"/>
              <a:chOff x="140465" y="125025"/>
              <a:chExt cx="8836013" cy="4774862"/>
            </a:xfrm>
          </p:grpSpPr>
          <p:grpSp>
            <p:nvGrpSpPr>
              <p:cNvPr id="144" name="Google Shape;144;p13"/>
              <p:cNvGrpSpPr/>
              <p:nvPr/>
            </p:nvGrpSpPr>
            <p:grpSpPr>
              <a:xfrm>
                <a:off x="140465" y="125025"/>
                <a:ext cx="8836013" cy="4682629"/>
                <a:chOff x="140465" y="125025"/>
                <a:chExt cx="8836013" cy="4682629"/>
              </a:xfrm>
            </p:grpSpPr>
            <p:grpSp>
              <p:nvGrpSpPr>
                <p:cNvPr id="145" name="Google Shape;145;p13"/>
                <p:cNvGrpSpPr/>
                <p:nvPr/>
              </p:nvGrpSpPr>
              <p:grpSpPr>
                <a:xfrm>
                  <a:off x="140465" y="6792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46" name="Google Shape;146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8" name="Google Shape;148;p13"/>
                <p:cNvSpPr/>
                <p:nvPr/>
              </p:nvSpPr>
              <p:spPr>
                <a:xfrm>
                  <a:off x="212200" y="1250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720010" y="193616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13"/>
                <p:cNvSpPr/>
                <p:nvPr/>
              </p:nvSpPr>
              <p:spPr>
                <a:xfrm>
                  <a:off x="8811252" y="46724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1" name="Google Shape;151;p13"/>
                <p:cNvGrpSpPr/>
                <p:nvPr/>
              </p:nvGrpSpPr>
              <p:grpSpPr>
                <a:xfrm>
                  <a:off x="8612715" y="42892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52" name="Google Shape;152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4" name="Google Shape;154;p13"/>
              <p:cNvSpPr/>
              <p:nvPr/>
            </p:nvSpPr>
            <p:spPr>
              <a:xfrm>
                <a:off x="8161165" y="4873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13"/>
            <p:cNvGrpSpPr/>
            <p:nvPr/>
          </p:nvGrpSpPr>
          <p:grpSpPr>
            <a:xfrm>
              <a:off x="7893815" y="336373"/>
              <a:ext cx="1032283" cy="1057878"/>
              <a:chOff x="7893815" y="336373"/>
              <a:chExt cx="1032283" cy="1057878"/>
            </a:xfrm>
          </p:grpSpPr>
          <p:grpSp>
            <p:nvGrpSpPr>
              <p:cNvPr id="156" name="Google Shape;156;p13"/>
              <p:cNvGrpSpPr/>
              <p:nvPr/>
            </p:nvGrpSpPr>
            <p:grpSpPr>
              <a:xfrm>
                <a:off x="7893815" y="336373"/>
                <a:ext cx="114150" cy="114196"/>
                <a:chOff x="-685100" y="4136737"/>
                <a:chExt cx="38359" cy="38359"/>
              </a:xfrm>
            </p:grpSpPr>
            <p:sp>
              <p:nvSpPr>
                <p:cNvPr id="157" name="Google Shape;157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" name="Google Shape;159;p13"/>
              <p:cNvSpPr/>
              <p:nvPr/>
            </p:nvSpPr>
            <p:spPr>
              <a:xfrm>
                <a:off x="8506965" y="463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8660337" y="12949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"/>
          </p:nvPr>
        </p:nvSpPr>
        <p:spPr>
          <a:xfrm>
            <a:off x="720000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2"/>
          </p:nvPr>
        </p:nvSpPr>
        <p:spPr>
          <a:xfrm>
            <a:off x="3419271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3"/>
          </p:nvPr>
        </p:nvSpPr>
        <p:spPr>
          <a:xfrm>
            <a:off x="720000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3419274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5"/>
          </p:nvPr>
        </p:nvSpPr>
        <p:spPr>
          <a:xfrm>
            <a:off x="6118549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6"/>
          </p:nvPr>
        </p:nvSpPr>
        <p:spPr>
          <a:xfrm>
            <a:off x="6118549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75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75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50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50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6"/>
          </p:nvPr>
        </p:nvSpPr>
        <p:spPr>
          <a:xfrm>
            <a:off x="720000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7"/>
          </p:nvPr>
        </p:nvSpPr>
        <p:spPr>
          <a:xfrm>
            <a:off x="3419271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8"/>
          </p:nvPr>
        </p:nvSpPr>
        <p:spPr>
          <a:xfrm>
            <a:off x="6118549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9"/>
          </p:nvPr>
        </p:nvSpPr>
        <p:spPr>
          <a:xfrm>
            <a:off x="720000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20"/>
          </p:nvPr>
        </p:nvSpPr>
        <p:spPr>
          <a:xfrm>
            <a:off x="3419271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21"/>
          </p:nvPr>
        </p:nvSpPr>
        <p:spPr>
          <a:xfrm>
            <a:off x="6118549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5"/>
          <p:cNvGrpSpPr/>
          <p:nvPr/>
        </p:nvGrpSpPr>
        <p:grpSpPr>
          <a:xfrm>
            <a:off x="357512" y="259179"/>
            <a:ext cx="8674608" cy="4655758"/>
            <a:chOff x="357512" y="259179"/>
            <a:chExt cx="8674608" cy="4655758"/>
          </a:xfrm>
        </p:grpSpPr>
        <p:sp>
          <p:nvSpPr>
            <p:cNvPr id="195" name="Google Shape;195;p15"/>
            <p:cNvSpPr/>
            <p:nvPr/>
          </p:nvSpPr>
          <p:spPr>
            <a:xfrm>
              <a:off x="357512" y="41367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10202" y="47531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076065" y="48884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15"/>
            <p:cNvGrpSpPr/>
            <p:nvPr/>
          </p:nvGrpSpPr>
          <p:grpSpPr>
            <a:xfrm>
              <a:off x="8751065" y="269698"/>
              <a:ext cx="114150" cy="114196"/>
              <a:chOff x="-685100" y="4136737"/>
              <a:chExt cx="38359" cy="38359"/>
            </a:xfrm>
          </p:grpSpPr>
          <p:sp>
            <p:nvSpPr>
              <p:cNvPr id="199" name="Google Shape;199;p1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15"/>
            <p:cNvSpPr/>
            <p:nvPr/>
          </p:nvSpPr>
          <p:spPr>
            <a:xfrm>
              <a:off x="8430765" y="8383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8011165" y="2591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8927060" y="11649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3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6"/>
          <p:cNvGrpSpPr/>
          <p:nvPr/>
        </p:nvGrpSpPr>
        <p:grpSpPr>
          <a:xfrm>
            <a:off x="108778" y="1936804"/>
            <a:ext cx="9161196" cy="1156783"/>
            <a:chOff x="108778" y="1936804"/>
            <a:chExt cx="9161196" cy="1156783"/>
          </a:xfrm>
        </p:grpSpPr>
        <p:grpSp>
          <p:nvGrpSpPr>
            <p:cNvPr id="207" name="Google Shape;207;p16"/>
            <p:cNvGrpSpPr/>
            <p:nvPr/>
          </p:nvGrpSpPr>
          <p:grpSpPr>
            <a:xfrm>
              <a:off x="461515" y="2144023"/>
              <a:ext cx="114150" cy="114196"/>
              <a:chOff x="-609221" y="4366398"/>
              <a:chExt cx="38359" cy="38359"/>
            </a:xfrm>
          </p:grpSpPr>
          <p:sp>
            <p:nvSpPr>
              <p:cNvPr id="208" name="Google Shape;208;p16"/>
              <p:cNvSpPr/>
              <p:nvPr/>
            </p:nvSpPr>
            <p:spPr>
              <a:xfrm>
                <a:off x="-609221" y="4366398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-609221" y="4366398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16"/>
            <p:cNvSpPr/>
            <p:nvPr/>
          </p:nvSpPr>
          <p:spPr>
            <a:xfrm>
              <a:off x="108778" y="25010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35727" y="2786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8850860" y="23467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8850840" y="30670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606602" y="19368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533912" y="28044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3"/>
          <p:cNvGrpSpPr/>
          <p:nvPr/>
        </p:nvGrpSpPr>
        <p:grpSpPr>
          <a:xfrm>
            <a:off x="173003" y="643329"/>
            <a:ext cx="8773518" cy="4278864"/>
            <a:chOff x="173003" y="643329"/>
            <a:chExt cx="8773518" cy="4278864"/>
          </a:xfrm>
        </p:grpSpPr>
        <p:grpSp>
          <p:nvGrpSpPr>
            <p:cNvPr id="314" name="Google Shape;314;p23"/>
            <p:cNvGrpSpPr/>
            <p:nvPr/>
          </p:nvGrpSpPr>
          <p:grpSpPr>
            <a:xfrm>
              <a:off x="173003" y="4096500"/>
              <a:ext cx="967437" cy="825693"/>
              <a:chOff x="173003" y="4096500"/>
              <a:chExt cx="967437" cy="825693"/>
            </a:xfrm>
          </p:grpSpPr>
          <p:grpSp>
            <p:nvGrpSpPr>
              <p:cNvPr id="315" name="Google Shape;315;p23"/>
              <p:cNvGrpSpPr/>
              <p:nvPr/>
            </p:nvGrpSpPr>
            <p:grpSpPr>
              <a:xfrm>
                <a:off x="1026290" y="4807998"/>
                <a:ext cx="114150" cy="114196"/>
                <a:chOff x="-685100" y="4136737"/>
                <a:chExt cx="38359" cy="38359"/>
              </a:xfrm>
            </p:grpSpPr>
            <p:sp>
              <p:nvSpPr>
                <p:cNvPr id="316" name="Google Shape;316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8" name="Google Shape;318;p23"/>
              <p:cNvSpPr/>
              <p:nvPr/>
            </p:nvSpPr>
            <p:spPr>
              <a:xfrm>
                <a:off x="173003" y="4580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92962" y="40965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23"/>
            <p:cNvGrpSpPr/>
            <p:nvPr/>
          </p:nvGrpSpPr>
          <p:grpSpPr>
            <a:xfrm>
              <a:off x="8422315" y="643329"/>
              <a:ext cx="524205" cy="880858"/>
              <a:chOff x="8422315" y="643329"/>
              <a:chExt cx="524205" cy="880858"/>
            </a:xfrm>
          </p:grpSpPr>
          <p:sp>
            <p:nvSpPr>
              <p:cNvPr id="321" name="Google Shape;321;p23"/>
              <p:cNvSpPr/>
              <p:nvPr/>
            </p:nvSpPr>
            <p:spPr>
              <a:xfrm>
                <a:off x="8841460" y="105746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8430777" y="64332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8422315" y="14976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1"/>
          </p:nvPr>
        </p:nvSpPr>
        <p:spPr>
          <a:xfrm>
            <a:off x="4880547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2"/>
          </p:nvPr>
        </p:nvSpPr>
        <p:spPr>
          <a:xfrm>
            <a:off x="1549650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3"/>
          </p:nvPr>
        </p:nvSpPr>
        <p:spPr>
          <a:xfrm>
            <a:off x="1549651" y="2366745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4"/>
          </p:nvPr>
        </p:nvSpPr>
        <p:spPr>
          <a:xfrm>
            <a:off x="4880550" y="2366745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4"/>
          <p:cNvGrpSpPr/>
          <p:nvPr/>
        </p:nvGrpSpPr>
        <p:grpSpPr>
          <a:xfrm>
            <a:off x="236590" y="228373"/>
            <a:ext cx="8797477" cy="4710226"/>
            <a:chOff x="236590" y="228373"/>
            <a:chExt cx="8797477" cy="4710226"/>
          </a:xfrm>
        </p:grpSpPr>
        <p:grpSp>
          <p:nvGrpSpPr>
            <p:cNvPr id="331" name="Google Shape;331;p24"/>
            <p:cNvGrpSpPr/>
            <p:nvPr/>
          </p:nvGrpSpPr>
          <p:grpSpPr>
            <a:xfrm>
              <a:off x="513562" y="228373"/>
              <a:ext cx="8520505" cy="4710226"/>
              <a:chOff x="513562" y="228373"/>
              <a:chExt cx="8520505" cy="4710226"/>
            </a:xfrm>
          </p:grpSpPr>
          <p:grpSp>
            <p:nvGrpSpPr>
              <p:cNvPr id="332" name="Google Shape;332;p24"/>
              <p:cNvGrpSpPr/>
              <p:nvPr/>
            </p:nvGrpSpPr>
            <p:grpSpPr>
              <a:xfrm>
                <a:off x="8699790" y="3091698"/>
                <a:ext cx="114150" cy="114196"/>
                <a:chOff x="-685100" y="4136737"/>
                <a:chExt cx="38359" cy="38359"/>
              </a:xfrm>
            </p:grpSpPr>
            <p:sp>
              <p:nvSpPr>
                <p:cNvPr id="333" name="Google Shape;333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" name="Google Shape;335;p24"/>
              <p:cNvGrpSpPr/>
              <p:nvPr/>
            </p:nvGrpSpPr>
            <p:grpSpPr>
              <a:xfrm>
                <a:off x="513562" y="228373"/>
                <a:ext cx="8061130" cy="4710226"/>
                <a:chOff x="513562" y="228373"/>
                <a:chExt cx="8061130" cy="4710226"/>
              </a:xfrm>
            </p:grpSpPr>
            <p:sp>
              <p:nvSpPr>
                <p:cNvPr id="336" name="Google Shape;336;p24"/>
                <p:cNvSpPr/>
                <p:nvPr/>
              </p:nvSpPr>
              <p:spPr>
                <a:xfrm>
                  <a:off x="513562" y="44519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4"/>
                <p:cNvSpPr/>
                <p:nvPr/>
              </p:nvSpPr>
              <p:spPr>
                <a:xfrm>
                  <a:off x="906835" y="4837822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8" name="Google Shape;338;p24"/>
                <p:cNvGrpSpPr/>
                <p:nvPr/>
              </p:nvGrpSpPr>
              <p:grpSpPr>
                <a:xfrm>
                  <a:off x="7899840" y="2283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9" name="Google Shape;339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" name="Google Shape;340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41" name="Google Shape;341;p24"/>
                <p:cNvSpPr/>
                <p:nvPr/>
              </p:nvSpPr>
              <p:spPr>
                <a:xfrm>
                  <a:off x="8475537" y="4898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2" name="Google Shape;342;p24"/>
              <p:cNvSpPr/>
              <p:nvPr/>
            </p:nvSpPr>
            <p:spPr>
              <a:xfrm>
                <a:off x="8934912" y="34736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3" name="Google Shape;343;p24"/>
            <p:cNvSpPr/>
            <p:nvPr/>
          </p:nvSpPr>
          <p:spPr>
            <a:xfrm>
              <a:off x="236590" y="48133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8325640" y="2283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4144219" y="1675150"/>
            <a:ext cx="30102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subTitle" idx="2"/>
          </p:nvPr>
        </p:nvSpPr>
        <p:spPr>
          <a:xfrm>
            <a:off x="726825" y="1675150"/>
            <a:ext cx="30102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6"/>
          <p:cNvGrpSpPr/>
          <p:nvPr/>
        </p:nvGrpSpPr>
        <p:grpSpPr>
          <a:xfrm>
            <a:off x="-209010" y="539498"/>
            <a:ext cx="9154058" cy="4421204"/>
            <a:chOff x="-209010" y="539498"/>
            <a:chExt cx="9154058" cy="4421204"/>
          </a:xfrm>
        </p:grpSpPr>
        <p:sp>
          <p:nvSpPr>
            <p:cNvPr id="364" name="Google Shape;364;p26"/>
            <p:cNvSpPr/>
            <p:nvPr/>
          </p:nvSpPr>
          <p:spPr>
            <a:xfrm>
              <a:off x="137152" y="9781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26"/>
            <p:cNvGrpSpPr/>
            <p:nvPr/>
          </p:nvGrpSpPr>
          <p:grpSpPr>
            <a:xfrm>
              <a:off x="442090" y="539498"/>
              <a:ext cx="114150" cy="114196"/>
              <a:chOff x="-685100" y="4136737"/>
              <a:chExt cx="38359" cy="38359"/>
            </a:xfrm>
          </p:grpSpPr>
          <p:sp>
            <p:nvSpPr>
              <p:cNvPr id="366" name="Google Shape;366;p26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26"/>
            <p:cNvSpPr/>
            <p:nvPr/>
          </p:nvSpPr>
          <p:spPr>
            <a:xfrm>
              <a:off x="-209010" y="6537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8111350" y="4861351"/>
              <a:ext cx="105074" cy="99351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8525915" y="49340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8548850" y="45046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26"/>
            <p:cNvGrpSpPr/>
            <p:nvPr/>
          </p:nvGrpSpPr>
          <p:grpSpPr>
            <a:xfrm>
              <a:off x="8807965" y="4028023"/>
              <a:ext cx="114162" cy="114196"/>
              <a:chOff x="-731163" y="4510964"/>
              <a:chExt cx="38363" cy="38359"/>
            </a:xfrm>
          </p:grpSpPr>
          <p:sp>
            <p:nvSpPr>
              <p:cNvPr id="373" name="Google Shape;373;p26"/>
              <p:cNvSpPr/>
              <p:nvPr/>
            </p:nvSpPr>
            <p:spPr>
              <a:xfrm>
                <a:off x="-731163" y="4510964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-731159" y="4510964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6"/>
          <p:cNvSpPr txBox="1">
            <a:spLocks noGrp="1"/>
          </p:cNvSpPr>
          <p:nvPr>
            <p:ph type="subTitle" idx="1"/>
          </p:nvPr>
        </p:nvSpPr>
        <p:spPr>
          <a:xfrm>
            <a:off x="719988" y="2767583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6"/>
          <p:cNvSpPr txBox="1">
            <a:spLocks noGrp="1"/>
          </p:cNvSpPr>
          <p:nvPr>
            <p:ph type="subTitle" idx="2"/>
          </p:nvPr>
        </p:nvSpPr>
        <p:spPr>
          <a:xfrm>
            <a:off x="3309720" y="2767583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subTitle" idx="3"/>
          </p:nvPr>
        </p:nvSpPr>
        <p:spPr>
          <a:xfrm>
            <a:off x="5899452" y="2767583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6"/>
          <p:cNvSpPr txBox="1">
            <a:spLocks noGrp="1"/>
          </p:cNvSpPr>
          <p:nvPr>
            <p:ph type="subTitle" idx="4"/>
          </p:nvPr>
        </p:nvSpPr>
        <p:spPr>
          <a:xfrm>
            <a:off x="719988" y="2365250"/>
            <a:ext cx="2211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0" name="Google Shape;380;p26"/>
          <p:cNvSpPr txBox="1">
            <a:spLocks noGrp="1"/>
          </p:cNvSpPr>
          <p:nvPr>
            <p:ph type="subTitle" idx="5"/>
          </p:nvPr>
        </p:nvSpPr>
        <p:spPr>
          <a:xfrm>
            <a:off x="3309720" y="2365250"/>
            <a:ext cx="2211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1" name="Google Shape;381;p26"/>
          <p:cNvSpPr txBox="1">
            <a:spLocks noGrp="1"/>
          </p:cNvSpPr>
          <p:nvPr>
            <p:ph type="subTitle" idx="6"/>
          </p:nvPr>
        </p:nvSpPr>
        <p:spPr>
          <a:xfrm>
            <a:off x="5899452" y="2365250"/>
            <a:ext cx="2211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7"/>
          <p:cNvGrpSpPr/>
          <p:nvPr/>
        </p:nvGrpSpPr>
        <p:grpSpPr>
          <a:xfrm>
            <a:off x="275053" y="951391"/>
            <a:ext cx="8693790" cy="4046252"/>
            <a:chOff x="275053" y="951391"/>
            <a:chExt cx="8693790" cy="4046252"/>
          </a:xfrm>
        </p:grpSpPr>
        <p:grpSp>
          <p:nvGrpSpPr>
            <p:cNvPr id="384" name="Google Shape;384;p27"/>
            <p:cNvGrpSpPr/>
            <p:nvPr/>
          </p:nvGrpSpPr>
          <p:grpSpPr>
            <a:xfrm>
              <a:off x="1229490" y="4883448"/>
              <a:ext cx="114150" cy="114196"/>
              <a:chOff x="-685100" y="4136737"/>
              <a:chExt cx="38359" cy="38359"/>
            </a:xfrm>
          </p:grpSpPr>
          <p:sp>
            <p:nvSpPr>
              <p:cNvPr id="385" name="Google Shape;385;p27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27"/>
            <p:cNvSpPr/>
            <p:nvPr/>
          </p:nvSpPr>
          <p:spPr>
            <a:xfrm>
              <a:off x="275053" y="4893276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308927" y="4422021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8669860" y="9513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8355790" y="21027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8869687" y="17170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27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7"/>
          <p:cNvSpPr txBox="1">
            <a:spLocks noGrp="1"/>
          </p:cNvSpPr>
          <p:nvPr>
            <p:ph type="subTitle" idx="1"/>
          </p:nvPr>
        </p:nvSpPr>
        <p:spPr>
          <a:xfrm>
            <a:off x="3541873" y="2216424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subTitle" idx="2"/>
          </p:nvPr>
        </p:nvSpPr>
        <p:spPr>
          <a:xfrm>
            <a:off x="6008700" y="2216424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3"/>
          </p:nvPr>
        </p:nvSpPr>
        <p:spPr>
          <a:xfrm>
            <a:off x="3541873" y="394566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7"/>
          <p:cNvSpPr txBox="1">
            <a:spLocks noGrp="1"/>
          </p:cNvSpPr>
          <p:nvPr>
            <p:ph type="subTitle" idx="4"/>
          </p:nvPr>
        </p:nvSpPr>
        <p:spPr>
          <a:xfrm>
            <a:off x="6008700" y="394566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7"/>
          <p:cNvSpPr txBox="1">
            <a:spLocks noGrp="1"/>
          </p:cNvSpPr>
          <p:nvPr>
            <p:ph type="subTitle" idx="5"/>
          </p:nvPr>
        </p:nvSpPr>
        <p:spPr>
          <a:xfrm>
            <a:off x="3541873" y="1863224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98" name="Google Shape;398;p27"/>
          <p:cNvSpPr txBox="1">
            <a:spLocks noGrp="1"/>
          </p:cNvSpPr>
          <p:nvPr>
            <p:ph type="subTitle" idx="6"/>
          </p:nvPr>
        </p:nvSpPr>
        <p:spPr>
          <a:xfrm>
            <a:off x="3541873" y="3597351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subTitle" idx="7"/>
          </p:nvPr>
        </p:nvSpPr>
        <p:spPr>
          <a:xfrm>
            <a:off x="6008700" y="1863224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00" name="Google Shape;400;p27"/>
          <p:cNvSpPr txBox="1">
            <a:spLocks noGrp="1"/>
          </p:cNvSpPr>
          <p:nvPr>
            <p:ph type="subTitle" idx="8"/>
          </p:nvPr>
        </p:nvSpPr>
        <p:spPr>
          <a:xfrm>
            <a:off x="6008700" y="3597351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31"/>
          <p:cNvGrpSpPr/>
          <p:nvPr/>
        </p:nvGrpSpPr>
        <p:grpSpPr>
          <a:xfrm>
            <a:off x="138940" y="385979"/>
            <a:ext cx="9153658" cy="4555558"/>
            <a:chOff x="138940" y="385979"/>
            <a:chExt cx="9153658" cy="4555558"/>
          </a:xfrm>
        </p:grpSpPr>
        <p:grpSp>
          <p:nvGrpSpPr>
            <p:cNvPr id="475" name="Google Shape;475;p31"/>
            <p:cNvGrpSpPr/>
            <p:nvPr/>
          </p:nvGrpSpPr>
          <p:grpSpPr>
            <a:xfrm>
              <a:off x="138940" y="385979"/>
              <a:ext cx="815713" cy="707939"/>
              <a:chOff x="138940" y="385979"/>
              <a:chExt cx="815713" cy="707939"/>
            </a:xfrm>
          </p:grpSpPr>
          <p:sp>
            <p:nvSpPr>
              <p:cNvPr id="476" name="Google Shape;476;p31"/>
              <p:cNvSpPr/>
              <p:nvPr/>
            </p:nvSpPr>
            <p:spPr>
              <a:xfrm>
                <a:off x="253090" y="6870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7" name="Google Shape;477;p31"/>
              <p:cNvGrpSpPr/>
              <p:nvPr/>
            </p:nvGrpSpPr>
            <p:grpSpPr>
              <a:xfrm>
                <a:off x="138940" y="979723"/>
                <a:ext cx="114150" cy="114196"/>
                <a:chOff x="-685100" y="4136737"/>
                <a:chExt cx="38359" cy="38359"/>
              </a:xfrm>
            </p:grpSpPr>
            <p:sp>
              <p:nvSpPr>
                <p:cNvPr id="478" name="Google Shape;478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0" name="Google Shape;480;p31"/>
              <p:cNvSpPr/>
              <p:nvPr/>
            </p:nvSpPr>
            <p:spPr>
              <a:xfrm>
                <a:off x="789427" y="3859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31"/>
            <p:cNvGrpSpPr/>
            <p:nvPr/>
          </p:nvGrpSpPr>
          <p:grpSpPr>
            <a:xfrm>
              <a:off x="7815365" y="3282566"/>
              <a:ext cx="1477233" cy="1658972"/>
              <a:chOff x="7815365" y="3282566"/>
              <a:chExt cx="1477233" cy="1658972"/>
            </a:xfrm>
          </p:grpSpPr>
          <p:sp>
            <p:nvSpPr>
              <p:cNvPr id="482" name="Google Shape;482;p31"/>
              <p:cNvSpPr/>
              <p:nvPr/>
            </p:nvSpPr>
            <p:spPr>
              <a:xfrm>
                <a:off x="7815365" y="4915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8675210" y="32825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8522812" y="37498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8873465" y="34397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6" name="Google Shape;486;p31"/>
          <p:cNvSpPr txBox="1">
            <a:spLocks noGrp="1"/>
          </p:cNvSpPr>
          <p:nvPr>
            <p:ph type="title" hasCustomPrompt="1"/>
          </p:nvPr>
        </p:nvSpPr>
        <p:spPr>
          <a:xfrm>
            <a:off x="1327325" y="1487975"/>
            <a:ext cx="13989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31"/>
          <p:cNvSpPr txBox="1">
            <a:spLocks noGrp="1"/>
          </p:cNvSpPr>
          <p:nvPr>
            <p:ph type="subTitle" idx="1"/>
          </p:nvPr>
        </p:nvSpPr>
        <p:spPr>
          <a:xfrm>
            <a:off x="789425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2"/>
          </p:nvPr>
        </p:nvSpPr>
        <p:spPr>
          <a:xfrm>
            <a:off x="789425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4"/>
          </p:nvPr>
        </p:nvSpPr>
        <p:spPr>
          <a:xfrm>
            <a:off x="3418010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1" name="Google Shape;491;p31"/>
          <p:cNvSpPr txBox="1">
            <a:spLocks noGrp="1"/>
          </p:cNvSpPr>
          <p:nvPr>
            <p:ph type="subTitle" idx="5"/>
          </p:nvPr>
        </p:nvSpPr>
        <p:spPr>
          <a:xfrm>
            <a:off x="3418010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2" name="Google Shape;492;p31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31"/>
          <p:cNvSpPr txBox="1">
            <a:spLocks noGrp="1"/>
          </p:cNvSpPr>
          <p:nvPr>
            <p:ph type="subTitle" idx="7"/>
          </p:nvPr>
        </p:nvSpPr>
        <p:spPr>
          <a:xfrm>
            <a:off x="6046596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8"/>
          </p:nvPr>
        </p:nvSpPr>
        <p:spPr>
          <a:xfrm>
            <a:off x="6046596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3"/>
          <p:cNvGrpSpPr/>
          <p:nvPr/>
        </p:nvGrpSpPr>
        <p:grpSpPr>
          <a:xfrm>
            <a:off x="161390" y="169473"/>
            <a:ext cx="8787130" cy="4849563"/>
            <a:chOff x="161390" y="169473"/>
            <a:chExt cx="8787130" cy="4849563"/>
          </a:xfrm>
        </p:grpSpPr>
        <p:sp>
          <p:nvSpPr>
            <p:cNvPr id="509" name="Google Shape;509;p33"/>
            <p:cNvSpPr/>
            <p:nvPr/>
          </p:nvSpPr>
          <p:spPr>
            <a:xfrm>
              <a:off x="1066352" y="2836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1390" y="7536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33"/>
            <p:cNvGrpSpPr/>
            <p:nvPr/>
          </p:nvGrpSpPr>
          <p:grpSpPr>
            <a:xfrm>
              <a:off x="509840" y="169473"/>
              <a:ext cx="114150" cy="114196"/>
              <a:chOff x="-685100" y="4136737"/>
              <a:chExt cx="38359" cy="38359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33"/>
            <p:cNvSpPr/>
            <p:nvPr/>
          </p:nvSpPr>
          <p:spPr>
            <a:xfrm>
              <a:off x="318435" y="11649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686165" y="48917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3"/>
            <p:cNvGrpSpPr/>
            <p:nvPr/>
          </p:nvGrpSpPr>
          <p:grpSpPr>
            <a:xfrm>
              <a:off x="8510815" y="4649073"/>
              <a:ext cx="114150" cy="114196"/>
              <a:chOff x="-685100" y="4136737"/>
              <a:chExt cx="38359" cy="38359"/>
            </a:xfrm>
          </p:grpSpPr>
          <p:sp>
            <p:nvSpPr>
              <p:cNvPr id="517" name="Google Shape;517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9" name="Google Shape;519;p33"/>
            <p:cNvSpPr/>
            <p:nvPr/>
          </p:nvSpPr>
          <p:spPr>
            <a:xfrm>
              <a:off x="8846412" y="42097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843460" y="49182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510815" y="3791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201177" y="366922"/>
            <a:ext cx="8734643" cy="4630271"/>
            <a:chOff x="201177" y="366922"/>
            <a:chExt cx="8734643" cy="4630271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201177" y="471879"/>
              <a:ext cx="8734643" cy="4525314"/>
              <a:chOff x="201177" y="471879"/>
              <a:chExt cx="8734643" cy="4525314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301027" y="4718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76060" y="11307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" name="Google Shape;30;p3"/>
              <p:cNvGrpSpPr/>
              <p:nvPr/>
            </p:nvGrpSpPr>
            <p:grpSpPr>
              <a:xfrm>
                <a:off x="201177" y="4781904"/>
                <a:ext cx="842275" cy="215289"/>
                <a:chOff x="201177" y="4781904"/>
                <a:chExt cx="842275" cy="215289"/>
              </a:xfrm>
            </p:grpSpPr>
            <p:sp>
              <p:nvSpPr>
                <p:cNvPr id="31" name="Google Shape;31;p3"/>
                <p:cNvSpPr/>
                <p:nvPr/>
              </p:nvSpPr>
              <p:spPr>
                <a:xfrm>
                  <a:off x="201177" y="47819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" name="Google Shape;32;p3"/>
                <p:cNvGrpSpPr/>
                <p:nvPr/>
              </p:nvGrpSpPr>
              <p:grpSpPr>
                <a:xfrm>
                  <a:off x="929303" y="488299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" name="Google Shape;33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5" name="Google Shape;35;p3"/>
              <p:cNvSpPr/>
              <p:nvPr/>
            </p:nvSpPr>
            <p:spPr>
              <a:xfrm>
                <a:off x="8680375" y="7552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830760" y="2348372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>
              <a:off x="756840" y="3669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5365" y="459074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756850" y="2263364"/>
            <a:ext cx="41850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84975" y="1542825"/>
            <a:ext cx="9567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756850" y="3228675"/>
            <a:ext cx="41850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4"/>
          <p:cNvGrpSpPr/>
          <p:nvPr/>
        </p:nvGrpSpPr>
        <p:grpSpPr>
          <a:xfrm>
            <a:off x="83890" y="2026310"/>
            <a:ext cx="8947508" cy="1725551"/>
            <a:chOff x="83890" y="2026310"/>
            <a:chExt cx="8947508" cy="1725551"/>
          </a:xfrm>
        </p:grpSpPr>
        <p:sp>
          <p:nvSpPr>
            <p:cNvPr id="524" name="Google Shape;524;p34"/>
            <p:cNvSpPr/>
            <p:nvPr/>
          </p:nvSpPr>
          <p:spPr>
            <a:xfrm>
              <a:off x="397960" y="20263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612277" y="3291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3890" y="23489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" name="Google Shape;527;p34"/>
            <p:cNvGrpSpPr/>
            <p:nvPr/>
          </p:nvGrpSpPr>
          <p:grpSpPr>
            <a:xfrm>
              <a:off x="8912990" y="2710048"/>
              <a:ext cx="114150" cy="114196"/>
              <a:chOff x="-685100" y="4136737"/>
              <a:chExt cx="38359" cy="38359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0" name="Google Shape;530;p34"/>
            <p:cNvSpPr/>
            <p:nvPr/>
          </p:nvSpPr>
          <p:spPr>
            <a:xfrm>
              <a:off x="157487" y="26181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1" name="Google Shape;531;p34"/>
            <p:cNvGrpSpPr/>
            <p:nvPr/>
          </p:nvGrpSpPr>
          <p:grpSpPr>
            <a:xfrm>
              <a:off x="503015" y="2710048"/>
              <a:ext cx="114150" cy="114196"/>
              <a:chOff x="-685100" y="4136737"/>
              <a:chExt cx="38359" cy="38359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4" name="Google Shape;534;p34"/>
            <p:cNvSpPr/>
            <p:nvPr/>
          </p:nvSpPr>
          <p:spPr>
            <a:xfrm>
              <a:off x="8917547" y="3651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8612265" y="3113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255310" y="200698"/>
            <a:ext cx="8775027" cy="4761865"/>
            <a:chOff x="255310" y="200698"/>
            <a:chExt cx="8775027" cy="4761865"/>
          </a:xfrm>
        </p:grpSpPr>
        <p:grpSp>
          <p:nvGrpSpPr>
            <p:cNvPr id="44" name="Google Shape;44;p4"/>
            <p:cNvGrpSpPr/>
            <p:nvPr/>
          </p:nvGrpSpPr>
          <p:grpSpPr>
            <a:xfrm>
              <a:off x="255310" y="200698"/>
              <a:ext cx="8698789" cy="4761865"/>
              <a:chOff x="255310" y="200698"/>
              <a:chExt cx="8698789" cy="4761865"/>
            </a:xfrm>
          </p:grpSpPr>
          <p:grpSp>
            <p:nvGrpSpPr>
              <p:cNvPr id="45" name="Google Shape;45;p4"/>
              <p:cNvGrpSpPr/>
              <p:nvPr/>
            </p:nvGrpSpPr>
            <p:grpSpPr>
              <a:xfrm>
                <a:off x="255310" y="200698"/>
                <a:ext cx="8664905" cy="4650763"/>
                <a:chOff x="255310" y="200698"/>
                <a:chExt cx="8664905" cy="465076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255310" y="4750685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7" name="Google Shape;47;p4"/>
                <p:cNvGrpSpPr/>
                <p:nvPr/>
              </p:nvGrpSpPr>
              <p:grpSpPr>
                <a:xfrm>
                  <a:off x="8806065" y="20069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48" name="Google Shape;48;p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" name="Google Shape;50;p4"/>
                <p:cNvSpPr/>
                <p:nvPr/>
              </p:nvSpPr>
              <p:spPr>
                <a:xfrm>
                  <a:off x="8128102" y="381679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" name="Google Shape;51;p4"/>
              <p:cNvSpPr/>
              <p:nvPr/>
            </p:nvSpPr>
            <p:spPr>
              <a:xfrm>
                <a:off x="8534965" y="84157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598315" y="49360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" name="Google Shape;53;p4"/>
            <p:cNvSpPr/>
            <p:nvPr/>
          </p:nvSpPr>
          <p:spPr>
            <a:xfrm>
              <a:off x="8381200" y="45543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611203" y="43512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171510" y="345675"/>
            <a:ext cx="9133914" cy="4639293"/>
            <a:chOff x="171510" y="345675"/>
            <a:chExt cx="9133914" cy="4639293"/>
          </a:xfrm>
        </p:grpSpPr>
        <p:sp>
          <p:nvSpPr>
            <p:cNvPr id="59" name="Google Shape;59;p5"/>
            <p:cNvSpPr/>
            <p:nvPr/>
          </p:nvSpPr>
          <p:spPr>
            <a:xfrm>
              <a:off x="171510" y="207966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72102" y="1659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75053" y="24761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5"/>
            <p:cNvGrpSpPr/>
            <p:nvPr/>
          </p:nvGrpSpPr>
          <p:grpSpPr>
            <a:xfrm>
              <a:off x="8579615" y="345675"/>
              <a:ext cx="725808" cy="600193"/>
              <a:chOff x="8579615" y="345675"/>
              <a:chExt cx="725808" cy="600193"/>
            </a:xfrm>
          </p:grpSpPr>
          <p:grpSp>
            <p:nvGrpSpPr>
              <p:cNvPr id="63" name="Google Shape;63;p5"/>
              <p:cNvGrpSpPr/>
              <p:nvPr/>
            </p:nvGrpSpPr>
            <p:grpSpPr>
              <a:xfrm>
                <a:off x="8579615" y="831673"/>
                <a:ext cx="114150" cy="114196"/>
                <a:chOff x="-685100" y="4136737"/>
                <a:chExt cx="38359" cy="38359"/>
              </a:xfrm>
            </p:grpSpPr>
            <p:sp>
              <p:nvSpPr>
                <p:cNvPr id="64" name="Google Shape;64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" name="Google Shape;66;p5"/>
              <p:cNvSpPr/>
              <p:nvPr/>
            </p:nvSpPr>
            <p:spPr>
              <a:xfrm>
                <a:off x="8787137" y="34567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8886290" y="7181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5"/>
            <p:cNvGrpSpPr/>
            <p:nvPr/>
          </p:nvGrpSpPr>
          <p:grpSpPr>
            <a:xfrm>
              <a:off x="8011640" y="4248354"/>
              <a:ext cx="872625" cy="736614"/>
              <a:chOff x="8011640" y="4248354"/>
              <a:chExt cx="872625" cy="736614"/>
            </a:xfrm>
          </p:grpSpPr>
          <p:sp>
            <p:nvSpPr>
              <p:cNvPr id="69" name="Google Shape;69;p5"/>
              <p:cNvSpPr/>
              <p:nvPr/>
            </p:nvSpPr>
            <p:spPr>
              <a:xfrm>
                <a:off x="8554090" y="4248354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8011640" y="47054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" name="Google Shape;71;p5"/>
              <p:cNvGrpSpPr/>
              <p:nvPr/>
            </p:nvGrpSpPr>
            <p:grpSpPr>
              <a:xfrm>
                <a:off x="8770115" y="4870773"/>
                <a:ext cx="114150" cy="114196"/>
                <a:chOff x="-685100" y="4136737"/>
                <a:chExt cx="38359" cy="38359"/>
              </a:xfrm>
            </p:grpSpPr>
            <p:sp>
              <p:nvSpPr>
                <p:cNvPr id="72" name="Google Shape;72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5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1"/>
          </p:nvPr>
        </p:nvSpPr>
        <p:spPr>
          <a:xfrm>
            <a:off x="6132758" y="3122537"/>
            <a:ext cx="222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2"/>
          </p:nvPr>
        </p:nvSpPr>
        <p:spPr>
          <a:xfrm>
            <a:off x="3317950" y="3122537"/>
            <a:ext cx="222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3"/>
          </p:nvPr>
        </p:nvSpPr>
        <p:spPr>
          <a:xfrm>
            <a:off x="6132750" y="2702238"/>
            <a:ext cx="222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4"/>
          </p:nvPr>
        </p:nvSpPr>
        <p:spPr>
          <a:xfrm>
            <a:off x="3317750" y="2702238"/>
            <a:ext cx="222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6"/>
          <p:cNvGrpSpPr/>
          <p:nvPr/>
        </p:nvGrpSpPr>
        <p:grpSpPr>
          <a:xfrm>
            <a:off x="235703" y="213535"/>
            <a:ext cx="8778375" cy="4765477"/>
            <a:chOff x="235703" y="213535"/>
            <a:chExt cx="8778375" cy="4765477"/>
          </a:xfrm>
        </p:grpSpPr>
        <p:grpSp>
          <p:nvGrpSpPr>
            <p:cNvPr id="81" name="Google Shape;81;p6"/>
            <p:cNvGrpSpPr/>
            <p:nvPr/>
          </p:nvGrpSpPr>
          <p:grpSpPr>
            <a:xfrm>
              <a:off x="235703" y="213535"/>
              <a:ext cx="990421" cy="603041"/>
              <a:chOff x="235703" y="213535"/>
              <a:chExt cx="990421" cy="603041"/>
            </a:xfrm>
          </p:grpSpPr>
          <p:sp>
            <p:nvSpPr>
              <p:cNvPr id="82" name="Google Shape;82;p6"/>
              <p:cNvSpPr/>
              <p:nvPr/>
            </p:nvSpPr>
            <p:spPr>
              <a:xfrm>
                <a:off x="243212" y="7172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806990" y="257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" name="Google Shape;84;p6"/>
              <p:cNvGrpSpPr/>
              <p:nvPr/>
            </p:nvGrpSpPr>
            <p:grpSpPr>
              <a:xfrm>
                <a:off x="235703" y="213535"/>
                <a:ext cx="114150" cy="114196"/>
                <a:chOff x="-685100" y="4136737"/>
                <a:chExt cx="38359" cy="38359"/>
              </a:xfrm>
            </p:grpSpPr>
            <p:sp>
              <p:nvSpPr>
                <p:cNvPr id="85" name="Google Shape;85;p6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6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7" name="Google Shape;87;p6"/>
            <p:cNvSpPr/>
            <p:nvPr/>
          </p:nvSpPr>
          <p:spPr>
            <a:xfrm>
              <a:off x="8848852" y="39811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7460515" y="49525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593685" y="33951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7022060" y="479683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7"/>
          <p:cNvGrpSpPr/>
          <p:nvPr/>
        </p:nvGrpSpPr>
        <p:grpSpPr>
          <a:xfrm>
            <a:off x="294090" y="2304041"/>
            <a:ext cx="6647183" cy="2636887"/>
            <a:chOff x="294090" y="2304041"/>
            <a:chExt cx="6647183" cy="2636887"/>
          </a:xfrm>
        </p:grpSpPr>
        <p:grpSp>
          <p:nvGrpSpPr>
            <p:cNvPr id="94" name="Google Shape;94;p7"/>
            <p:cNvGrpSpPr/>
            <p:nvPr/>
          </p:nvGrpSpPr>
          <p:grpSpPr>
            <a:xfrm>
              <a:off x="368572" y="2304041"/>
              <a:ext cx="6572702" cy="2636887"/>
              <a:chOff x="368572" y="2304041"/>
              <a:chExt cx="6572702" cy="2636887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368572" y="230404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66917" y="4895330"/>
                <a:ext cx="474357" cy="45598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39" extrusionOk="0">
                    <a:moveTo>
                      <a:pt x="38" y="0"/>
                    </a:moveTo>
                    <a:cubicBezTo>
                      <a:pt x="22" y="0"/>
                      <a:pt x="1" y="0"/>
                      <a:pt x="1" y="17"/>
                    </a:cubicBezTo>
                    <a:cubicBezTo>
                      <a:pt x="1" y="34"/>
                      <a:pt x="22" y="51"/>
                      <a:pt x="38" y="51"/>
                    </a:cubicBezTo>
                    <a:cubicBezTo>
                      <a:pt x="89" y="51"/>
                      <a:pt x="105" y="67"/>
                      <a:pt x="143" y="88"/>
                    </a:cubicBezTo>
                    <a:cubicBezTo>
                      <a:pt x="160" y="105"/>
                      <a:pt x="193" y="138"/>
                      <a:pt x="264" y="138"/>
                    </a:cubicBezTo>
                    <a:cubicBezTo>
                      <a:pt x="335" y="138"/>
                      <a:pt x="368" y="105"/>
                      <a:pt x="402" y="88"/>
                    </a:cubicBezTo>
                    <a:cubicBezTo>
                      <a:pt x="419" y="67"/>
                      <a:pt x="456" y="51"/>
                      <a:pt x="506" y="51"/>
                    </a:cubicBezTo>
                    <a:cubicBezTo>
                      <a:pt x="544" y="51"/>
                      <a:pt x="577" y="67"/>
                      <a:pt x="594" y="88"/>
                    </a:cubicBezTo>
                    <a:cubicBezTo>
                      <a:pt x="627" y="105"/>
                      <a:pt x="665" y="138"/>
                      <a:pt x="732" y="138"/>
                    </a:cubicBezTo>
                    <a:cubicBezTo>
                      <a:pt x="803" y="138"/>
                      <a:pt x="836" y="105"/>
                      <a:pt x="857" y="88"/>
                    </a:cubicBezTo>
                    <a:cubicBezTo>
                      <a:pt x="890" y="67"/>
                      <a:pt x="907" y="51"/>
                      <a:pt x="961" y="51"/>
                    </a:cubicBezTo>
                    <a:cubicBezTo>
                      <a:pt x="1012" y="51"/>
                      <a:pt x="1028" y="67"/>
                      <a:pt x="1066" y="88"/>
                    </a:cubicBezTo>
                    <a:cubicBezTo>
                      <a:pt x="1099" y="105"/>
                      <a:pt x="1133" y="138"/>
                      <a:pt x="1204" y="138"/>
                    </a:cubicBezTo>
                    <a:cubicBezTo>
                      <a:pt x="1254" y="138"/>
                      <a:pt x="1291" y="105"/>
                      <a:pt x="1325" y="88"/>
                    </a:cubicBezTo>
                    <a:cubicBezTo>
                      <a:pt x="1358" y="67"/>
                      <a:pt x="1379" y="51"/>
                      <a:pt x="1429" y="51"/>
                    </a:cubicBezTo>
                    <a:cubicBezTo>
                      <a:pt x="1446" y="51"/>
                      <a:pt x="1446" y="34"/>
                      <a:pt x="1446" y="17"/>
                    </a:cubicBezTo>
                    <a:cubicBezTo>
                      <a:pt x="1446" y="0"/>
                      <a:pt x="1446" y="0"/>
                      <a:pt x="1429" y="0"/>
                    </a:cubicBezTo>
                    <a:cubicBezTo>
                      <a:pt x="1358" y="0"/>
                      <a:pt x="1325" y="17"/>
                      <a:pt x="1291" y="51"/>
                    </a:cubicBezTo>
                    <a:cubicBezTo>
                      <a:pt x="1275" y="67"/>
                      <a:pt x="1237" y="88"/>
                      <a:pt x="1204" y="88"/>
                    </a:cubicBezTo>
                    <a:cubicBezTo>
                      <a:pt x="1149" y="88"/>
                      <a:pt x="1116" y="67"/>
                      <a:pt x="1099" y="51"/>
                    </a:cubicBezTo>
                    <a:cubicBezTo>
                      <a:pt x="1066" y="17"/>
                      <a:pt x="1028" y="0"/>
                      <a:pt x="961" y="0"/>
                    </a:cubicBezTo>
                    <a:cubicBezTo>
                      <a:pt x="890" y="0"/>
                      <a:pt x="857" y="17"/>
                      <a:pt x="836" y="51"/>
                    </a:cubicBezTo>
                    <a:cubicBezTo>
                      <a:pt x="803" y="67"/>
                      <a:pt x="786" y="88"/>
                      <a:pt x="732" y="88"/>
                    </a:cubicBezTo>
                    <a:cubicBezTo>
                      <a:pt x="682" y="88"/>
                      <a:pt x="665" y="67"/>
                      <a:pt x="627" y="51"/>
                    </a:cubicBezTo>
                    <a:cubicBezTo>
                      <a:pt x="594" y="17"/>
                      <a:pt x="561" y="0"/>
                      <a:pt x="506" y="0"/>
                    </a:cubicBezTo>
                    <a:cubicBezTo>
                      <a:pt x="439" y="0"/>
                      <a:pt x="402" y="17"/>
                      <a:pt x="368" y="51"/>
                    </a:cubicBezTo>
                    <a:cubicBezTo>
                      <a:pt x="335" y="67"/>
                      <a:pt x="314" y="88"/>
                      <a:pt x="264" y="88"/>
                    </a:cubicBezTo>
                    <a:cubicBezTo>
                      <a:pt x="210" y="88"/>
                      <a:pt x="193" y="67"/>
                      <a:pt x="160" y="51"/>
                    </a:cubicBezTo>
                    <a:cubicBezTo>
                      <a:pt x="143" y="17"/>
                      <a:pt x="105" y="0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6601710" y="46040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6202812" y="46305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7"/>
            <p:cNvSpPr/>
            <p:nvPr/>
          </p:nvSpPr>
          <p:spPr>
            <a:xfrm>
              <a:off x="294090" y="27174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109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subTitle" idx="1"/>
          </p:nvPr>
        </p:nvSpPr>
        <p:spPr>
          <a:xfrm>
            <a:off x="4135975" y="1507500"/>
            <a:ext cx="4294800" cy="21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8"/>
          <p:cNvGrpSpPr/>
          <p:nvPr/>
        </p:nvGrpSpPr>
        <p:grpSpPr>
          <a:xfrm>
            <a:off x="197390" y="309004"/>
            <a:ext cx="8653755" cy="3593757"/>
            <a:chOff x="197390" y="309004"/>
            <a:chExt cx="8653755" cy="3593757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197390" y="2348909"/>
              <a:ext cx="8653755" cy="1553852"/>
              <a:chOff x="197390" y="2348909"/>
              <a:chExt cx="8653755" cy="1553852"/>
            </a:xfrm>
          </p:grpSpPr>
          <p:sp>
            <p:nvSpPr>
              <p:cNvPr id="105" name="Google Shape;105;p8"/>
              <p:cNvSpPr/>
              <p:nvPr/>
            </p:nvSpPr>
            <p:spPr>
              <a:xfrm>
                <a:off x="197390" y="31052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517362" y="3702613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197410" y="34733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8746085" y="38019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8430765" y="23489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8"/>
            <p:cNvSpPr/>
            <p:nvPr/>
          </p:nvSpPr>
          <p:spPr>
            <a:xfrm>
              <a:off x="1191252" y="3090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1735685" y="489122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713225" y="1000650"/>
            <a:ext cx="3884100" cy="19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246028" y="1839998"/>
            <a:ext cx="7592371" cy="3114363"/>
            <a:chOff x="246028" y="1839998"/>
            <a:chExt cx="7592371" cy="3114363"/>
          </a:xfrm>
        </p:grpSpPr>
        <p:grpSp>
          <p:nvGrpSpPr>
            <p:cNvPr id="115" name="Google Shape;115;p9"/>
            <p:cNvGrpSpPr/>
            <p:nvPr/>
          </p:nvGrpSpPr>
          <p:grpSpPr>
            <a:xfrm>
              <a:off x="246028" y="1839998"/>
              <a:ext cx="7483968" cy="3114363"/>
              <a:chOff x="246028" y="1839998"/>
              <a:chExt cx="7483968" cy="3114363"/>
            </a:xfrm>
          </p:grpSpPr>
          <p:grpSp>
            <p:nvGrpSpPr>
              <p:cNvPr id="116" name="Google Shape;116;p9"/>
              <p:cNvGrpSpPr/>
              <p:nvPr/>
            </p:nvGrpSpPr>
            <p:grpSpPr>
              <a:xfrm>
                <a:off x="463875" y="1839998"/>
                <a:ext cx="7266121" cy="3114363"/>
                <a:chOff x="463875" y="1839998"/>
                <a:chExt cx="7266121" cy="3114363"/>
              </a:xfrm>
            </p:grpSpPr>
            <p:sp>
              <p:nvSpPr>
                <p:cNvPr id="117" name="Google Shape;117;p9"/>
                <p:cNvSpPr/>
                <p:nvPr/>
              </p:nvSpPr>
              <p:spPr>
                <a:xfrm>
                  <a:off x="7624935" y="4853585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9"/>
                <p:cNvSpPr/>
                <p:nvPr/>
              </p:nvSpPr>
              <p:spPr>
                <a:xfrm>
                  <a:off x="7071125" y="4735213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9"/>
                <p:cNvGrpSpPr/>
                <p:nvPr/>
              </p:nvGrpSpPr>
              <p:grpSpPr>
                <a:xfrm>
                  <a:off x="463875" y="1839998"/>
                  <a:ext cx="294240" cy="1658216"/>
                  <a:chOff x="463875" y="1839998"/>
                  <a:chExt cx="294240" cy="1658216"/>
                </a:xfrm>
              </p:grpSpPr>
              <p:grpSp>
                <p:nvGrpSpPr>
                  <p:cNvPr id="120" name="Google Shape;120;p9"/>
                  <p:cNvGrpSpPr/>
                  <p:nvPr/>
                </p:nvGrpSpPr>
                <p:grpSpPr>
                  <a:xfrm>
                    <a:off x="643965" y="1839998"/>
                    <a:ext cx="114150" cy="114196"/>
                    <a:chOff x="-685100" y="4136737"/>
                    <a:chExt cx="38359" cy="38359"/>
                  </a:xfrm>
                </p:grpSpPr>
                <p:sp>
                  <p:nvSpPr>
                    <p:cNvPr id="121" name="Google Shape;121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0" y="1"/>
                          </a:moveTo>
                          <a:lnTo>
                            <a:pt x="388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" name="Google Shape;122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388" y="1"/>
                          </a:moveTo>
                          <a:lnTo>
                            <a:pt x="0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23" name="Google Shape;123;p9"/>
                  <p:cNvSpPr/>
                  <p:nvPr/>
                </p:nvSpPr>
                <p:spPr>
                  <a:xfrm>
                    <a:off x="463875" y="3398863"/>
                    <a:ext cx="99155" cy="9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562" fill="none" extrusionOk="0">
                        <a:moveTo>
                          <a:pt x="561" y="282"/>
                        </a:moveTo>
                        <a:cubicBezTo>
                          <a:pt x="561" y="432"/>
                          <a:pt x="438" y="561"/>
                          <a:pt x="281" y="561"/>
                        </a:cubicBezTo>
                        <a:cubicBezTo>
                          <a:pt x="129" y="561"/>
                          <a:pt x="0" y="432"/>
                          <a:pt x="0" y="282"/>
                        </a:cubicBezTo>
                        <a:cubicBezTo>
                          <a:pt x="0" y="123"/>
                          <a:pt x="129" y="0"/>
                          <a:pt x="281" y="0"/>
                        </a:cubicBezTo>
                        <a:cubicBezTo>
                          <a:pt x="438" y="0"/>
                          <a:pt x="561" y="123"/>
                          <a:pt x="561" y="282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4" name="Google Shape;124;p9"/>
              <p:cNvSpPr/>
              <p:nvPr/>
            </p:nvSpPr>
            <p:spPr>
              <a:xfrm>
                <a:off x="246028" y="25584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" name="Google Shape;125;p9"/>
            <p:cNvSpPr/>
            <p:nvPr/>
          </p:nvSpPr>
          <p:spPr>
            <a:xfrm>
              <a:off x="7419265" y="46039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4646950" y="1048650"/>
            <a:ext cx="35526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4646950" y="2163750"/>
            <a:ext cx="3552600" cy="1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1"/>
          <p:cNvGrpSpPr/>
          <p:nvPr/>
        </p:nvGrpSpPr>
        <p:grpSpPr>
          <a:xfrm>
            <a:off x="294090" y="171654"/>
            <a:ext cx="8784408" cy="2608746"/>
            <a:chOff x="294090" y="171654"/>
            <a:chExt cx="8784408" cy="2608746"/>
          </a:xfrm>
        </p:grpSpPr>
        <p:sp>
          <p:nvSpPr>
            <p:cNvPr id="133" name="Google Shape;133;p11"/>
            <p:cNvSpPr/>
            <p:nvPr/>
          </p:nvSpPr>
          <p:spPr>
            <a:xfrm>
              <a:off x="8659365" y="27538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8558902" y="22290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294090" y="7764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421052" y="1716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1087985" y="3068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175378"/>
            <a:ext cx="4461900" cy="8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9" name="Google Shape;139;p11"/>
          <p:cNvSpPr txBox="1">
            <a:spLocks noGrp="1"/>
          </p:cNvSpPr>
          <p:nvPr>
            <p:ph type="subTitle" idx="1"/>
          </p:nvPr>
        </p:nvSpPr>
        <p:spPr>
          <a:xfrm>
            <a:off x="713225" y="2074662"/>
            <a:ext cx="44619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9" r:id="rId14"/>
    <p:sldLayoutId id="2147483670" r:id="rId15"/>
    <p:sldLayoutId id="2147483672" r:id="rId16"/>
    <p:sldLayoutId id="2147483673" r:id="rId17"/>
    <p:sldLayoutId id="2147483677" r:id="rId18"/>
    <p:sldLayoutId id="2147483679" r:id="rId19"/>
    <p:sldLayoutId id="214748368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38"/>
          <p:cNvGrpSpPr/>
          <p:nvPr/>
        </p:nvGrpSpPr>
        <p:grpSpPr>
          <a:xfrm>
            <a:off x="3183869" y="0"/>
            <a:ext cx="5968255" cy="4928708"/>
            <a:chOff x="3175595" y="-219091"/>
            <a:chExt cx="5968255" cy="4928708"/>
          </a:xfrm>
        </p:grpSpPr>
        <p:grpSp>
          <p:nvGrpSpPr>
            <p:cNvPr id="549" name="Google Shape;549;p38"/>
            <p:cNvGrpSpPr/>
            <p:nvPr/>
          </p:nvGrpSpPr>
          <p:grpSpPr>
            <a:xfrm>
              <a:off x="3175595" y="-219091"/>
              <a:ext cx="5968255" cy="4928708"/>
              <a:chOff x="3175595" y="-219091"/>
              <a:chExt cx="5968255" cy="4928708"/>
            </a:xfrm>
          </p:grpSpPr>
          <p:grpSp>
            <p:nvGrpSpPr>
              <p:cNvPr id="550" name="Google Shape;550;p38"/>
              <p:cNvGrpSpPr/>
              <p:nvPr/>
            </p:nvGrpSpPr>
            <p:grpSpPr>
              <a:xfrm>
                <a:off x="7559999" y="-219091"/>
                <a:ext cx="1025403" cy="1834639"/>
                <a:chOff x="7547137" y="-311191"/>
                <a:chExt cx="1025403" cy="1834639"/>
              </a:xfrm>
            </p:grpSpPr>
            <p:sp>
              <p:nvSpPr>
                <p:cNvPr id="551" name="Google Shape;551;p38"/>
                <p:cNvSpPr/>
                <p:nvPr/>
              </p:nvSpPr>
              <p:spPr>
                <a:xfrm>
                  <a:off x="7927084" y="1320968"/>
                  <a:ext cx="265858" cy="10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296" extrusionOk="0">
                      <a:moveTo>
                        <a:pt x="0" y="0"/>
                      </a:moveTo>
                      <a:cubicBezTo>
                        <a:pt x="43" y="173"/>
                        <a:pt x="193" y="295"/>
                        <a:pt x="373" y="295"/>
                      </a:cubicBezTo>
                      <a:cubicBezTo>
                        <a:pt x="561" y="295"/>
                        <a:pt x="711" y="173"/>
                        <a:pt x="7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8"/>
                <p:cNvSpPr/>
                <p:nvPr/>
              </p:nvSpPr>
              <p:spPr>
                <a:xfrm>
                  <a:off x="8058076" y="1472740"/>
                  <a:ext cx="352" cy="50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44" fill="none" extrusionOk="0">
                      <a:moveTo>
                        <a:pt x="1" y="0"/>
                      </a:moveTo>
                      <a:lnTo>
                        <a:pt x="1" y="144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8"/>
                <p:cNvSpPr/>
                <p:nvPr/>
              </p:nvSpPr>
              <p:spPr>
                <a:xfrm>
                  <a:off x="8151742" y="1447034"/>
                  <a:ext cx="25705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131" fill="none" extrusionOk="0">
                      <a:moveTo>
                        <a:pt x="0" y="1"/>
                      </a:moveTo>
                      <a:lnTo>
                        <a:pt x="73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8"/>
                <p:cNvSpPr/>
                <p:nvPr/>
              </p:nvSpPr>
              <p:spPr>
                <a:xfrm>
                  <a:off x="8217943" y="1381536"/>
                  <a:ext cx="45777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74" fill="none" extrusionOk="0">
                      <a:moveTo>
                        <a:pt x="0" y="1"/>
                      </a:moveTo>
                      <a:lnTo>
                        <a:pt x="13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8"/>
                <p:cNvSpPr/>
                <p:nvPr/>
              </p:nvSpPr>
              <p:spPr>
                <a:xfrm>
                  <a:off x="7855954" y="1381536"/>
                  <a:ext cx="43312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74" fill="none" extrusionOk="0">
                      <a:moveTo>
                        <a:pt x="123" y="1"/>
                      </a:moveTo>
                      <a:lnTo>
                        <a:pt x="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8"/>
                <p:cNvSpPr/>
                <p:nvPr/>
              </p:nvSpPr>
              <p:spPr>
                <a:xfrm>
                  <a:off x="7942226" y="1447034"/>
                  <a:ext cx="25353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131" fill="none" extrusionOk="0">
                      <a:moveTo>
                        <a:pt x="71" y="1"/>
                      </a:moveTo>
                      <a:lnTo>
                        <a:pt x="0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8"/>
                <p:cNvSpPr/>
                <p:nvPr/>
              </p:nvSpPr>
              <p:spPr>
                <a:xfrm>
                  <a:off x="8012709" y="-311191"/>
                  <a:ext cx="45719" cy="1283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034" fill="none" extrusionOk="0">
                      <a:moveTo>
                        <a:pt x="1" y="0"/>
                      </a:moveTo>
                      <a:lnTo>
                        <a:pt x="1" y="3033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8"/>
                <p:cNvSpPr/>
                <p:nvPr/>
              </p:nvSpPr>
              <p:spPr>
                <a:xfrm>
                  <a:off x="7547137" y="971644"/>
                  <a:ext cx="1025403" cy="3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" h="993" extrusionOk="0">
                      <a:moveTo>
                        <a:pt x="1452" y="0"/>
                      </a:moveTo>
                      <a:cubicBezTo>
                        <a:pt x="1329" y="0"/>
                        <a:pt x="1209" y="36"/>
                        <a:pt x="1122" y="100"/>
                      </a:cubicBezTo>
                      <a:lnTo>
                        <a:pt x="180" y="754"/>
                      </a:lnTo>
                      <a:cubicBezTo>
                        <a:pt x="1" y="883"/>
                        <a:pt x="29" y="992"/>
                        <a:pt x="260" y="992"/>
                      </a:cubicBezTo>
                      <a:lnTo>
                        <a:pt x="2652" y="992"/>
                      </a:lnTo>
                      <a:cubicBezTo>
                        <a:pt x="2882" y="992"/>
                        <a:pt x="2911" y="883"/>
                        <a:pt x="2725" y="754"/>
                      </a:cubicBezTo>
                      <a:lnTo>
                        <a:pt x="1790" y="100"/>
                      </a:lnTo>
                      <a:cubicBezTo>
                        <a:pt x="1697" y="36"/>
                        <a:pt x="1574" y="0"/>
                        <a:pt x="14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8"/>
              <p:cNvGrpSpPr/>
              <p:nvPr/>
            </p:nvGrpSpPr>
            <p:grpSpPr>
              <a:xfrm>
                <a:off x="3175595" y="2066775"/>
                <a:ext cx="5968255" cy="2642842"/>
                <a:chOff x="3175595" y="2066775"/>
                <a:chExt cx="5968255" cy="2642842"/>
              </a:xfrm>
            </p:grpSpPr>
            <p:sp>
              <p:nvSpPr>
                <p:cNvPr id="560" name="Google Shape;560;p38"/>
                <p:cNvSpPr/>
                <p:nvPr/>
              </p:nvSpPr>
              <p:spPr>
                <a:xfrm>
                  <a:off x="3175595" y="4583317"/>
                  <a:ext cx="5968255" cy="1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9" h="1" fill="none" extrusionOk="0">
                      <a:moveTo>
                        <a:pt x="606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8"/>
                <p:cNvSpPr/>
                <p:nvPr/>
              </p:nvSpPr>
              <p:spPr>
                <a:xfrm>
                  <a:off x="5407500" y="4295652"/>
                  <a:ext cx="43842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9" extrusionOk="0">
                      <a:moveTo>
                        <a:pt x="96" y="1"/>
                      </a:moveTo>
                      <a:cubicBezTo>
                        <a:pt x="23" y="1"/>
                        <a:pt x="0" y="39"/>
                        <a:pt x="0" y="39"/>
                      </a:cubicBezTo>
                      <a:cubicBezTo>
                        <a:pt x="7" y="60"/>
                        <a:pt x="14" y="103"/>
                        <a:pt x="14" y="169"/>
                      </a:cubicBezTo>
                      <a:cubicBezTo>
                        <a:pt x="14" y="169"/>
                        <a:pt x="34" y="103"/>
                        <a:pt x="129" y="103"/>
                      </a:cubicBezTo>
                      <a:cubicBezTo>
                        <a:pt x="134" y="103"/>
                        <a:pt x="138" y="103"/>
                        <a:pt x="143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3" y="3"/>
                        <a:pt x="136" y="3"/>
                        <a:pt x="130" y="3"/>
                      </a:cubicBezTo>
                      <a:cubicBezTo>
                        <a:pt x="117" y="1"/>
                        <a:pt x="106" y="1"/>
                        <a:pt x="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8"/>
                <p:cNvSpPr/>
                <p:nvPr/>
              </p:nvSpPr>
              <p:spPr>
                <a:xfrm>
                  <a:off x="5473791" y="4301727"/>
                  <a:ext cx="26939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03" extrusionOk="0">
                      <a:moveTo>
                        <a:pt x="1" y="1"/>
                      </a:moveTo>
                      <a:lnTo>
                        <a:pt x="8" y="96"/>
                      </a:lnTo>
                      <a:cubicBezTo>
                        <a:pt x="37" y="96"/>
                        <a:pt x="73" y="102"/>
                        <a:pt x="101" y="102"/>
                      </a:cubicBezTo>
                      <a:lnTo>
                        <a:pt x="94" y="9"/>
                      </a:lnTo>
                      <a:cubicBezTo>
                        <a:pt x="65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8"/>
                <p:cNvSpPr/>
                <p:nvPr/>
              </p:nvSpPr>
              <p:spPr>
                <a:xfrm>
                  <a:off x="5523179" y="4307801"/>
                  <a:ext cx="27203" cy="24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94" extrusionOk="0">
                      <a:moveTo>
                        <a:pt x="0" y="0"/>
                      </a:moveTo>
                      <a:lnTo>
                        <a:pt x="16" y="93"/>
                      </a:lnTo>
                      <a:lnTo>
                        <a:pt x="43" y="93"/>
                      </a:lnTo>
                      <a:lnTo>
                        <a:pt x="66" y="57"/>
                      </a:lnTo>
                      <a:cubicBezTo>
                        <a:pt x="66" y="57"/>
                        <a:pt x="80" y="43"/>
                        <a:pt x="102" y="21"/>
                      </a:cubicBezTo>
                      <a:lnTo>
                        <a:pt x="102" y="7"/>
                      </a:lnTo>
                      <a:cubicBezTo>
                        <a:pt x="66" y="7"/>
                        <a:pt x="3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8"/>
                <p:cNvSpPr/>
                <p:nvPr/>
              </p:nvSpPr>
              <p:spPr>
                <a:xfrm>
                  <a:off x="5527141" y="4332364"/>
                  <a:ext cx="7659" cy="1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4" extrusionOk="0">
                      <a:moveTo>
                        <a:pt x="1" y="0"/>
                      </a:moveTo>
                      <a:lnTo>
                        <a:pt x="1" y="43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8"/>
                <p:cNvSpPr/>
                <p:nvPr/>
              </p:nvSpPr>
              <p:spPr>
                <a:xfrm>
                  <a:off x="5221568" y="4284295"/>
                  <a:ext cx="189629" cy="135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514" extrusionOk="0">
                      <a:moveTo>
                        <a:pt x="343" y="1"/>
                      </a:moveTo>
                      <a:cubicBezTo>
                        <a:pt x="88" y="1"/>
                        <a:pt x="0" y="146"/>
                        <a:pt x="0" y="146"/>
                      </a:cubicBezTo>
                      <a:lnTo>
                        <a:pt x="632" y="513"/>
                      </a:lnTo>
                      <a:cubicBezTo>
                        <a:pt x="697" y="391"/>
                        <a:pt x="718" y="291"/>
                        <a:pt x="718" y="212"/>
                      </a:cubicBezTo>
                      <a:cubicBezTo>
                        <a:pt x="718" y="146"/>
                        <a:pt x="711" y="103"/>
                        <a:pt x="704" y="82"/>
                      </a:cubicBezTo>
                      <a:cubicBezTo>
                        <a:pt x="704" y="75"/>
                        <a:pt x="697" y="75"/>
                        <a:pt x="697" y="75"/>
                      </a:cubicBezTo>
                      <a:cubicBezTo>
                        <a:pt x="554" y="21"/>
                        <a:pt x="437" y="1"/>
                        <a:pt x="3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8"/>
                <p:cNvSpPr/>
                <p:nvPr/>
              </p:nvSpPr>
              <p:spPr>
                <a:xfrm>
                  <a:off x="5221568" y="4250752"/>
                  <a:ext cx="189629" cy="16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641" fill="none" extrusionOk="0">
                      <a:moveTo>
                        <a:pt x="0" y="273"/>
                      </a:moveTo>
                      <a:cubicBezTo>
                        <a:pt x="0" y="273"/>
                        <a:pt x="166" y="0"/>
                        <a:pt x="697" y="202"/>
                      </a:cubicBezTo>
                      <a:cubicBezTo>
                        <a:pt x="697" y="202"/>
                        <a:pt x="704" y="202"/>
                        <a:pt x="704" y="209"/>
                      </a:cubicBezTo>
                      <a:cubicBezTo>
                        <a:pt x="711" y="230"/>
                        <a:pt x="718" y="273"/>
                        <a:pt x="718" y="339"/>
                      </a:cubicBezTo>
                      <a:cubicBezTo>
                        <a:pt x="718" y="418"/>
                        <a:pt x="697" y="518"/>
                        <a:pt x="632" y="64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8"/>
                <p:cNvSpPr/>
                <p:nvPr/>
              </p:nvSpPr>
              <p:spPr>
                <a:xfrm>
                  <a:off x="5475640" y="4326818"/>
                  <a:ext cx="25090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8" fill="none" extrusionOk="0">
                      <a:moveTo>
                        <a:pt x="94" y="7"/>
                      </a:moveTo>
                      <a:cubicBezTo>
                        <a:pt x="66" y="7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5527141" y="4332364"/>
                  <a:ext cx="7659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1" fill="none" extrusionOk="0">
                      <a:moveTo>
                        <a:pt x="2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5410933" y="4321007"/>
                  <a:ext cx="40408" cy="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73" fill="none" extrusionOk="0">
                      <a:moveTo>
                        <a:pt x="153" y="7"/>
                      </a:moveTo>
                      <a:lnTo>
                        <a:pt x="130" y="7"/>
                      </a:lnTo>
                      <a:cubicBezTo>
                        <a:pt x="23" y="0"/>
                        <a:pt x="1" y="73"/>
                        <a:pt x="1" y="73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5473791" y="4301727"/>
                  <a:ext cx="25090" cy="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10" fill="none" extrusionOk="0">
                      <a:moveTo>
                        <a:pt x="94" y="9"/>
                      </a:moveTo>
                      <a:cubicBezTo>
                        <a:pt x="65" y="9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5523179" y="4307801"/>
                  <a:ext cx="27203" cy="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7" fill="none" extrusionOk="0">
                      <a:moveTo>
                        <a:pt x="102" y="7"/>
                      </a:moveTo>
                      <a:cubicBezTo>
                        <a:pt x="66" y="7"/>
                        <a:pt x="37" y="0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5407500" y="4292747"/>
                  <a:ext cx="41993" cy="13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51" fill="none" extrusionOk="0">
                      <a:moveTo>
                        <a:pt x="0" y="50"/>
                      </a:moveTo>
                      <a:cubicBezTo>
                        <a:pt x="0" y="50"/>
                        <a:pt x="29" y="0"/>
                        <a:pt x="130" y="14"/>
                      </a:cubicBezTo>
                      <a:cubicBezTo>
                        <a:pt x="136" y="14"/>
                        <a:pt x="143" y="14"/>
                        <a:pt x="159" y="2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8"/>
                <p:cNvSpPr/>
                <p:nvPr/>
              </p:nvSpPr>
              <p:spPr>
                <a:xfrm>
                  <a:off x="5447380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2" y="0"/>
                        <a:pt x="1" y="30"/>
                        <a:pt x="1" y="52"/>
                      </a:cubicBezTo>
                      <a:lnTo>
                        <a:pt x="8" y="73"/>
                      </a:lnTo>
                      <a:lnTo>
                        <a:pt x="15" y="166"/>
                      </a:lnTo>
                      <a:lnTo>
                        <a:pt x="22" y="288"/>
                      </a:lnTo>
                      <a:cubicBezTo>
                        <a:pt x="29" y="311"/>
                        <a:pt x="44" y="332"/>
                        <a:pt x="72" y="332"/>
                      </a:cubicBezTo>
                      <a:cubicBezTo>
                        <a:pt x="101" y="332"/>
                        <a:pt x="122" y="302"/>
                        <a:pt x="115" y="282"/>
                      </a:cubicBezTo>
                      <a:lnTo>
                        <a:pt x="108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2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5498617" y="4282974"/>
                  <a:ext cx="28788" cy="89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340" extrusionOk="0">
                      <a:moveTo>
                        <a:pt x="43" y="1"/>
                      </a:moveTo>
                      <a:cubicBezTo>
                        <a:pt x="14" y="1"/>
                        <a:pt x="0" y="29"/>
                        <a:pt x="0" y="51"/>
                      </a:cubicBezTo>
                      <a:lnTo>
                        <a:pt x="0" y="80"/>
                      </a:lnTo>
                      <a:lnTo>
                        <a:pt x="7" y="173"/>
                      </a:lnTo>
                      <a:lnTo>
                        <a:pt x="23" y="310"/>
                      </a:lnTo>
                      <a:cubicBezTo>
                        <a:pt x="23" y="317"/>
                        <a:pt x="29" y="330"/>
                        <a:pt x="36" y="339"/>
                      </a:cubicBezTo>
                      <a:lnTo>
                        <a:pt x="109" y="230"/>
                      </a:lnTo>
                      <a:lnTo>
                        <a:pt x="109" y="187"/>
                      </a:lnTo>
                      <a:lnTo>
                        <a:pt x="93" y="94"/>
                      </a:lnTo>
                      <a:lnTo>
                        <a:pt x="93" y="44"/>
                      </a:lnTo>
                      <a:cubicBezTo>
                        <a:pt x="86" y="22"/>
                        <a:pt x="73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5547742" y="4286672"/>
                  <a:ext cx="25354" cy="26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101" extrusionOk="0">
                      <a:moveTo>
                        <a:pt x="44" y="1"/>
                      </a:moveTo>
                      <a:cubicBezTo>
                        <a:pt x="23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9" y="101"/>
                      </a:lnTo>
                      <a:cubicBezTo>
                        <a:pt x="9" y="94"/>
                        <a:pt x="16" y="87"/>
                        <a:pt x="23" y="87"/>
                      </a:cubicBezTo>
                      <a:cubicBezTo>
                        <a:pt x="37" y="73"/>
                        <a:pt x="66" y="51"/>
                        <a:pt x="95" y="37"/>
                      </a:cubicBezTo>
                      <a:cubicBezTo>
                        <a:pt x="87" y="15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extrusionOk="0">
                      <a:moveTo>
                        <a:pt x="94" y="0"/>
                      </a:moveTo>
                      <a:cubicBezTo>
                        <a:pt x="71" y="29"/>
                        <a:pt x="35" y="73"/>
                        <a:pt x="1" y="116"/>
                      </a:cubicBezTo>
                      <a:cubicBezTo>
                        <a:pt x="21" y="152"/>
                        <a:pt x="35" y="188"/>
                        <a:pt x="58" y="216"/>
                      </a:cubicBezTo>
                      <a:cubicBezTo>
                        <a:pt x="78" y="216"/>
                        <a:pt x="94" y="209"/>
                        <a:pt x="108" y="202"/>
                      </a:cubicBezTo>
                      <a:lnTo>
                        <a:pt x="121" y="202"/>
                      </a:lnTo>
                      <a:cubicBezTo>
                        <a:pt x="130" y="195"/>
                        <a:pt x="137" y="195"/>
                        <a:pt x="144" y="195"/>
                      </a:cubicBezTo>
                      <a:lnTo>
                        <a:pt x="151" y="195"/>
                      </a:lnTo>
                      <a:cubicBezTo>
                        <a:pt x="155" y="193"/>
                        <a:pt x="159" y="192"/>
                        <a:pt x="165" y="192"/>
                      </a:cubicBezTo>
                      <a:cubicBezTo>
                        <a:pt x="177" y="192"/>
                        <a:pt x="191" y="197"/>
                        <a:pt x="201" y="202"/>
                      </a:cubicBezTo>
                      <a:cubicBezTo>
                        <a:pt x="201" y="209"/>
                        <a:pt x="208" y="209"/>
                        <a:pt x="208" y="209"/>
                      </a:cubicBezTo>
                      <a:cubicBezTo>
                        <a:pt x="208" y="216"/>
                        <a:pt x="216" y="216"/>
                        <a:pt x="216" y="216"/>
                      </a:cubicBezTo>
                      <a:cubicBezTo>
                        <a:pt x="216" y="223"/>
                        <a:pt x="223" y="223"/>
                        <a:pt x="223" y="223"/>
                      </a:cubicBezTo>
                      <a:cubicBezTo>
                        <a:pt x="223" y="231"/>
                        <a:pt x="230" y="238"/>
                        <a:pt x="230" y="245"/>
                      </a:cubicBezTo>
                      <a:lnTo>
                        <a:pt x="280" y="159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755" y="1"/>
                      </a:moveTo>
                      <a:cubicBezTo>
                        <a:pt x="1689" y="23"/>
                        <a:pt x="1626" y="44"/>
                        <a:pt x="1567" y="66"/>
                      </a:cubicBez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extrusionOk="0">
                      <a:moveTo>
                        <a:pt x="1043" y="0"/>
                      </a:moveTo>
                      <a:cubicBezTo>
                        <a:pt x="1029" y="50"/>
                        <a:pt x="1015" y="93"/>
                        <a:pt x="1008" y="123"/>
                      </a:cubicBezTo>
                      <a:cubicBezTo>
                        <a:pt x="951" y="304"/>
                        <a:pt x="703" y="445"/>
                        <a:pt x="531" y="445"/>
                      </a:cubicBezTo>
                      <a:cubicBezTo>
                        <a:pt x="526" y="445"/>
                        <a:pt x="522" y="445"/>
                        <a:pt x="518" y="445"/>
                      </a:cubicBezTo>
                      <a:cubicBezTo>
                        <a:pt x="382" y="590"/>
                        <a:pt x="217" y="733"/>
                        <a:pt x="1" y="863"/>
                      </a:cubicBezTo>
                      <a:lnTo>
                        <a:pt x="137" y="1294"/>
                      </a:lnTo>
                      <a:lnTo>
                        <a:pt x="562" y="1294"/>
                      </a:lnTo>
                      <a:cubicBezTo>
                        <a:pt x="562" y="1287"/>
                        <a:pt x="555" y="1287"/>
                        <a:pt x="555" y="1287"/>
                      </a:cubicBezTo>
                      <a:lnTo>
                        <a:pt x="260" y="1287"/>
                      </a:lnTo>
                      <a:cubicBezTo>
                        <a:pt x="210" y="1287"/>
                        <a:pt x="217" y="1237"/>
                        <a:pt x="232" y="1214"/>
                      </a:cubicBezTo>
                      <a:cubicBezTo>
                        <a:pt x="239" y="1194"/>
                        <a:pt x="310" y="970"/>
                        <a:pt x="346" y="942"/>
                      </a:cubicBezTo>
                      <a:cubicBezTo>
                        <a:pt x="389" y="913"/>
                        <a:pt x="641" y="790"/>
                        <a:pt x="670" y="790"/>
                      </a:cubicBezTo>
                      <a:cubicBezTo>
                        <a:pt x="698" y="790"/>
                        <a:pt x="836" y="813"/>
                        <a:pt x="913" y="833"/>
                      </a:cubicBezTo>
                      <a:cubicBezTo>
                        <a:pt x="972" y="647"/>
                        <a:pt x="1015" y="488"/>
                        <a:pt x="1029" y="402"/>
                      </a:cubicBezTo>
                      <a:cubicBezTo>
                        <a:pt x="1043" y="288"/>
                        <a:pt x="1043" y="136"/>
                        <a:pt x="10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8"/>
                <p:cNvSpPr/>
                <p:nvPr/>
              </p:nvSpPr>
              <p:spPr>
                <a:xfrm>
                  <a:off x="6673636" y="2838259"/>
                  <a:ext cx="1775331" cy="177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2" h="6707" extrusionOk="0">
                      <a:moveTo>
                        <a:pt x="4227" y="1"/>
                      </a:moveTo>
                      <a:cubicBezTo>
                        <a:pt x="4228" y="1"/>
                        <a:pt x="4229" y="1"/>
                        <a:pt x="4231" y="2"/>
                      </a:cubicBezTo>
                      <a:lnTo>
                        <a:pt x="4231" y="2"/>
                      </a:lnTo>
                      <a:cubicBezTo>
                        <a:pt x="4230" y="1"/>
                        <a:pt x="4228" y="1"/>
                        <a:pt x="4227" y="1"/>
                      </a:cubicBezTo>
                      <a:close/>
                      <a:moveTo>
                        <a:pt x="4231" y="2"/>
                      </a:moveTo>
                      <a:lnTo>
                        <a:pt x="4231" y="2"/>
                      </a:lnTo>
                      <a:cubicBezTo>
                        <a:pt x="4234" y="4"/>
                        <a:pt x="4234" y="7"/>
                        <a:pt x="4234" y="7"/>
                      </a:cubicBezTo>
                      <a:lnTo>
                        <a:pt x="4234" y="21"/>
                      </a:lnTo>
                      <a:lnTo>
                        <a:pt x="4242" y="30"/>
                      </a:lnTo>
                      <a:cubicBezTo>
                        <a:pt x="4263" y="116"/>
                        <a:pt x="4285" y="216"/>
                        <a:pt x="4299" y="309"/>
                      </a:cubicBezTo>
                      <a:cubicBezTo>
                        <a:pt x="4299" y="309"/>
                        <a:pt x="4939" y="561"/>
                        <a:pt x="4708" y="1237"/>
                      </a:cubicBezTo>
                      <a:cubicBezTo>
                        <a:pt x="4594" y="1574"/>
                        <a:pt x="4299" y="1812"/>
                        <a:pt x="3911" y="2005"/>
                      </a:cubicBezTo>
                      <a:cubicBezTo>
                        <a:pt x="3689" y="2114"/>
                        <a:pt x="3430" y="2214"/>
                        <a:pt x="3164" y="2307"/>
                      </a:cubicBezTo>
                      <a:cubicBezTo>
                        <a:pt x="3069" y="2343"/>
                        <a:pt x="2976" y="2373"/>
                        <a:pt x="2876" y="2409"/>
                      </a:cubicBezTo>
                      <a:cubicBezTo>
                        <a:pt x="2790" y="2436"/>
                        <a:pt x="2697" y="2473"/>
                        <a:pt x="2603" y="2502"/>
                      </a:cubicBezTo>
                      <a:cubicBezTo>
                        <a:pt x="2488" y="2538"/>
                        <a:pt x="2372" y="2581"/>
                        <a:pt x="2258" y="2618"/>
                      </a:cubicBezTo>
                      <a:cubicBezTo>
                        <a:pt x="2200" y="2638"/>
                        <a:pt x="2150" y="2661"/>
                        <a:pt x="2093" y="2681"/>
                      </a:cubicBezTo>
                      <a:cubicBezTo>
                        <a:pt x="2000" y="2725"/>
                        <a:pt x="1905" y="2761"/>
                        <a:pt x="1812" y="2804"/>
                      </a:cubicBezTo>
                      <a:cubicBezTo>
                        <a:pt x="1301" y="3049"/>
                        <a:pt x="878" y="3378"/>
                        <a:pt x="561" y="3789"/>
                      </a:cubicBezTo>
                      <a:cubicBezTo>
                        <a:pt x="518" y="3839"/>
                        <a:pt x="482" y="3896"/>
                        <a:pt x="447" y="3946"/>
                      </a:cubicBezTo>
                      <a:cubicBezTo>
                        <a:pt x="288" y="4184"/>
                        <a:pt x="173" y="4436"/>
                        <a:pt x="86" y="4715"/>
                      </a:cubicBezTo>
                      <a:cubicBezTo>
                        <a:pt x="30" y="4924"/>
                        <a:pt x="0" y="5140"/>
                        <a:pt x="7" y="5342"/>
                      </a:cubicBezTo>
                      <a:cubicBezTo>
                        <a:pt x="7" y="5362"/>
                        <a:pt x="7" y="5385"/>
                        <a:pt x="16" y="5405"/>
                      </a:cubicBezTo>
                      <a:lnTo>
                        <a:pt x="16" y="5442"/>
                      </a:lnTo>
                      <a:cubicBezTo>
                        <a:pt x="16" y="5464"/>
                        <a:pt x="16" y="5478"/>
                        <a:pt x="23" y="5492"/>
                      </a:cubicBezTo>
                      <a:cubicBezTo>
                        <a:pt x="23" y="5514"/>
                        <a:pt x="23" y="5535"/>
                        <a:pt x="30" y="5550"/>
                      </a:cubicBezTo>
                      <a:cubicBezTo>
                        <a:pt x="30" y="5571"/>
                        <a:pt x="36" y="5593"/>
                        <a:pt x="36" y="5614"/>
                      </a:cubicBezTo>
                      <a:cubicBezTo>
                        <a:pt x="43" y="5628"/>
                        <a:pt x="43" y="5637"/>
                        <a:pt x="43" y="5650"/>
                      </a:cubicBezTo>
                      <a:cubicBezTo>
                        <a:pt x="50" y="5671"/>
                        <a:pt x="50" y="5693"/>
                        <a:pt x="59" y="5707"/>
                      </a:cubicBezTo>
                      <a:cubicBezTo>
                        <a:pt x="59" y="5723"/>
                        <a:pt x="66" y="5737"/>
                        <a:pt x="66" y="5750"/>
                      </a:cubicBezTo>
                      <a:cubicBezTo>
                        <a:pt x="73" y="5766"/>
                        <a:pt x="80" y="5787"/>
                        <a:pt x="86" y="5800"/>
                      </a:cubicBezTo>
                      <a:cubicBezTo>
                        <a:pt x="86" y="5816"/>
                        <a:pt x="93" y="5830"/>
                        <a:pt x="93" y="5837"/>
                      </a:cubicBezTo>
                      <a:cubicBezTo>
                        <a:pt x="137" y="5966"/>
                        <a:pt x="195" y="6082"/>
                        <a:pt x="266" y="6189"/>
                      </a:cubicBezTo>
                      <a:cubicBezTo>
                        <a:pt x="275" y="6204"/>
                        <a:pt x="288" y="6218"/>
                        <a:pt x="295" y="6232"/>
                      </a:cubicBezTo>
                      <a:cubicBezTo>
                        <a:pt x="302" y="6247"/>
                        <a:pt x="318" y="6261"/>
                        <a:pt x="325" y="6275"/>
                      </a:cubicBezTo>
                      <a:cubicBezTo>
                        <a:pt x="331" y="6275"/>
                        <a:pt x="338" y="6283"/>
                        <a:pt x="338" y="6290"/>
                      </a:cubicBezTo>
                      <a:cubicBezTo>
                        <a:pt x="352" y="6304"/>
                        <a:pt x="361" y="6311"/>
                        <a:pt x="368" y="6327"/>
                      </a:cubicBezTo>
                      <a:cubicBezTo>
                        <a:pt x="381" y="6333"/>
                        <a:pt x="388" y="6347"/>
                        <a:pt x="395" y="6354"/>
                      </a:cubicBezTo>
                      <a:cubicBezTo>
                        <a:pt x="411" y="6370"/>
                        <a:pt x="418" y="6377"/>
                        <a:pt x="425" y="6383"/>
                      </a:cubicBezTo>
                      <a:cubicBezTo>
                        <a:pt x="438" y="6397"/>
                        <a:pt x="447" y="6404"/>
                        <a:pt x="461" y="6420"/>
                      </a:cubicBezTo>
                      <a:cubicBezTo>
                        <a:pt x="475" y="6427"/>
                        <a:pt x="490" y="6440"/>
                        <a:pt x="504" y="6456"/>
                      </a:cubicBezTo>
                      <a:cubicBezTo>
                        <a:pt x="518" y="6470"/>
                        <a:pt x="540" y="6484"/>
                        <a:pt x="554" y="6490"/>
                      </a:cubicBezTo>
                      <a:cubicBezTo>
                        <a:pt x="568" y="6506"/>
                        <a:pt x="590" y="6520"/>
                        <a:pt x="604" y="6527"/>
                      </a:cubicBezTo>
                      <a:lnTo>
                        <a:pt x="611" y="6534"/>
                      </a:lnTo>
                      <a:cubicBezTo>
                        <a:pt x="626" y="6542"/>
                        <a:pt x="640" y="6549"/>
                        <a:pt x="654" y="6563"/>
                      </a:cubicBezTo>
                      <a:cubicBezTo>
                        <a:pt x="683" y="6577"/>
                        <a:pt x="706" y="6585"/>
                        <a:pt x="727" y="6599"/>
                      </a:cubicBezTo>
                      <a:cubicBezTo>
                        <a:pt x="740" y="6606"/>
                        <a:pt x="749" y="6606"/>
                        <a:pt x="763" y="6613"/>
                      </a:cubicBezTo>
                      <a:cubicBezTo>
                        <a:pt x="763" y="6613"/>
                        <a:pt x="770" y="6620"/>
                        <a:pt x="777" y="6620"/>
                      </a:cubicBezTo>
                      <a:cubicBezTo>
                        <a:pt x="792" y="6628"/>
                        <a:pt x="806" y="6635"/>
                        <a:pt x="827" y="6635"/>
                      </a:cubicBezTo>
                      <a:cubicBezTo>
                        <a:pt x="842" y="6642"/>
                        <a:pt x="863" y="6649"/>
                        <a:pt x="885" y="6656"/>
                      </a:cubicBezTo>
                      <a:cubicBezTo>
                        <a:pt x="899" y="6663"/>
                        <a:pt x="921" y="6672"/>
                        <a:pt x="935" y="6672"/>
                      </a:cubicBezTo>
                      <a:cubicBezTo>
                        <a:pt x="942" y="6672"/>
                        <a:pt x="949" y="6672"/>
                        <a:pt x="949" y="6678"/>
                      </a:cubicBezTo>
                      <a:cubicBezTo>
                        <a:pt x="965" y="6678"/>
                        <a:pt x="978" y="6685"/>
                        <a:pt x="992" y="6685"/>
                      </a:cubicBezTo>
                      <a:lnTo>
                        <a:pt x="1015" y="6685"/>
                      </a:lnTo>
                      <a:cubicBezTo>
                        <a:pt x="1015" y="6692"/>
                        <a:pt x="1022" y="6692"/>
                        <a:pt x="1028" y="6692"/>
                      </a:cubicBezTo>
                      <a:cubicBezTo>
                        <a:pt x="1085" y="6699"/>
                        <a:pt x="1144" y="6706"/>
                        <a:pt x="1208" y="6706"/>
                      </a:cubicBezTo>
                      <a:lnTo>
                        <a:pt x="3178" y="6706"/>
                      </a:lnTo>
                      <a:cubicBezTo>
                        <a:pt x="3846" y="6706"/>
                        <a:pt x="5355" y="6549"/>
                        <a:pt x="5995" y="5076"/>
                      </a:cubicBezTo>
                      <a:cubicBezTo>
                        <a:pt x="6621" y="3645"/>
                        <a:pt x="6721" y="658"/>
                        <a:pt x="4231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8"/>
                <p:cNvSpPr/>
                <p:nvPr/>
              </p:nvSpPr>
              <p:spPr>
                <a:xfrm>
                  <a:off x="6119537" y="3838731"/>
                  <a:ext cx="873139" cy="770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6" h="2919" extrusionOk="0">
                      <a:moveTo>
                        <a:pt x="1833" y="1"/>
                      </a:moveTo>
                      <a:lnTo>
                        <a:pt x="734" y="1697"/>
                      </a:lnTo>
                      <a:lnTo>
                        <a:pt x="518" y="1531"/>
                      </a:lnTo>
                      <a:cubicBezTo>
                        <a:pt x="389" y="1719"/>
                        <a:pt x="137" y="2107"/>
                        <a:pt x="78" y="2200"/>
                      </a:cubicBezTo>
                      <a:cubicBezTo>
                        <a:pt x="35" y="2264"/>
                        <a:pt x="14" y="2337"/>
                        <a:pt x="0" y="2387"/>
                      </a:cubicBezTo>
                      <a:cubicBezTo>
                        <a:pt x="7" y="2394"/>
                        <a:pt x="7" y="2409"/>
                        <a:pt x="14" y="2423"/>
                      </a:cubicBezTo>
                      <a:cubicBezTo>
                        <a:pt x="416" y="2718"/>
                        <a:pt x="949" y="2918"/>
                        <a:pt x="1624" y="2918"/>
                      </a:cubicBezTo>
                      <a:lnTo>
                        <a:pt x="3306" y="2918"/>
                      </a:lnTo>
                      <a:cubicBezTo>
                        <a:pt x="3242" y="2918"/>
                        <a:pt x="3183" y="2911"/>
                        <a:pt x="3126" y="2904"/>
                      </a:cubicBezTo>
                      <a:cubicBezTo>
                        <a:pt x="3120" y="2904"/>
                        <a:pt x="3113" y="2904"/>
                        <a:pt x="3113" y="2897"/>
                      </a:cubicBezTo>
                      <a:lnTo>
                        <a:pt x="3090" y="2897"/>
                      </a:lnTo>
                      <a:cubicBezTo>
                        <a:pt x="3076" y="2897"/>
                        <a:pt x="3063" y="2890"/>
                        <a:pt x="3047" y="2890"/>
                      </a:cubicBezTo>
                      <a:cubicBezTo>
                        <a:pt x="3047" y="2884"/>
                        <a:pt x="3040" y="2884"/>
                        <a:pt x="3033" y="2884"/>
                      </a:cubicBezTo>
                      <a:cubicBezTo>
                        <a:pt x="3019" y="2884"/>
                        <a:pt x="2997" y="2875"/>
                        <a:pt x="2983" y="2868"/>
                      </a:cubicBezTo>
                      <a:cubicBezTo>
                        <a:pt x="2961" y="2861"/>
                        <a:pt x="2940" y="2854"/>
                        <a:pt x="2925" y="2847"/>
                      </a:cubicBezTo>
                      <a:cubicBezTo>
                        <a:pt x="2904" y="2847"/>
                        <a:pt x="2890" y="2840"/>
                        <a:pt x="2875" y="2832"/>
                      </a:cubicBezTo>
                      <a:cubicBezTo>
                        <a:pt x="2868" y="2832"/>
                        <a:pt x="2861" y="2825"/>
                        <a:pt x="2861" y="2825"/>
                      </a:cubicBezTo>
                      <a:cubicBezTo>
                        <a:pt x="2847" y="2818"/>
                        <a:pt x="2838" y="2818"/>
                        <a:pt x="2825" y="2811"/>
                      </a:cubicBezTo>
                      <a:cubicBezTo>
                        <a:pt x="2804" y="2797"/>
                        <a:pt x="2781" y="2789"/>
                        <a:pt x="2752" y="2775"/>
                      </a:cubicBezTo>
                      <a:cubicBezTo>
                        <a:pt x="2738" y="2761"/>
                        <a:pt x="2724" y="2754"/>
                        <a:pt x="2709" y="2746"/>
                      </a:cubicBezTo>
                      <a:lnTo>
                        <a:pt x="2702" y="2739"/>
                      </a:lnTo>
                      <a:cubicBezTo>
                        <a:pt x="2688" y="2732"/>
                        <a:pt x="2666" y="2718"/>
                        <a:pt x="2652" y="2702"/>
                      </a:cubicBezTo>
                      <a:cubicBezTo>
                        <a:pt x="2638" y="2696"/>
                        <a:pt x="2616" y="2682"/>
                        <a:pt x="2602" y="2668"/>
                      </a:cubicBezTo>
                      <a:cubicBezTo>
                        <a:pt x="2588" y="2652"/>
                        <a:pt x="2573" y="2639"/>
                        <a:pt x="2559" y="2632"/>
                      </a:cubicBezTo>
                      <a:cubicBezTo>
                        <a:pt x="2545" y="2616"/>
                        <a:pt x="2536" y="2609"/>
                        <a:pt x="2523" y="2595"/>
                      </a:cubicBezTo>
                      <a:cubicBezTo>
                        <a:pt x="2516" y="2589"/>
                        <a:pt x="2509" y="2582"/>
                        <a:pt x="2493" y="2566"/>
                      </a:cubicBezTo>
                      <a:cubicBezTo>
                        <a:pt x="2486" y="2559"/>
                        <a:pt x="2479" y="2545"/>
                        <a:pt x="2466" y="2539"/>
                      </a:cubicBezTo>
                      <a:cubicBezTo>
                        <a:pt x="2459" y="2523"/>
                        <a:pt x="2450" y="2516"/>
                        <a:pt x="2436" y="2502"/>
                      </a:cubicBezTo>
                      <a:cubicBezTo>
                        <a:pt x="2436" y="2495"/>
                        <a:pt x="2429" y="2487"/>
                        <a:pt x="2423" y="2487"/>
                      </a:cubicBezTo>
                      <a:cubicBezTo>
                        <a:pt x="2416" y="2473"/>
                        <a:pt x="2400" y="2459"/>
                        <a:pt x="2393" y="2444"/>
                      </a:cubicBezTo>
                      <a:cubicBezTo>
                        <a:pt x="2386" y="2430"/>
                        <a:pt x="2373" y="2416"/>
                        <a:pt x="2364" y="2401"/>
                      </a:cubicBezTo>
                      <a:cubicBezTo>
                        <a:pt x="2293" y="2294"/>
                        <a:pt x="2235" y="2178"/>
                        <a:pt x="2191" y="2049"/>
                      </a:cubicBezTo>
                      <a:cubicBezTo>
                        <a:pt x="2191" y="2042"/>
                        <a:pt x="2184" y="2028"/>
                        <a:pt x="2184" y="2012"/>
                      </a:cubicBezTo>
                      <a:cubicBezTo>
                        <a:pt x="2178" y="1999"/>
                        <a:pt x="2171" y="1978"/>
                        <a:pt x="2164" y="1962"/>
                      </a:cubicBezTo>
                      <a:cubicBezTo>
                        <a:pt x="2164" y="1949"/>
                        <a:pt x="2157" y="1935"/>
                        <a:pt x="2157" y="1919"/>
                      </a:cubicBezTo>
                      <a:cubicBezTo>
                        <a:pt x="2148" y="1905"/>
                        <a:pt x="2148" y="1883"/>
                        <a:pt x="2141" y="1862"/>
                      </a:cubicBezTo>
                      <a:cubicBezTo>
                        <a:pt x="2141" y="1849"/>
                        <a:pt x="2141" y="1840"/>
                        <a:pt x="2134" y="1826"/>
                      </a:cubicBezTo>
                      <a:cubicBezTo>
                        <a:pt x="2134" y="1805"/>
                        <a:pt x="2128" y="1783"/>
                        <a:pt x="2128" y="1762"/>
                      </a:cubicBezTo>
                      <a:cubicBezTo>
                        <a:pt x="2121" y="1747"/>
                        <a:pt x="2121" y="1726"/>
                        <a:pt x="2121" y="1704"/>
                      </a:cubicBezTo>
                      <a:cubicBezTo>
                        <a:pt x="2114" y="1690"/>
                        <a:pt x="2114" y="1676"/>
                        <a:pt x="2114" y="1654"/>
                      </a:cubicBezTo>
                      <a:lnTo>
                        <a:pt x="2114" y="1617"/>
                      </a:lnTo>
                      <a:cubicBezTo>
                        <a:pt x="2105" y="1597"/>
                        <a:pt x="2105" y="1574"/>
                        <a:pt x="2105" y="1554"/>
                      </a:cubicBezTo>
                      <a:cubicBezTo>
                        <a:pt x="2098" y="1352"/>
                        <a:pt x="2128" y="1136"/>
                        <a:pt x="2184" y="927"/>
                      </a:cubicBezTo>
                      <a:cubicBezTo>
                        <a:pt x="2271" y="648"/>
                        <a:pt x="2386" y="396"/>
                        <a:pt x="2545" y="158"/>
                      </a:cubicBezTo>
                      <a:lnTo>
                        <a:pt x="2379" y="158"/>
                      </a:lnTo>
                      <a:cubicBezTo>
                        <a:pt x="2286" y="158"/>
                        <a:pt x="2062" y="87"/>
                        <a:pt x="18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8"/>
                <p:cNvSpPr/>
                <p:nvPr/>
              </p:nvSpPr>
              <p:spPr>
                <a:xfrm>
                  <a:off x="5880254" y="3453385"/>
                  <a:ext cx="417818" cy="611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2316" extrusionOk="0">
                      <a:moveTo>
                        <a:pt x="1581" y="0"/>
                      </a:moveTo>
                      <a:lnTo>
                        <a:pt x="1581" y="0"/>
                      </a:lnTo>
                      <a:cubicBezTo>
                        <a:pt x="518" y="402"/>
                        <a:pt x="115" y="1086"/>
                        <a:pt x="15" y="1912"/>
                      </a:cubicBezTo>
                      <a:cubicBezTo>
                        <a:pt x="1" y="2041"/>
                        <a:pt x="1" y="2178"/>
                        <a:pt x="15" y="2316"/>
                      </a:cubicBezTo>
                      <a:lnTo>
                        <a:pt x="15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fill="none" extrusionOk="0">
                      <a:moveTo>
                        <a:pt x="280" y="159"/>
                      </a:moveTo>
                      <a:lnTo>
                        <a:pt x="230" y="245"/>
                      </a:lnTo>
                      <a:cubicBezTo>
                        <a:pt x="230" y="238"/>
                        <a:pt x="223" y="231"/>
                        <a:pt x="223" y="223"/>
                      </a:cubicBezTo>
                      <a:cubicBezTo>
                        <a:pt x="223" y="223"/>
                        <a:pt x="216" y="223"/>
                        <a:pt x="216" y="216"/>
                      </a:cubicBezTo>
                      <a:cubicBezTo>
                        <a:pt x="216" y="216"/>
                        <a:pt x="208" y="216"/>
                        <a:pt x="208" y="209"/>
                      </a:cubicBezTo>
                      <a:cubicBezTo>
                        <a:pt x="208" y="209"/>
                        <a:pt x="201" y="209"/>
                        <a:pt x="201" y="202"/>
                      </a:cubicBezTo>
                      <a:cubicBezTo>
                        <a:pt x="187" y="195"/>
                        <a:pt x="164" y="188"/>
                        <a:pt x="151" y="195"/>
                      </a:cubicBezTo>
                      <a:lnTo>
                        <a:pt x="144" y="195"/>
                      </a:lnTo>
                      <a:cubicBezTo>
                        <a:pt x="137" y="195"/>
                        <a:pt x="130" y="195"/>
                        <a:pt x="121" y="202"/>
                      </a:cubicBezTo>
                      <a:lnTo>
                        <a:pt x="108" y="202"/>
                      </a:lnTo>
                      <a:cubicBezTo>
                        <a:pt x="94" y="209"/>
                        <a:pt x="78" y="216"/>
                        <a:pt x="58" y="216"/>
                      </a:cubicBezTo>
                      <a:cubicBezTo>
                        <a:pt x="35" y="188"/>
                        <a:pt x="21" y="152"/>
                        <a:pt x="1" y="116"/>
                      </a:cubicBezTo>
                      <a:cubicBezTo>
                        <a:pt x="35" y="73"/>
                        <a:pt x="71" y="29"/>
                        <a:pt x="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fill="none" extrusionOk="0">
                      <a:moveTo>
                        <a:pt x="2221" y="1"/>
                      </a:moveTo>
                      <a:lnTo>
                        <a:pt x="970" y="2382"/>
                      </a:lnTo>
                      <a:lnTo>
                        <a:pt x="970" y="2382"/>
                      </a:lnTo>
                      <a:lnTo>
                        <a:pt x="849" y="2618"/>
                      </a:lnTo>
                      <a:lnTo>
                        <a:pt x="884" y="2640"/>
                      </a:lnTo>
                      <a:lnTo>
                        <a:pt x="668" y="299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567" y="66"/>
                      </a:lnTo>
                      <a:cubicBezTo>
                        <a:pt x="1626" y="44"/>
                        <a:pt x="1689" y="23"/>
                        <a:pt x="17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8"/>
                <p:cNvSpPr/>
                <p:nvPr/>
              </p:nvSpPr>
              <p:spPr>
                <a:xfrm>
                  <a:off x="6071733" y="2910362"/>
                  <a:ext cx="797605" cy="525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0" h="1991" extrusionOk="0">
                      <a:moveTo>
                        <a:pt x="1446" y="792"/>
                      </a:moveTo>
                      <a:cubicBezTo>
                        <a:pt x="1525" y="792"/>
                        <a:pt x="1605" y="856"/>
                        <a:pt x="1625" y="935"/>
                      </a:cubicBezTo>
                      <a:cubicBezTo>
                        <a:pt x="1639" y="971"/>
                        <a:pt x="1662" y="1058"/>
                        <a:pt x="1510" y="1172"/>
                      </a:cubicBezTo>
                      <a:lnTo>
                        <a:pt x="1446" y="1223"/>
                      </a:lnTo>
                      <a:lnTo>
                        <a:pt x="1360" y="1172"/>
                      </a:lnTo>
                      <a:cubicBezTo>
                        <a:pt x="1144" y="1058"/>
                        <a:pt x="1115" y="971"/>
                        <a:pt x="1108" y="935"/>
                      </a:cubicBezTo>
                      <a:cubicBezTo>
                        <a:pt x="1087" y="856"/>
                        <a:pt x="1130" y="792"/>
                        <a:pt x="1208" y="792"/>
                      </a:cubicBezTo>
                      <a:cubicBezTo>
                        <a:pt x="1260" y="792"/>
                        <a:pt x="1310" y="820"/>
                        <a:pt x="1346" y="856"/>
                      </a:cubicBezTo>
                      <a:cubicBezTo>
                        <a:pt x="1360" y="820"/>
                        <a:pt x="1396" y="792"/>
                        <a:pt x="1446" y="792"/>
                      </a:cubicBezTo>
                      <a:close/>
                      <a:moveTo>
                        <a:pt x="0" y="0"/>
                      </a:moveTo>
                      <a:lnTo>
                        <a:pt x="633" y="1991"/>
                      </a:lnTo>
                      <a:lnTo>
                        <a:pt x="3019" y="1991"/>
                      </a:lnTo>
                      <a:lnTo>
                        <a:pt x="2976" y="1841"/>
                      </a:lnTo>
                      <a:lnTo>
                        <a:pt x="2840" y="1410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8"/>
                <p:cNvSpPr/>
                <p:nvPr/>
              </p:nvSpPr>
              <p:spPr>
                <a:xfrm>
                  <a:off x="6857720" y="3396336"/>
                  <a:ext cx="171142" cy="39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151" extrusionOk="0">
                      <a:moveTo>
                        <a:pt x="0" y="1"/>
                      </a:moveTo>
                      <a:lnTo>
                        <a:pt x="43" y="151"/>
                      </a:lnTo>
                      <a:lnTo>
                        <a:pt x="647" y="151"/>
                      </a:lnTo>
                      <a:cubicBezTo>
                        <a:pt x="633" y="137"/>
                        <a:pt x="613" y="123"/>
                        <a:pt x="590" y="108"/>
                      </a:cubicBezTo>
                      <a:cubicBezTo>
                        <a:pt x="518" y="51"/>
                        <a:pt x="447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fill="none" extrusionOk="0">
                      <a:moveTo>
                        <a:pt x="1029" y="402"/>
                      </a:moveTo>
                      <a:cubicBezTo>
                        <a:pt x="1015" y="488"/>
                        <a:pt x="972" y="647"/>
                        <a:pt x="913" y="833"/>
                      </a:cubicBezTo>
                      <a:cubicBezTo>
                        <a:pt x="836" y="813"/>
                        <a:pt x="698" y="790"/>
                        <a:pt x="670" y="790"/>
                      </a:cubicBezTo>
                      <a:cubicBezTo>
                        <a:pt x="641" y="790"/>
                        <a:pt x="389" y="913"/>
                        <a:pt x="346" y="942"/>
                      </a:cubicBezTo>
                      <a:cubicBezTo>
                        <a:pt x="310" y="970"/>
                        <a:pt x="239" y="1194"/>
                        <a:pt x="232" y="1214"/>
                      </a:cubicBezTo>
                      <a:cubicBezTo>
                        <a:pt x="217" y="1237"/>
                        <a:pt x="210" y="1287"/>
                        <a:pt x="260" y="1287"/>
                      </a:cubicBezTo>
                      <a:lnTo>
                        <a:pt x="555" y="1287"/>
                      </a:lnTo>
                      <a:cubicBezTo>
                        <a:pt x="555" y="1287"/>
                        <a:pt x="562" y="1287"/>
                        <a:pt x="562" y="1294"/>
                      </a:cubicBezTo>
                      <a:lnTo>
                        <a:pt x="137" y="1294"/>
                      </a:lnTo>
                      <a:lnTo>
                        <a:pt x="1" y="863"/>
                      </a:lnTo>
                      <a:cubicBezTo>
                        <a:pt x="217" y="733"/>
                        <a:pt x="382" y="590"/>
                        <a:pt x="518" y="445"/>
                      </a:cubicBezTo>
                      <a:cubicBezTo>
                        <a:pt x="691" y="452"/>
                        <a:pt x="950" y="309"/>
                        <a:pt x="1008" y="123"/>
                      </a:cubicBezTo>
                      <a:cubicBezTo>
                        <a:pt x="1015" y="93"/>
                        <a:pt x="1029" y="50"/>
                        <a:pt x="1043" y="0"/>
                      </a:cubicBezTo>
                      <a:cubicBezTo>
                        <a:pt x="1043" y="136"/>
                        <a:pt x="1043" y="288"/>
                        <a:pt x="1029" y="40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8"/>
                <p:cNvSpPr/>
                <p:nvPr/>
              </p:nvSpPr>
              <p:spPr>
                <a:xfrm>
                  <a:off x="5806040" y="4326818"/>
                  <a:ext cx="792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8" y="7"/>
                        <a:pt x="23" y="7"/>
                        <a:pt x="30" y="7"/>
                      </a:cubicBezTo>
                      <a:cubicBezTo>
                        <a:pt x="23" y="7"/>
                        <a:pt x="14" y="7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8"/>
                <p:cNvSpPr/>
                <p:nvPr/>
              </p:nvSpPr>
              <p:spPr>
                <a:xfrm>
                  <a:off x="5722581" y="4133220"/>
                  <a:ext cx="250902" cy="177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672" extrusionOk="0">
                      <a:moveTo>
                        <a:pt x="489" y="0"/>
                      </a:moveTo>
                      <a:lnTo>
                        <a:pt x="1" y="639"/>
                      </a:lnTo>
                      <a:lnTo>
                        <a:pt x="8" y="647"/>
                      </a:lnTo>
                      <a:cubicBezTo>
                        <a:pt x="8" y="647"/>
                        <a:pt x="15" y="647"/>
                        <a:pt x="15" y="654"/>
                      </a:cubicBezTo>
                      <a:cubicBezTo>
                        <a:pt x="15" y="654"/>
                        <a:pt x="37" y="616"/>
                        <a:pt x="111" y="616"/>
                      </a:cubicBezTo>
                      <a:cubicBezTo>
                        <a:pt x="121" y="616"/>
                        <a:pt x="132" y="616"/>
                        <a:pt x="144" y="618"/>
                      </a:cubicBezTo>
                      <a:cubicBezTo>
                        <a:pt x="151" y="618"/>
                        <a:pt x="158" y="618"/>
                        <a:pt x="173" y="625"/>
                      </a:cubicBezTo>
                      <a:lnTo>
                        <a:pt x="173" y="604"/>
                      </a:lnTo>
                      <a:cubicBezTo>
                        <a:pt x="167" y="582"/>
                        <a:pt x="187" y="552"/>
                        <a:pt x="210" y="552"/>
                      </a:cubicBezTo>
                      <a:lnTo>
                        <a:pt x="217" y="552"/>
                      </a:lnTo>
                      <a:cubicBezTo>
                        <a:pt x="237" y="552"/>
                        <a:pt x="260" y="575"/>
                        <a:pt x="260" y="596"/>
                      </a:cubicBezTo>
                      <a:lnTo>
                        <a:pt x="267" y="639"/>
                      </a:lnTo>
                      <a:cubicBezTo>
                        <a:pt x="296" y="639"/>
                        <a:pt x="330" y="647"/>
                        <a:pt x="360" y="647"/>
                      </a:cubicBezTo>
                      <a:lnTo>
                        <a:pt x="360" y="618"/>
                      </a:lnTo>
                      <a:cubicBezTo>
                        <a:pt x="360" y="596"/>
                        <a:pt x="374" y="568"/>
                        <a:pt x="403" y="568"/>
                      </a:cubicBezTo>
                      <a:cubicBezTo>
                        <a:pt x="432" y="568"/>
                        <a:pt x="446" y="589"/>
                        <a:pt x="453" y="611"/>
                      </a:cubicBezTo>
                      <a:lnTo>
                        <a:pt x="453" y="661"/>
                      </a:lnTo>
                      <a:lnTo>
                        <a:pt x="503" y="661"/>
                      </a:lnTo>
                      <a:cubicBezTo>
                        <a:pt x="518" y="661"/>
                        <a:pt x="539" y="668"/>
                        <a:pt x="555" y="668"/>
                      </a:cubicBezTo>
                      <a:lnTo>
                        <a:pt x="546" y="632"/>
                      </a:lnTo>
                      <a:cubicBezTo>
                        <a:pt x="546" y="611"/>
                        <a:pt x="568" y="589"/>
                        <a:pt x="589" y="582"/>
                      </a:cubicBezTo>
                      <a:lnTo>
                        <a:pt x="598" y="582"/>
                      </a:lnTo>
                      <a:cubicBezTo>
                        <a:pt x="619" y="582"/>
                        <a:pt x="641" y="604"/>
                        <a:pt x="641" y="625"/>
                      </a:cubicBezTo>
                      <a:lnTo>
                        <a:pt x="648" y="668"/>
                      </a:lnTo>
                      <a:cubicBezTo>
                        <a:pt x="660" y="670"/>
                        <a:pt x="671" y="671"/>
                        <a:pt x="682" y="671"/>
                      </a:cubicBezTo>
                      <a:cubicBezTo>
                        <a:pt x="703" y="671"/>
                        <a:pt x="721" y="668"/>
                        <a:pt x="741" y="668"/>
                      </a:cubicBezTo>
                      <a:lnTo>
                        <a:pt x="741" y="647"/>
                      </a:lnTo>
                      <a:cubicBezTo>
                        <a:pt x="734" y="625"/>
                        <a:pt x="755" y="604"/>
                        <a:pt x="784" y="596"/>
                      </a:cubicBezTo>
                      <a:cubicBezTo>
                        <a:pt x="791" y="596"/>
                        <a:pt x="798" y="604"/>
                        <a:pt x="798" y="604"/>
                      </a:cubicBezTo>
                      <a:cubicBezTo>
                        <a:pt x="820" y="575"/>
                        <a:pt x="841" y="552"/>
                        <a:pt x="857" y="532"/>
                      </a:cubicBezTo>
                      <a:cubicBezTo>
                        <a:pt x="891" y="489"/>
                        <a:pt x="927" y="445"/>
                        <a:pt x="950" y="416"/>
                      </a:cubicBezTo>
                      <a:lnTo>
                        <a:pt x="719" y="207"/>
                      </a:lnTo>
                      <a:lnTo>
                        <a:pt x="489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8"/>
                <p:cNvSpPr/>
                <p:nvPr/>
              </p:nvSpPr>
              <p:spPr>
                <a:xfrm>
                  <a:off x="5388220" y="4322592"/>
                  <a:ext cx="408574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cubicBezTo>
                        <a:pt x="87" y="146"/>
                        <a:pt x="66" y="246"/>
                        <a:pt x="1" y="368"/>
                      </a:cubicBezTo>
                      <a:lnTo>
                        <a:pt x="1367" y="1172"/>
                      </a:lnTo>
                      <a:cubicBezTo>
                        <a:pt x="1453" y="1065"/>
                        <a:pt x="1510" y="943"/>
                        <a:pt x="1546" y="827"/>
                      </a:cubicBezTo>
                      <a:lnTo>
                        <a:pt x="454" y="189"/>
                      </a:lnTo>
                      <a:cubicBezTo>
                        <a:pt x="447" y="180"/>
                        <a:pt x="441" y="167"/>
                        <a:pt x="441" y="160"/>
                      </a:cubicBezTo>
                      <a:lnTo>
                        <a:pt x="425" y="23"/>
                      </a:lnTo>
                      <a:cubicBezTo>
                        <a:pt x="397" y="23"/>
                        <a:pt x="361" y="17"/>
                        <a:pt x="332" y="17"/>
                      </a:cubicBezTo>
                      <a:lnTo>
                        <a:pt x="339" y="117"/>
                      </a:lnTo>
                      <a:cubicBezTo>
                        <a:pt x="346" y="137"/>
                        <a:pt x="325" y="167"/>
                        <a:pt x="296" y="167"/>
                      </a:cubicBezTo>
                      <a:cubicBezTo>
                        <a:pt x="268" y="167"/>
                        <a:pt x="253" y="146"/>
                        <a:pt x="246" y="123"/>
                      </a:cubicBezTo>
                      <a:lnTo>
                        <a:pt x="239" y="1"/>
                      </a:lnTo>
                      <a:lnTo>
                        <a:pt x="216" y="1"/>
                      </a:lnTo>
                      <a:cubicBezTo>
                        <a:pt x="211" y="1"/>
                        <a:pt x="207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8"/>
                <p:cNvSpPr/>
                <p:nvPr/>
              </p:nvSpPr>
              <p:spPr>
                <a:xfrm>
                  <a:off x="5748992" y="4541016"/>
                  <a:ext cx="47803" cy="9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346" fill="none" extrusionOk="0">
                      <a:moveTo>
                        <a:pt x="180" y="0"/>
                      </a:moveTo>
                      <a:cubicBezTo>
                        <a:pt x="144" y="116"/>
                        <a:pt x="87" y="238"/>
                        <a:pt x="1" y="345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8"/>
                <p:cNvSpPr/>
                <p:nvPr/>
              </p:nvSpPr>
              <p:spPr>
                <a:xfrm>
                  <a:off x="5540347" y="4284031"/>
                  <a:ext cx="189893" cy="13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515" extrusionOk="0">
                      <a:moveTo>
                        <a:pt x="345" y="1"/>
                      </a:moveTo>
                      <a:cubicBezTo>
                        <a:pt x="247" y="1"/>
                        <a:pt x="175" y="21"/>
                        <a:pt x="123" y="47"/>
                      </a:cubicBezTo>
                      <a:cubicBezTo>
                        <a:pt x="94" y="61"/>
                        <a:pt x="65" y="83"/>
                        <a:pt x="51" y="97"/>
                      </a:cubicBezTo>
                      <a:cubicBezTo>
                        <a:pt x="44" y="97"/>
                        <a:pt x="37" y="104"/>
                        <a:pt x="37" y="111"/>
                      </a:cubicBezTo>
                      <a:cubicBezTo>
                        <a:pt x="15" y="133"/>
                        <a:pt x="1" y="147"/>
                        <a:pt x="1" y="147"/>
                      </a:cubicBezTo>
                      <a:lnTo>
                        <a:pt x="44" y="169"/>
                      </a:lnTo>
                      <a:lnTo>
                        <a:pt x="94" y="197"/>
                      </a:lnTo>
                      <a:lnTo>
                        <a:pt x="144" y="226"/>
                      </a:lnTo>
                      <a:lnTo>
                        <a:pt x="244" y="292"/>
                      </a:lnTo>
                      <a:lnTo>
                        <a:pt x="346" y="349"/>
                      </a:lnTo>
                      <a:lnTo>
                        <a:pt x="575" y="485"/>
                      </a:lnTo>
                      <a:lnTo>
                        <a:pt x="632" y="514"/>
                      </a:lnTo>
                      <a:cubicBezTo>
                        <a:pt x="641" y="499"/>
                        <a:pt x="648" y="485"/>
                        <a:pt x="655" y="471"/>
                      </a:cubicBezTo>
                      <a:cubicBezTo>
                        <a:pt x="675" y="435"/>
                        <a:pt x="691" y="399"/>
                        <a:pt x="698" y="363"/>
                      </a:cubicBezTo>
                      <a:cubicBezTo>
                        <a:pt x="705" y="349"/>
                        <a:pt x="705" y="342"/>
                        <a:pt x="705" y="326"/>
                      </a:cubicBezTo>
                      <a:cubicBezTo>
                        <a:pt x="712" y="320"/>
                        <a:pt x="712" y="306"/>
                        <a:pt x="712" y="299"/>
                      </a:cubicBezTo>
                      <a:cubicBezTo>
                        <a:pt x="719" y="276"/>
                        <a:pt x="719" y="256"/>
                        <a:pt x="719" y="240"/>
                      </a:cubicBezTo>
                      <a:lnTo>
                        <a:pt x="719" y="213"/>
                      </a:lnTo>
                      <a:cubicBezTo>
                        <a:pt x="719" y="147"/>
                        <a:pt x="712" y="104"/>
                        <a:pt x="705" y="83"/>
                      </a:cubicBezTo>
                      <a:cubicBezTo>
                        <a:pt x="705" y="76"/>
                        <a:pt x="698" y="76"/>
                        <a:pt x="698" y="76"/>
                      </a:cubicBezTo>
                      <a:lnTo>
                        <a:pt x="691" y="68"/>
                      </a:lnTo>
                      <a:cubicBezTo>
                        <a:pt x="551" y="19"/>
                        <a:pt x="437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5843807" y="4064814"/>
                  <a:ext cx="216832" cy="220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34" extrusionOk="0">
                      <a:moveTo>
                        <a:pt x="153" y="1"/>
                      </a:moveTo>
                      <a:lnTo>
                        <a:pt x="1" y="237"/>
                      </a:lnTo>
                      <a:lnTo>
                        <a:pt x="30" y="259"/>
                      </a:lnTo>
                      <a:lnTo>
                        <a:pt x="260" y="466"/>
                      </a:lnTo>
                      <a:lnTo>
                        <a:pt x="491" y="675"/>
                      </a:lnTo>
                      <a:lnTo>
                        <a:pt x="677" y="834"/>
                      </a:lnTo>
                      <a:lnTo>
                        <a:pt x="820" y="611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6108180" y="3435954"/>
                  <a:ext cx="1325027" cy="85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" h="3222" extrusionOk="0">
                      <a:moveTo>
                        <a:pt x="1372" y="1"/>
                      </a:moveTo>
                      <a:lnTo>
                        <a:pt x="121" y="2382"/>
                      </a:lnTo>
                      <a:lnTo>
                        <a:pt x="0" y="2618"/>
                      </a:lnTo>
                      <a:lnTo>
                        <a:pt x="35" y="2640"/>
                      </a:lnTo>
                      <a:lnTo>
                        <a:pt x="107" y="2697"/>
                      </a:lnTo>
                      <a:lnTo>
                        <a:pt x="561" y="3056"/>
                      </a:lnTo>
                      <a:lnTo>
                        <a:pt x="777" y="3222"/>
                      </a:lnTo>
                      <a:lnTo>
                        <a:pt x="1876" y="1526"/>
                      </a:lnTo>
                      <a:lnTo>
                        <a:pt x="2048" y="1274"/>
                      </a:lnTo>
                      <a:cubicBezTo>
                        <a:pt x="2048" y="1274"/>
                        <a:pt x="2379" y="1403"/>
                        <a:pt x="2702" y="1526"/>
                      </a:cubicBezTo>
                      <a:cubicBezTo>
                        <a:pt x="3019" y="1115"/>
                        <a:pt x="3442" y="786"/>
                        <a:pt x="3953" y="541"/>
                      </a:cubicBezTo>
                      <a:cubicBezTo>
                        <a:pt x="4046" y="498"/>
                        <a:pt x="4141" y="462"/>
                        <a:pt x="4234" y="418"/>
                      </a:cubicBezTo>
                      <a:cubicBezTo>
                        <a:pt x="4291" y="398"/>
                        <a:pt x="4341" y="375"/>
                        <a:pt x="4399" y="355"/>
                      </a:cubicBezTo>
                      <a:cubicBezTo>
                        <a:pt x="4513" y="318"/>
                        <a:pt x="4629" y="275"/>
                        <a:pt x="4744" y="239"/>
                      </a:cubicBezTo>
                      <a:cubicBezTo>
                        <a:pt x="4838" y="210"/>
                        <a:pt x="4931" y="173"/>
                        <a:pt x="5017" y="146"/>
                      </a:cubicBezTo>
                      <a:lnTo>
                        <a:pt x="4622" y="146"/>
                      </a:lnTo>
                      <a:cubicBezTo>
                        <a:pt x="4341" y="146"/>
                        <a:pt x="4098" y="146"/>
                        <a:pt x="4003" y="139"/>
                      </a:cubicBezTo>
                      <a:cubicBezTo>
                        <a:pt x="3996" y="146"/>
                        <a:pt x="3996" y="146"/>
                        <a:pt x="3989" y="146"/>
                      </a:cubicBezTo>
                      <a:cubicBezTo>
                        <a:pt x="3916" y="160"/>
                        <a:pt x="3859" y="166"/>
                        <a:pt x="3813" y="166"/>
                      </a:cubicBezTo>
                      <a:cubicBezTo>
                        <a:pt x="3695" y="166"/>
                        <a:pt x="3652" y="129"/>
                        <a:pt x="3614" y="103"/>
                      </a:cubicBezTo>
                      <a:cubicBezTo>
                        <a:pt x="3594" y="80"/>
                        <a:pt x="3544" y="44"/>
                        <a:pt x="34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5991972" y="4133220"/>
                  <a:ext cx="264636" cy="335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272" extrusionOk="0">
                      <a:moveTo>
                        <a:pt x="475" y="0"/>
                      </a:moveTo>
                      <a:lnTo>
                        <a:pt x="259" y="352"/>
                      </a:lnTo>
                      <a:lnTo>
                        <a:pt x="116" y="575"/>
                      </a:lnTo>
                      <a:lnTo>
                        <a:pt x="66" y="661"/>
                      </a:lnTo>
                      <a:cubicBezTo>
                        <a:pt x="73" y="668"/>
                        <a:pt x="73" y="675"/>
                        <a:pt x="80" y="690"/>
                      </a:cubicBezTo>
                      <a:lnTo>
                        <a:pt x="80" y="718"/>
                      </a:lnTo>
                      <a:lnTo>
                        <a:pt x="80" y="747"/>
                      </a:lnTo>
                      <a:cubicBezTo>
                        <a:pt x="80" y="754"/>
                        <a:pt x="80" y="754"/>
                        <a:pt x="73" y="761"/>
                      </a:cubicBezTo>
                      <a:cubicBezTo>
                        <a:pt x="73" y="761"/>
                        <a:pt x="73" y="768"/>
                        <a:pt x="66" y="777"/>
                      </a:cubicBezTo>
                      <a:lnTo>
                        <a:pt x="66" y="784"/>
                      </a:lnTo>
                      <a:cubicBezTo>
                        <a:pt x="66" y="784"/>
                        <a:pt x="66" y="790"/>
                        <a:pt x="59" y="790"/>
                      </a:cubicBezTo>
                      <a:cubicBezTo>
                        <a:pt x="59" y="797"/>
                        <a:pt x="59" y="797"/>
                        <a:pt x="52" y="797"/>
                      </a:cubicBezTo>
                      <a:cubicBezTo>
                        <a:pt x="52" y="804"/>
                        <a:pt x="52" y="804"/>
                        <a:pt x="44" y="811"/>
                      </a:cubicBezTo>
                      <a:cubicBezTo>
                        <a:pt x="44" y="820"/>
                        <a:pt x="37" y="827"/>
                        <a:pt x="30" y="834"/>
                      </a:cubicBezTo>
                      <a:cubicBezTo>
                        <a:pt x="23" y="840"/>
                        <a:pt x="9" y="847"/>
                        <a:pt x="0" y="847"/>
                      </a:cubicBezTo>
                      <a:cubicBezTo>
                        <a:pt x="37" y="870"/>
                        <a:pt x="66" y="906"/>
                        <a:pt x="95" y="949"/>
                      </a:cubicBezTo>
                      <a:cubicBezTo>
                        <a:pt x="145" y="1042"/>
                        <a:pt x="232" y="1142"/>
                        <a:pt x="332" y="1199"/>
                      </a:cubicBezTo>
                      <a:cubicBezTo>
                        <a:pt x="361" y="1215"/>
                        <a:pt x="382" y="1222"/>
                        <a:pt x="404" y="1236"/>
                      </a:cubicBezTo>
                      <a:cubicBezTo>
                        <a:pt x="440" y="1242"/>
                        <a:pt x="461" y="1258"/>
                        <a:pt x="483" y="1272"/>
                      </a:cubicBezTo>
                      <a:cubicBezTo>
                        <a:pt x="497" y="1222"/>
                        <a:pt x="518" y="1149"/>
                        <a:pt x="561" y="1085"/>
                      </a:cubicBezTo>
                      <a:cubicBezTo>
                        <a:pt x="620" y="992"/>
                        <a:pt x="872" y="604"/>
                        <a:pt x="1001" y="416"/>
                      </a:cubicBezTo>
                      <a:lnTo>
                        <a:pt x="547" y="57"/>
                      </a:lnTo>
                      <a:lnTo>
                        <a:pt x="47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8"/>
                <p:cNvSpPr/>
                <p:nvPr/>
              </p:nvSpPr>
              <p:spPr>
                <a:xfrm>
                  <a:off x="5707263" y="4322592"/>
                  <a:ext cx="418082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lnTo>
                        <a:pt x="87" y="94"/>
                      </a:lnTo>
                      <a:cubicBezTo>
                        <a:pt x="87" y="110"/>
                        <a:pt x="87" y="130"/>
                        <a:pt x="80" y="153"/>
                      </a:cubicBezTo>
                      <a:cubicBezTo>
                        <a:pt x="80" y="160"/>
                        <a:pt x="80" y="174"/>
                        <a:pt x="73" y="180"/>
                      </a:cubicBezTo>
                      <a:cubicBezTo>
                        <a:pt x="73" y="196"/>
                        <a:pt x="73" y="203"/>
                        <a:pt x="66" y="217"/>
                      </a:cubicBezTo>
                      <a:cubicBezTo>
                        <a:pt x="59" y="253"/>
                        <a:pt x="43" y="289"/>
                        <a:pt x="23" y="325"/>
                      </a:cubicBezTo>
                      <a:cubicBezTo>
                        <a:pt x="16" y="339"/>
                        <a:pt x="9" y="353"/>
                        <a:pt x="0" y="368"/>
                      </a:cubicBezTo>
                      <a:lnTo>
                        <a:pt x="354" y="577"/>
                      </a:lnTo>
                      <a:lnTo>
                        <a:pt x="368" y="584"/>
                      </a:lnTo>
                      <a:lnTo>
                        <a:pt x="1367" y="1172"/>
                      </a:lnTo>
                      <a:cubicBezTo>
                        <a:pt x="1396" y="1145"/>
                        <a:pt x="1410" y="1115"/>
                        <a:pt x="1432" y="1086"/>
                      </a:cubicBezTo>
                      <a:cubicBezTo>
                        <a:pt x="1539" y="907"/>
                        <a:pt x="1582" y="698"/>
                        <a:pt x="1582" y="620"/>
                      </a:cubicBezTo>
                      <a:cubicBezTo>
                        <a:pt x="1582" y="605"/>
                        <a:pt x="1575" y="598"/>
                        <a:pt x="1575" y="591"/>
                      </a:cubicBezTo>
                      <a:cubicBezTo>
                        <a:pt x="1568" y="577"/>
                        <a:pt x="1568" y="562"/>
                        <a:pt x="1561" y="555"/>
                      </a:cubicBezTo>
                      <a:cubicBezTo>
                        <a:pt x="1539" y="541"/>
                        <a:pt x="1518" y="525"/>
                        <a:pt x="1482" y="519"/>
                      </a:cubicBezTo>
                      <a:cubicBezTo>
                        <a:pt x="1460" y="505"/>
                        <a:pt x="1439" y="498"/>
                        <a:pt x="1410" y="482"/>
                      </a:cubicBezTo>
                      <a:cubicBezTo>
                        <a:pt x="1310" y="425"/>
                        <a:pt x="1223" y="325"/>
                        <a:pt x="1173" y="232"/>
                      </a:cubicBezTo>
                      <a:cubicBezTo>
                        <a:pt x="1144" y="189"/>
                        <a:pt x="1115" y="153"/>
                        <a:pt x="1078" y="130"/>
                      </a:cubicBezTo>
                      <a:cubicBezTo>
                        <a:pt x="1072" y="123"/>
                        <a:pt x="1058" y="117"/>
                        <a:pt x="1044" y="117"/>
                      </a:cubicBezTo>
                      <a:cubicBezTo>
                        <a:pt x="1015" y="103"/>
                        <a:pt x="985" y="94"/>
                        <a:pt x="949" y="94"/>
                      </a:cubicBezTo>
                      <a:cubicBezTo>
                        <a:pt x="935" y="87"/>
                        <a:pt x="921" y="87"/>
                        <a:pt x="906" y="87"/>
                      </a:cubicBezTo>
                      <a:lnTo>
                        <a:pt x="921" y="224"/>
                      </a:lnTo>
                      <a:cubicBezTo>
                        <a:pt x="921" y="246"/>
                        <a:pt x="906" y="267"/>
                        <a:pt x="878" y="275"/>
                      </a:cubicBezTo>
                      <a:cubicBezTo>
                        <a:pt x="849" y="275"/>
                        <a:pt x="835" y="253"/>
                        <a:pt x="828" y="232"/>
                      </a:cubicBezTo>
                      <a:lnTo>
                        <a:pt x="813" y="73"/>
                      </a:lnTo>
                      <a:cubicBezTo>
                        <a:pt x="785" y="67"/>
                        <a:pt x="749" y="67"/>
                        <a:pt x="720" y="60"/>
                      </a:cubicBezTo>
                      <a:lnTo>
                        <a:pt x="713" y="67"/>
                      </a:lnTo>
                      <a:lnTo>
                        <a:pt x="727" y="189"/>
                      </a:lnTo>
                      <a:cubicBezTo>
                        <a:pt x="727" y="210"/>
                        <a:pt x="713" y="232"/>
                        <a:pt x="683" y="239"/>
                      </a:cubicBezTo>
                      <a:cubicBezTo>
                        <a:pt x="656" y="239"/>
                        <a:pt x="640" y="217"/>
                        <a:pt x="633" y="196"/>
                      </a:cubicBezTo>
                      <a:lnTo>
                        <a:pt x="633" y="167"/>
                      </a:lnTo>
                      <a:lnTo>
                        <a:pt x="620" y="51"/>
                      </a:lnTo>
                      <a:cubicBezTo>
                        <a:pt x="590" y="44"/>
                        <a:pt x="554" y="37"/>
                        <a:pt x="526" y="37"/>
                      </a:cubicBezTo>
                      <a:lnTo>
                        <a:pt x="533" y="153"/>
                      </a:lnTo>
                      <a:cubicBezTo>
                        <a:pt x="533" y="174"/>
                        <a:pt x="518" y="203"/>
                        <a:pt x="490" y="203"/>
                      </a:cubicBezTo>
                      <a:cubicBezTo>
                        <a:pt x="461" y="203"/>
                        <a:pt x="447" y="180"/>
                        <a:pt x="440" y="160"/>
                      </a:cubicBezTo>
                      <a:lnTo>
                        <a:pt x="432" y="23"/>
                      </a:lnTo>
                      <a:lnTo>
                        <a:pt x="404" y="23"/>
                      </a:lnTo>
                      <a:cubicBezTo>
                        <a:pt x="397" y="23"/>
                        <a:pt x="388" y="23"/>
                        <a:pt x="375" y="17"/>
                      </a:cubicBezTo>
                      <a:lnTo>
                        <a:pt x="331" y="17"/>
                      </a:lnTo>
                      <a:lnTo>
                        <a:pt x="338" y="117"/>
                      </a:lnTo>
                      <a:cubicBezTo>
                        <a:pt x="345" y="137"/>
                        <a:pt x="325" y="167"/>
                        <a:pt x="295" y="167"/>
                      </a:cubicBezTo>
                      <a:cubicBezTo>
                        <a:pt x="275" y="167"/>
                        <a:pt x="252" y="146"/>
                        <a:pt x="245" y="123"/>
                      </a:cubicBezTo>
                      <a:lnTo>
                        <a:pt x="238" y="1"/>
                      </a:lnTo>
                      <a:lnTo>
                        <a:pt x="216" y="1"/>
                      </a:lnTo>
                      <a:cubicBezTo>
                        <a:pt x="211" y="1"/>
                        <a:pt x="206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8"/>
                <p:cNvSpPr/>
                <p:nvPr/>
              </p:nvSpPr>
              <p:spPr>
                <a:xfrm>
                  <a:off x="5508125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00" y="37"/>
                      </a:lnTo>
                      <a:lnTo>
                        <a:pt x="73" y="80"/>
                      </a:lnTo>
                      <a:lnTo>
                        <a:pt x="0" y="189"/>
                      </a:lnTo>
                      <a:lnTo>
                        <a:pt x="1092" y="827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1122" y="584"/>
                      </a:lnTo>
                      <a:lnTo>
                        <a:pt x="1108" y="577"/>
                      </a:lnTo>
                      <a:lnTo>
                        <a:pt x="754" y="368"/>
                      </a:lnTo>
                      <a:lnTo>
                        <a:pt x="697" y="339"/>
                      </a:lnTo>
                      <a:lnTo>
                        <a:pt x="468" y="203"/>
                      </a:lnTo>
                      <a:lnTo>
                        <a:pt x="366" y="146"/>
                      </a:lnTo>
                      <a:lnTo>
                        <a:pt x="266" y="80"/>
                      </a:lnTo>
                      <a:lnTo>
                        <a:pt x="216" y="51"/>
                      </a:lnTo>
                      <a:lnTo>
                        <a:pt x="166" y="23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8"/>
                <p:cNvSpPr/>
                <p:nvPr/>
              </p:nvSpPr>
              <p:spPr>
                <a:xfrm>
                  <a:off x="5726279" y="4295652"/>
                  <a:ext cx="44106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69" extrusionOk="0">
                      <a:moveTo>
                        <a:pt x="97" y="1"/>
                      </a:moveTo>
                      <a:cubicBezTo>
                        <a:pt x="23" y="1"/>
                        <a:pt x="1" y="39"/>
                        <a:pt x="1" y="39"/>
                      </a:cubicBezTo>
                      <a:cubicBezTo>
                        <a:pt x="8" y="60"/>
                        <a:pt x="15" y="103"/>
                        <a:pt x="15" y="169"/>
                      </a:cubicBezTo>
                      <a:cubicBezTo>
                        <a:pt x="15" y="169"/>
                        <a:pt x="35" y="103"/>
                        <a:pt x="130" y="103"/>
                      </a:cubicBezTo>
                      <a:cubicBezTo>
                        <a:pt x="134" y="103"/>
                        <a:pt x="139" y="103"/>
                        <a:pt x="144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4" y="3"/>
                        <a:pt x="137" y="3"/>
                        <a:pt x="130" y="3"/>
                      </a:cubicBezTo>
                      <a:cubicBezTo>
                        <a:pt x="118" y="1"/>
                        <a:pt x="107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8"/>
                <p:cNvSpPr/>
                <p:nvPr/>
              </p:nvSpPr>
              <p:spPr>
                <a:xfrm>
                  <a:off x="5792834" y="4301727"/>
                  <a:ext cx="28524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03" extrusionOk="0">
                      <a:moveTo>
                        <a:pt x="1" y="1"/>
                      </a:moveTo>
                      <a:lnTo>
                        <a:pt x="7" y="96"/>
                      </a:lnTo>
                      <a:lnTo>
                        <a:pt x="51" y="96"/>
                      </a:lnTo>
                      <a:cubicBezTo>
                        <a:pt x="58" y="102"/>
                        <a:pt x="73" y="102"/>
                        <a:pt x="80" y="102"/>
                      </a:cubicBezTo>
                      <a:lnTo>
                        <a:pt x="108" y="102"/>
                      </a:lnTo>
                      <a:lnTo>
                        <a:pt x="94" y="9"/>
                      </a:lnTo>
                      <a:cubicBezTo>
                        <a:pt x="64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8"/>
                <p:cNvSpPr/>
                <p:nvPr/>
              </p:nvSpPr>
              <p:spPr>
                <a:xfrm>
                  <a:off x="5841958" y="4307801"/>
                  <a:ext cx="29052" cy="28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08" extrusionOk="0">
                      <a:moveTo>
                        <a:pt x="1" y="0"/>
                      </a:moveTo>
                      <a:lnTo>
                        <a:pt x="16" y="93"/>
                      </a:lnTo>
                      <a:cubicBezTo>
                        <a:pt x="44" y="93"/>
                        <a:pt x="80" y="100"/>
                        <a:pt x="110" y="107"/>
                      </a:cubicBezTo>
                      <a:lnTo>
                        <a:pt x="103" y="7"/>
                      </a:lnTo>
                      <a:cubicBezTo>
                        <a:pt x="87" y="7"/>
                        <a:pt x="66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8"/>
                <p:cNvSpPr/>
                <p:nvPr/>
              </p:nvSpPr>
              <p:spPr>
                <a:xfrm>
                  <a:off x="5893460" y="4309386"/>
                  <a:ext cx="28524" cy="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24" extrusionOk="0">
                      <a:moveTo>
                        <a:pt x="94" y="1"/>
                      </a:moveTo>
                      <a:cubicBezTo>
                        <a:pt x="74" y="1"/>
                        <a:pt x="56" y="4"/>
                        <a:pt x="35" y="4"/>
                      </a:cubicBezTo>
                      <a:cubicBezTo>
                        <a:pt x="24" y="4"/>
                        <a:pt x="13" y="3"/>
                        <a:pt x="1" y="1"/>
                      </a:cubicBezTo>
                      <a:lnTo>
                        <a:pt x="1" y="1"/>
                      </a:lnTo>
                      <a:lnTo>
                        <a:pt x="8" y="110"/>
                      </a:lnTo>
                      <a:lnTo>
                        <a:pt x="15" y="110"/>
                      </a:lnTo>
                      <a:cubicBezTo>
                        <a:pt x="44" y="117"/>
                        <a:pt x="80" y="117"/>
                        <a:pt x="108" y="123"/>
                      </a:cubicBezTo>
                      <a:lnTo>
                        <a:pt x="94" y="8"/>
                      </a:ln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8"/>
                <p:cNvSpPr/>
                <p:nvPr/>
              </p:nvSpPr>
              <p:spPr>
                <a:xfrm>
                  <a:off x="5942848" y="4293803"/>
                  <a:ext cx="70253" cy="6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40" extrusionOk="0">
                      <a:moveTo>
                        <a:pt x="187" y="0"/>
                      </a:moveTo>
                      <a:cubicBezTo>
                        <a:pt x="181" y="0"/>
                        <a:pt x="177" y="1"/>
                        <a:pt x="173" y="3"/>
                      </a:cubicBezTo>
                      <a:lnTo>
                        <a:pt x="166" y="3"/>
                      </a:lnTo>
                      <a:cubicBezTo>
                        <a:pt x="159" y="3"/>
                        <a:pt x="152" y="3"/>
                        <a:pt x="143" y="10"/>
                      </a:cubicBezTo>
                      <a:lnTo>
                        <a:pt x="130" y="10"/>
                      </a:lnTo>
                      <a:cubicBezTo>
                        <a:pt x="116" y="17"/>
                        <a:pt x="100" y="24"/>
                        <a:pt x="80" y="24"/>
                      </a:cubicBezTo>
                      <a:cubicBezTo>
                        <a:pt x="57" y="31"/>
                        <a:pt x="29" y="46"/>
                        <a:pt x="0" y="46"/>
                      </a:cubicBezTo>
                      <a:lnTo>
                        <a:pt x="14" y="196"/>
                      </a:lnTo>
                      <a:cubicBezTo>
                        <a:pt x="29" y="196"/>
                        <a:pt x="43" y="196"/>
                        <a:pt x="57" y="203"/>
                      </a:cubicBezTo>
                      <a:cubicBezTo>
                        <a:pt x="93" y="203"/>
                        <a:pt x="123" y="212"/>
                        <a:pt x="152" y="226"/>
                      </a:cubicBezTo>
                      <a:cubicBezTo>
                        <a:pt x="166" y="226"/>
                        <a:pt x="180" y="232"/>
                        <a:pt x="186" y="239"/>
                      </a:cubicBezTo>
                      <a:cubicBezTo>
                        <a:pt x="195" y="239"/>
                        <a:pt x="209" y="232"/>
                        <a:pt x="216" y="226"/>
                      </a:cubicBezTo>
                      <a:cubicBezTo>
                        <a:pt x="223" y="219"/>
                        <a:pt x="230" y="212"/>
                        <a:pt x="230" y="203"/>
                      </a:cubicBezTo>
                      <a:cubicBezTo>
                        <a:pt x="238" y="196"/>
                        <a:pt x="238" y="196"/>
                        <a:pt x="238" y="189"/>
                      </a:cubicBezTo>
                      <a:cubicBezTo>
                        <a:pt x="245" y="189"/>
                        <a:pt x="245" y="189"/>
                        <a:pt x="245" y="182"/>
                      </a:cubicBezTo>
                      <a:cubicBezTo>
                        <a:pt x="252" y="182"/>
                        <a:pt x="252" y="176"/>
                        <a:pt x="252" y="176"/>
                      </a:cubicBezTo>
                      <a:lnTo>
                        <a:pt x="252" y="169"/>
                      </a:lnTo>
                      <a:cubicBezTo>
                        <a:pt x="259" y="160"/>
                        <a:pt x="259" y="153"/>
                        <a:pt x="259" y="153"/>
                      </a:cubicBezTo>
                      <a:cubicBezTo>
                        <a:pt x="266" y="146"/>
                        <a:pt x="266" y="146"/>
                        <a:pt x="266" y="139"/>
                      </a:cubicBezTo>
                      <a:lnTo>
                        <a:pt x="266" y="110"/>
                      </a:lnTo>
                      <a:lnTo>
                        <a:pt x="266" y="82"/>
                      </a:lnTo>
                      <a:cubicBezTo>
                        <a:pt x="259" y="67"/>
                        <a:pt x="259" y="60"/>
                        <a:pt x="252" y="53"/>
                      </a:cubicBezTo>
                      <a:cubicBezTo>
                        <a:pt x="252" y="46"/>
                        <a:pt x="245" y="39"/>
                        <a:pt x="245" y="31"/>
                      </a:cubicBezTo>
                      <a:cubicBezTo>
                        <a:pt x="245" y="31"/>
                        <a:pt x="238" y="31"/>
                        <a:pt x="238" y="24"/>
                      </a:cubicBezTo>
                      <a:cubicBezTo>
                        <a:pt x="238" y="24"/>
                        <a:pt x="230" y="24"/>
                        <a:pt x="230" y="17"/>
                      </a:cubicBezTo>
                      <a:cubicBezTo>
                        <a:pt x="230" y="17"/>
                        <a:pt x="223" y="17"/>
                        <a:pt x="223" y="10"/>
                      </a:cubicBezTo>
                      <a:cubicBezTo>
                        <a:pt x="213" y="5"/>
                        <a:pt x="199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8"/>
                <p:cNvSpPr/>
                <p:nvPr/>
              </p:nvSpPr>
              <p:spPr>
                <a:xfrm>
                  <a:off x="5766423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1" y="0"/>
                        <a:pt x="1" y="30"/>
                        <a:pt x="7" y="52"/>
                      </a:cubicBezTo>
                      <a:lnTo>
                        <a:pt x="7" y="73"/>
                      </a:lnTo>
                      <a:lnTo>
                        <a:pt x="14" y="166"/>
                      </a:lnTo>
                      <a:lnTo>
                        <a:pt x="21" y="288"/>
                      </a:lnTo>
                      <a:cubicBezTo>
                        <a:pt x="28" y="311"/>
                        <a:pt x="51" y="332"/>
                        <a:pt x="71" y="332"/>
                      </a:cubicBezTo>
                      <a:cubicBezTo>
                        <a:pt x="101" y="332"/>
                        <a:pt x="121" y="302"/>
                        <a:pt x="114" y="282"/>
                      </a:cubicBezTo>
                      <a:lnTo>
                        <a:pt x="107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1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8"/>
                <p:cNvSpPr/>
                <p:nvPr/>
              </p:nvSpPr>
              <p:spPr>
                <a:xfrm>
                  <a:off x="5817396" y="4282974"/>
                  <a:ext cx="30901" cy="9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353" extrusionOk="0">
                      <a:moveTo>
                        <a:pt x="44" y="1"/>
                      </a:moveTo>
                      <a:cubicBezTo>
                        <a:pt x="15" y="1"/>
                        <a:pt x="1" y="29"/>
                        <a:pt x="1" y="51"/>
                      </a:cubicBezTo>
                      <a:lnTo>
                        <a:pt x="1" y="80"/>
                      </a:lnTo>
                      <a:lnTo>
                        <a:pt x="15" y="173"/>
                      </a:lnTo>
                      <a:lnTo>
                        <a:pt x="23" y="310"/>
                      </a:lnTo>
                      <a:cubicBezTo>
                        <a:pt x="30" y="330"/>
                        <a:pt x="44" y="353"/>
                        <a:pt x="73" y="353"/>
                      </a:cubicBezTo>
                      <a:cubicBezTo>
                        <a:pt x="101" y="353"/>
                        <a:pt x="116" y="324"/>
                        <a:pt x="116" y="303"/>
                      </a:cubicBezTo>
                      <a:lnTo>
                        <a:pt x="109" y="187"/>
                      </a:lnTo>
                      <a:lnTo>
                        <a:pt x="94" y="94"/>
                      </a:lnTo>
                      <a:lnTo>
                        <a:pt x="94" y="44"/>
                      </a:lnTo>
                      <a:cubicBezTo>
                        <a:pt x="87" y="22"/>
                        <a:pt x="73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8"/>
                <p:cNvSpPr/>
                <p:nvPr/>
              </p:nvSpPr>
              <p:spPr>
                <a:xfrm>
                  <a:off x="5866785" y="4286672"/>
                  <a:ext cx="32485" cy="99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376" extrusionOk="0">
                      <a:moveTo>
                        <a:pt x="43" y="1"/>
                      </a:moveTo>
                      <a:cubicBezTo>
                        <a:pt x="22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16" y="187"/>
                      </a:lnTo>
                      <a:lnTo>
                        <a:pt x="29" y="303"/>
                      </a:lnTo>
                      <a:lnTo>
                        <a:pt x="29" y="332"/>
                      </a:lnTo>
                      <a:cubicBezTo>
                        <a:pt x="36" y="353"/>
                        <a:pt x="52" y="375"/>
                        <a:pt x="79" y="375"/>
                      </a:cubicBezTo>
                      <a:cubicBezTo>
                        <a:pt x="109" y="368"/>
                        <a:pt x="123" y="346"/>
                        <a:pt x="123" y="325"/>
                      </a:cubicBezTo>
                      <a:lnTo>
                        <a:pt x="109" y="203"/>
                      </a:lnTo>
                      <a:lnTo>
                        <a:pt x="109" y="196"/>
                      </a:lnTo>
                      <a:lnTo>
                        <a:pt x="102" y="87"/>
                      </a:lnTo>
                      <a:lnTo>
                        <a:pt x="95" y="44"/>
                      </a:lnTo>
                      <a:cubicBezTo>
                        <a:pt x="95" y="23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8"/>
                <p:cNvSpPr/>
                <p:nvPr/>
              </p:nvSpPr>
              <p:spPr>
                <a:xfrm>
                  <a:off x="5916437" y="4290370"/>
                  <a:ext cx="34334" cy="10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398" extrusionOk="0">
                      <a:moveTo>
                        <a:pt x="50" y="1"/>
                      </a:moveTo>
                      <a:cubicBezTo>
                        <a:pt x="21" y="9"/>
                        <a:pt x="0" y="30"/>
                        <a:pt x="7" y="52"/>
                      </a:cubicBezTo>
                      <a:lnTo>
                        <a:pt x="7" y="73"/>
                      </a:lnTo>
                      <a:lnTo>
                        <a:pt x="14" y="73"/>
                      </a:lnTo>
                      <a:lnTo>
                        <a:pt x="7" y="80"/>
                      </a:lnTo>
                      <a:lnTo>
                        <a:pt x="21" y="195"/>
                      </a:lnTo>
                      <a:lnTo>
                        <a:pt x="36" y="354"/>
                      </a:lnTo>
                      <a:cubicBezTo>
                        <a:pt x="43" y="375"/>
                        <a:pt x="57" y="397"/>
                        <a:pt x="86" y="397"/>
                      </a:cubicBezTo>
                      <a:cubicBezTo>
                        <a:pt x="114" y="389"/>
                        <a:pt x="129" y="368"/>
                        <a:pt x="129" y="346"/>
                      </a:cubicBezTo>
                      <a:lnTo>
                        <a:pt x="114" y="209"/>
                      </a:lnTo>
                      <a:lnTo>
                        <a:pt x="100" y="59"/>
                      </a:lnTo>
                      <a:lnTo>
                        <a:pt x="100" y="44"/>
                      </a:lnTo>
                      <a:cubicBezTo>
                        <a:pt x="93" y="30"/>
                        <a:pt x="86" y="16"/>
                        <a:pt x="64" y="9"/>
                      </a:cubicBezTo>
                      <a:cubicBezTo>
                        <a:pt x="64" y="9"/>
                        <a:pt x="57" y="1"/>
                        <a:pt x="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8"/>
                <p:cNvSpPr/>
                <p:nvPr/>
              </p:nvSpPr>
              <p:spPr>
                <a:xfrm>
                  <a:off x="6620815" y="3572766"/>
                  <a:ext cx="47539" cy="199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757" fill="none" extrusionOk="0">
                      <a:moveTo>
                        <a:pt x="107" y="756"/>
                      </a:moveTo>
                      <a:cubicBezTo>
                        <a:pt x="107" y="756"/>
                        <a:pt x="180" y="332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8"/>
                <p:cNvSpPr/>
                <p:nvPr/>
              </p:nvSpPr>
              <p:spPr>
                <a:xfrm>
                  <a:off x="6140137" y="4064814"/>
                  <a:ext cx="209173" cy="16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39" fill="none" extrusionOk="0">
                      <a:moveTo>
                        <a:pt x="792" y="639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8"/>
                <p:cNvSpPr/>
                <p:nvPr/>
              </p:nvSpPr>
              <p:spPr>
                <a:xfrm>
                  <a:off x="6140137" y="4064814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8"/>
                <p:cNvSpPr/>
                <p:nvPr/>
              </p:nvSpPr>
              <p:spPr>
                <a:xfrm>
                  <a:off x="7085381" y="2066775"/>
                  <a:ext cx="744783" cy="756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865" extrusionOk="0">
                      <a:moveTo>
                        <a:pt x="1412" y="1"/>
                      </a:moveTo>
                      <a:cubicBezTo>
                        <a:pt x="1175" y="1"/>
                        <a:pt x="962" y="65"/>
                        <a:pt x="843" y="139"/>
                      </a:cubicBezTo>
                      <a:cubicBezTo>
                        <a:pt x="418" y="391"/>
                        <a:pt x="1" y="1017"/>
                        <a:pt x="634" y="1190"/>
                      </a:cubicBezTo>
                      <a:lnTo>
                        <a:pt x="634" y="1088"/>
                      </a:lnTo>
                      <a:cubicBezTo>
                        <a:pt x="634" y="858"/>
                        <a:pt x="670" y="636"/>
                        <a:pt x="820" y="456"/>
                      </a:cubicBezTo>
                      <a:cubicBezTo>
                        <a:pt x="856" y="563"/>
                        <a:pt x="922" y="679"/>
                        <a:pt x="1008" y="786"/>
                      </a:cubicBezTo>
                      <a:cubicBezTo>
                        <a:pt x="1079" y="872"/>
                        <a:pt x="1158" y="952"/>
                        <a:pt x="1267" y="1024"/>
                      </a:cubicBezTo>
                      <a:cubicBezTo>
                        <a:pt x="1274" y="1031"/>
                        <a:pt x="1281" y="1038"/>
                        <a:pt x="1295" y="1045"/>
                      </a:cubicBezTo>
                      <a:lnTo>
                        <a:pt x="1310" y="1060"/>
                      </a:lnTo>
                      <a:cubicBezTo>
                        <a:pt x="1569" y="1226"/>
                        <a:pt x="1798" y="1297"/>
                        <a:pt x="1950" y="1326"/>
                      </a:cubicBezTo>
                      <a:cubicBezTo>
                        <a:pt x="1983" y="1285"/>
                        <a:pt x="2058" y="1210"/>
                        <a:pt x="2153" y="1210"/>
                      </a:cubicBezTo>
                      <a:cubicBezTo>
                        <a:pt x="2157" y="1210"/>
                        <a:pt x="2162" y="1210"/>
                        <a:pt x="2166" y="1210"/>
                      </a:cubicBezTo>
                      <a:cubicBezTo>
                        <a:pt x="2209" y="1217"/>
                        <a:pt x="2236" y="1247"/>
                        <a:pt x="2252" y="1283"/>
                      </a:cubicBezTo>
                      <a:cubicBezTo>
                        <a:pt x="2252" y="1297"/>
                        <a:pt x="2259" y="1319"/>
                        <a:pt x="2252" y="1340"/>
                      </a:cubicBezTo>
                      <a:cubicBezTo>
                        <a:pt x="2252" y="1419"/>
                        <a:pt x="2216" y="1512"/>
                        <a:pt x="2166" y="1578"/>
                      </a:cubicBezTo>
                      <a:cubicBezTo>
                        <a:pt x="2080" y="1685"/>
                        <a:pt x="1941" y="1728"/>
                        <a:pt x="1871" y="1728"/>
                      </a:cubicBezTo>
                      <a:cubicBezTo>
                        <a:pt x="1864" y="1837"/>
                        <a:pt x="1855" y="1980"/>
                        <a:pt x="1864" y="2088"/>
                      </a:cubicBezTo>
                      <a:cubicBezTo>
                        <a:pt x="1871" y="2268"/>
                        <a:pt x="2028" y="2418"/>
                        <a:pt x="2028" y="2418"/>
                      </a:cubicBezTo>
                      <a:cubicBezTo>
                        <a:pt x="2028" y="2418"/>
                        <a:pt x="2388" y="2597"/>
                        <a:pt x="2502" y="2699"/>
                      </a:cubicBezTo>
                      <a:cubicBezTo>
                        <a:pt x="2568" y="2756"/>
                        <a:pt x="2611" y="2806"/>
                        <a:pt x="2647" y="2865"/>
                      </a:cubicBezTo>
                      <a:cubicBezTo>
                        <a:pt x="2820" y="2590"/>
                        <a:pt x="2668" y="2252"/>
                        <a:pt x="2518" y="2016"/>
                      </a:cubicBezTo>
                      <a:cubicBezTo>
                        <a:pt x="2359" y="1764"/>
                        <a:pt x="2388" y="1605"/>
                        <a:pt x="2452" y="1117"/>
                      </a:cubicBezTo>
                      <a:cubicBezTo>
                        <a:pt x="2459" y="1103"/>
                        <a:pt x="2459" y="1081"/>
                        <a:pt x="2459" y="1060"/>
                      </a:cubicBezTo>
                      <a:cubicBezTo>
                        <a:pt x="2495" y="772"/>
                        <a:pt x="2395" y="370"/>
                        <a:pt x="1957" y="132"/>
                      </a:cubicBezTo>
                      <a:cubicBezTo>
                        <a:pt x="1781" y="37"/>
                        <a:pt x="1590" y="1"/>
                        <a:pt x="14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8"/>
                <p:cNvSpPr/>
                <p:nvPr/>
              </p:nvSpPr>
              <p:spPr>
                <a:xfrm>
                  <a:off x="7244903" y="2187212"/>
                  <a:ext cx="437098" cy="442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676" extrusionOk="0">
                      <a:moveTo>
                        <a:pt x="123" y="740"/>
                      </a:moveTo>
                      <a:cubicBezTo>
                        <a:pt x="139" y="740"/>
                        <a:pt x="145" y="747"/>
                        <a:pt x="152" y="754"/>
                      </a:cubicBezTo>
                      <a:cubicBezTo>
                        <a:pt x="166" y="770"/>
                        <a:pt x="173" y="791"/>
                        <a:pt x="173" y="820"/>
                      </a:cubicBezTo>
                      <a:cubicBezTo>
                        <a:pt x="173" y="856"/>
                        <a:pt x="152" y="891"/>
                        <a:pt x="123" y="891"/>
                      </a:cubicBezTo>
                      <a:cubicBezTo>
                        <a:pt x="95" y="891"/>
                        <a:pt x="73" y="856"/>
                        <a:pt x="73" y="820"/>
                      </a:cubicBezTo>
                      <a:cubicBezTo>
                        <a:pt x="73" y="784"/>
                        <a:pt x="87" y="754"/>
                        <a:pt x="102" y="747"/>
                      </a:cubicBezTo>
                      <a:cubicBezTo>
                        <a:pt x="109" y="747"/>
                        <a:pt x="116" y="740"/>
                        <a:pt x="123" y="740"/>
                      </a:cubicBezTo>
                      <a:close/>
                      <a:moveTo>
                        <a:pt x="656" y="734"/>
                      </a:moveTo>
                      <a:cubicBezTo>
                        <a:pt x="691" y="734"/>
                        <a:pt x="720" y="770"/>
                        <a:pt x="720" y="820"/>
                      </a:cubicBezTo>
                      <a:cubicBezTo>
                        <a:pt x="720" y="863"/>
                        <a:pt x="691" y="899"/>
                        <a:pt x="656" y="899"/>
                      </a:cubicBezTo>
                      <a:cubicBezTo>
                        <a:pt x="620" y="899"/>
                        <a:pt x="591" y="863"/>
                        <a:pt x="591" y="820"/>
                      </a:cubicBezTo>
                      <a:cubicBezTo>
                        <a:pt x="591" y="770"/>
                        <a:pt x="620" y="734"/>
                        <a:pt x="656" y="734"/>
                      </a:cubicBezTo>
                      <a:close/>
                      <a:moveTo>
                        <a:pt x="216" y="0"/>
                      </a:moveTo>
                      <a:cubicBezTo>
                        <a:pt x="66" y="180"/>
                        <a:pt x="30" y="402"/>
                        <a:pt x="30" y="632"/>
                      </a:cubicBezTo>
                      <a:lnTo>
                        <a:pt x="30" y="734"/>
                      </a:lnTo>
                      <a:cubicBezTo>
                        <a:pt x="30" y="934"/>
                        <a:pt x="30" y="963"/>
                        <a:pt x="16" y="1092"/>
                      </a:cubicBezTo>
                      <a:cubicBezTo>
                        <a:pt x="1" y="1208"/>
                        <a:pt x="73" y="1437"/>
                        <a:pt x="182" y="1567"/>
                      </a:cubicBezTo>
                      <a:lnTo>
                        <a:pt x="268" y="1567"/>
                      </a:lnTo>
                      <a:cubicBezTo>
                        <a:pt x="318" y="1567"/>
                        <a:pt x="368" y="1581"/>
                        <a:pt x="404" y="1617"/>
                      </a:cubicBezTo>
                      <a:cubicBezTo>
                        <a:pt x="418" y="1639"/>
                        <a:pt x="447" y="1653"/>
                        <a:pt x="468" y="1675"/>
                      </a:cubicBezTo>
                      <a:lnTo>
                        <a:pt x="534" y="1675"/>
                      </a:lnTo>
                      <a:cubicBezTo>
                        <a:pt x="540" y="1667"/>
                        <a:pt x="540" y="1667"/>
                        <a:pt x="547" y="1667"/>
                      </a:cubicBezTo>
                      <a:cubicBezTo>
                        <a:pt x="785" y="1639"/>
                        <a:pt x="1087" y="1517"/>
                        <a:pt x="1237" y="1272"/>
                      </a:cubicBezTo>
                      <a:lnTo>
                        <a:pt x="1267" y="1272"/>
                      </a:lnTo>
                      <a:cubicBezTo>
                        <a:pt x="1337" y="1272"/>
                        <a:pt x="1476" y="1229"/>
                        <a:pt x="1562" y="1122"/>
                      </a:cubicBezTo>
                      <a:cubicBezTo>
                        <a:pt x="1612" y="1056"/>
                        <a:pt x="1648" y="963"/>
                        <a:pt x="1648" y="884"/>
                      </a:cubicBezTo>
                      <a:cubicBezTo>
                        <a:pt x="1655" y="863"/>
                        <a:pt x="1648" y="841"/>
                        <a:pt x="1648" y="827"/>
                      </a:cubicBezTo>
                      <a:cubicBezTo>
                        <a:pt x="1632" y="791"/>
                        <a:pt x="1605" y="761"/>
                        <a:pt x="1562" y="754"/>
                      </a:cubicBezTo>
                      <a:cubicBezTo>
                        <a:pt x="1558" y="754"/>
                        <a:pt x="1553" y="754"/>
                        <a:pt x="1549" y="754"/>
                      </a:cubicBezTo>
                      <a:cubicBezTo>
                        <a:pt x="1454" y="754"/>
                        <a:pt x="1379" y="829"/>
                        <a:pt x="1346" y="870"/>
                      </a:cubicBezTo>
                      <a:cubicBezTo>
                        <a:pt x="1194" y="841"/>
                        <a:pt x="965" y="770"/>
                        <a:pt x="706" y="604"/>
                      </a:cubicBezTo>
                      <a:lnTo>
                        <a:pt x="691" y="589"/>
                      </a:lnTo>
                      <a:cubicBezTo>
                        <a:pt x="677" y="582"/>
                        <a:pt x="670" y="575"/>
                        <a:pt x="663" y="568"/>
                      </a:cubicBezTo>
                      <a:cubicBezTo>
                        <a:pt x="554" y="496"/>
                        <a:pt x="475" y="416"/>
                        <a:pt x="404" y="330"/>
                      </a:cubicBezTo>
                      <a:cubicBezTo>
                        <a:pt x="318" y="223"/>
                        <a:pt x="252" y="107"/>
                        <a:pt x="216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7400727" y="2380809"/>
                  <a:ext cx="34334" cy="4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167" extrusionOk="0">
                      <a:moveTo>
                        <a:pt x="66" y="1"/>
                      </a:moveTo>
                      <a:cubicBezTo>
                        <a:pt x="30" y="1"/>
                        <a:pt x="1" y="37"/>
                        <a:pt x="1" y="87"/>
                      </a:cubicBezTo>
                      <a:cubicBezTo>
                        <a:pt x="1" y="130"/>
                        <a:pt x="30" y="166"/>
                        <a:pt x="66" y="166"/>
                      </a:cubicBezTo>
                      <a:cubicBezTo>
                        <a:pt x="101" y="166"/>
                        <a:pt x="130" y="130"/>
                        <a:pt x="130" y="87"/>
                      </a:cubicBezTo>
                      <a:cubicBezTo>
                        <a:pt x="130" y="37"/>
                        <a:pt x="101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8"/>
                <p:cNvSpPr/>
                <p:nvPr/>
              </p:nvSpPr>
              <p:spPr>
                <a:xfrm>
                  <a:off x="7263919" y="2384507"/>
                  <a:ext cx="26939" cy="3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44" extrusionOk="0">
                      <a:moveTo>
                        <a:pt x="30" y="0"/>
                      </a:moveTo>
                      <a:cubicBezTo>
                        <a:pt x="15" y="7"/>
                        <a:pt x="1" y="37"/>
                        <a:pt x="1" y="73"/>
                      </a:cubicBezTo>
                      <a:cubicBezTo>
                        <a:pt x="1" y="109"/>
                        <a:pt x="23" y="144"/>
                        <a:pt x="51" y="144"/>
                      </a:cubicBezTo>
                      <a:cubicBezTo>
                        <a:pt x="80" y="144"/>
                        <a:pt x="101" y="109"/>
                        <a:pt x="101" y="73"/>
                      </a:cubicBezTo>
                      <a:cubicBezTo>
                        <a:pt x="101" y="44"/>
                        <a:pt x="94" y="23"/>
                        <a:pt x="80" y="7"/>
                      </a:cubicBezTo>
                      <a:cubicBezTo>
                        <a:pt x="67" y="7"/>
                        <a:pt x="51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8"/>
                <p:cNvSpPr/>
                <p:nvPr/>
              </p:nvSpPr>
              <p:spPr>
                <a:xfrm>
                  <a:off x="7305912" y="2466119"/>
                  <a:ext cx="11621" cy="26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02" fill="none" extrusionOk="0">
                      <a:moveTo>
                        <a:pt x="44" y="102"/>
                      </a:moveTo>
                      <a:cubicBezTo>
                        <a:pt x="44" y="102"/>
                        <a:pt x="1" y="73"/>
                        <a:pt x="21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8"/>
                <p:cNvSpPr/>
                <p:nvPr/>
              </p:nvSpPr>
              <p:spPr>
                <a:xfrm>
                  <a:off x="7313307" y="2536110"/>
                  <a:ext cx="72630" cy="2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81" fill="none" extrusionOk="0">
                      <a:moveTo>
                        <a:pt x="0" y="37"/>
                      </a:moveTo>
                      <a:cubicBezTo>
                        <a:pt x="0" y="37"/>
                        <a:pt x="138" y="80"/>
                        <a:pt x="275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7427138" y="2342512"/>
                  <a:ext cx="22977" cy="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fill="none" extrusionOk="0">
                      <a:moveTo>
                        <a:pt x="87" y="16"/>
                      </a:moveTo>
                      <a:cubicBezTo>
                        <a:pt x="59" y="9"/>
                        <a:pt x="30" y="9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7389370" y="2340664"/>
                  <a:ext cx="38031" cy="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24" fill="none" extrusionOk="0">
                      <a:moveTo>
                        <a:pt x="0" y="23"/>
                      </a:moveTo>
                      <a:cubicBezTo>
                        <a:pt x="0" y="23"/>
                        <a:pt x="44" y="1"/>
                        <a:pt x="144" y="8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7265768" y="2336966"/>
                  <a:ext cx="25090" cy="5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22" fill="none" extrusionOk="0">
                      <a:moveTo>
                        <a:pt x="94" y="22"/>
                      </a:moveTo>
                      <a:cubicBezTo>
                        <a:pt x="94" y="22"/>
                        <a:pt x="6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7336020" y="2522904"/>
                  <a:ext cx="284972" cy="26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1005" extrusionOk="0">
                      <a:moveTo>
                        <a:pt x="892" y="1"/>
                      </a:moveTo>
                      <a:cubicBezTo>
                        <a:pt x="742" y="246"/>
                        <a:pt x="440" y="368"/>
                        <a:pt x="202" y="396"/>
                      </a:cubicBezTo>
                      <a:cubicBezTo>
                        <a:pt x="195" y="396"/>
                        <a:pt x="195" y="396"/>
                        <a:pt x="189" y="404"/>
                      </a:cubicBezTo>
                      <a:lnTo>
                        <a:pt x="123" y="404"/>
                      </a:lnTo>
                      <a:cubicBezTo>
                        <a:pt x="145" y="425"/>
                        <a:pt x="166" y="439"/>
                        <a:pt x="182" y="448"/>
                      </a:cubicBezTo>
                      <a:cubicBezTo>
                        <a:pt x="182" y="455"/>
                        <a:pt x="189" y="455"/>
                        <a:pt x="189" y="455"/>
                      </a:cubicBezTo>
                      <a:cubicBezTo>
                        <a:pt x="195" y="461"/>
                        <a:pt x="209" y="468"/>
                        <a:pt x="209" y="475"/>
                      </a:cubicBezTo>
                      <a:cubicBezTo>
                        <a:pt x="232" y="491"/>
                        <a:pt x="275" y="511"/>
                        <a:pt x="268" y="525"/>
                      </a:cubicBezTo>
                      <a:cubicBezTo>
                        <a:pt x="259" y="541"/>
                        <a:pt x="232" y="568"/>
                        <a:pt x="189" y="568"/>
                      </a:cubicBezTo>
                      <a:cubicBezTo>
                        <a:pt x="166" y="568"/>
                        <a:pt x="145" y="568"/>
                        <a:pt x="123" y="555"/>
                      </a:cubicBezTo>
                      <a:cubicBezTo>
                        <a:pt x="95" y="598"/>
                        <a:pt x="73" y="627"/>
                        <a:pt x="52" y="648"/>
                      </a:cubicBezTo>
                      <a:cubicBezTo>
                        <a:pt x="44" y="655"/>
                        <a:pt x="37" y="663"/>
                        <a:pt x="30" y="670"/>
                      </a:cubicBezTo>
                      <a:cubicBezTo>
                        <a:pt x="1" y="713"/>
                        <a:pt x="16" y="893"/>
                        <a:pt x="189" y="965"/>
                      </a:cubicBezTo>
                      <a:cubicBezTo>
                        <a:pt x="209" y="972"/>
                        <a:pt x="239" y="986"/>
                        <a:pt x="268" y="986"/>
                      </a:cubicBezTo>
                      <a:cubicBezTo>
                        <a:pt x="334" y="999"/>
                        <a:pt x="397" y="1004"/>
                        <a:pt x="454" y="1004"/>
                      </a:cubicBezTo>
                      <a:cubicBezTo>
                        <a:pt x="884" y="1004"/>
                        <a:pt x="1079" y="691"/>
                        <a:pt x="1079" y="691"/>
                      </a:cubicBezTo>
                      <a:cubicBezTo>
                        <a:pt x="1079" y="691"/>
                        <a:pt x="922" y="541"/>
                        <a:pt x="915" y="361"/>
                      </a:cubicBezTo>
                      <a:cubicBezTo>
                        <a:pt x="906" y="253"/>
                        <a:pt x="915" y="110"/>
                        <a:pt x="922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6901298" y="2600818"/>
                  <a:ext cx="507351" cy="57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2165" extrusionOk="0">
                      <a:moveTo>
                        <a:pt x="1317" y="1"/>
                      </a:moveTo>
                      <a:cubicBezTo>
                        <a:pt x="1274" y="1"/>
                        <a:pt x="886" y="303"/>
                        <a:pt x="850" y="353"/>
                      </a:cubicBezTo>
                      <a:cubicBezTo>
                        <a:pt x="806" y="396"/>
                        <a:pt x="44" y="1590"/>
                        <a:pt x="23" y="1719"/>
                      </a:cubicBezTo>
                      <a:cubicBezTo>
                        <a:pt x="1" y="1855"/>
                        <a:pt x="23" y="2150"/>
                        <a:pt x="196" y="2164"/>
                      </a:cubicBezTo>
                      <a:lnTo>
                        <a:pt x="216" y="2164"/>
                      </a:lnTo>
                      <a:cubicBezTo>
                        <a:pt x="220" y="2164"/>
                        <a:pt x="224" y="2164"/>
                        <a:pt x="229" y="2164"/>
                      </a:cubicBezTo>
                      <a:cubicBezTo>
                        <a:pt x="401" y="2164"/>
                        <a:pt x="649" y="2023"/>
                        <a:pt x="706" y="1842"/>
                      </a:cubicBezTo>
                      <a:cubicBezTo>
                        <a:pt x="713" y="1812"/>
                        <a:pt x="727" y="1769"/>
                        <a:pt x="741" y="1719"/>
                      </a:cubicBezTo>
                      <a:lnTo>
                        <a:pt x="741" y="1712"/>
                      </a:lnTo>
                      <a:cubicBezTo>
                        <a:pt x="756" y="1662"/>
                        <a:pt x="777" y="1590"/>
                        <a:pt x="800" y="1517"/>
                      </a:cubicBezTo>
                      <a:cubicBezTo>
                        <a:pt x="856" y="1324"/>
                        <a:pt x="922" y="1086"/>
                        <a:pt x="972" y="920"/>
                      </a:cubicBezTo>
                      <a:cubicBezTo>
                        <a:pt x="1008" y="800"/>
                        <a:pt x="1036" y="713"/>
                        <a:pt x="1036" y="713"/>
                      </a:cubicBezTo>
                      <a:cubicBezTo>
                        <a:pt x="1036" y="713"/>
                        <a:pt x="1079" y="720"/>
                        <a:pt x="1115" y="734"/>
                      </a:cubicBezTo>
                      <a:cubicBezTo>
                        <a:pt x="1151" y="741"/>
                        <a:pt x="1188" y="748"/>
                        <a:pt x="1195" y="756"/>
                      </a:cubicBezTo>
                      <a:cubicBezTo>
                        <a:pt x="1207" y="760"/>
                        <a:pt x="1243" y="764"/>
                        <a:pt x="1277" y="764"/>
                      </a:cubicBezTo>
                      <a:cubicBezTo>
                        <a:pt x="1302" y="764"/>
                        <a:pt x="1326" y="762"/>
                        <a:pt x="1338" y="756"/>
                      </a:cubicBezTo>
                      <a:cubicBezTo>
                        <a:pt x="1367" y="741"/>
                        <a:pt x="1533" y="555"/>
                        <a:pt x="1533" y="525"/>
                      </a:cubicBezTo>
                      <a:lnTo>
                        <a:pt x="1533" y="461"/>
                      </a:lnTo>
                      <a:lnTo>
                        <a:pt x="1533" y="180"/>
                      </a:lnTo>
                      <a:cubicBezTo>
                        <a:pt x="1533" y="180"/>
                        <a:pt x="1603" y="180"/>
                        <a:pt x="1626" y="196"/>
                      </a:cubicBezTo>
                      <a:cubicBezTo>
                        <a:pt x="1655" y="203"/>
                        <a:pt x="1690" y="230"/>
                        <a:pt x="1769" y="260"/>
                      </a:cubicBezTo>
                      <a:cubicBezTo>
                        <a:pt x="1791" y="273"/>
                        <a:pt x="1812" y="273"/>
                        <a:pt x="1835" y="273"/>
                      </a:cubicBezTo>
                      <a:cubicBezTo>
                        <a:pt x="1878" y="273"/>
                        <a:pt x="1905" y="246"/>
                        <a:pt x="1914" y="230"/>
                      </a:cubicBezTo>
                      <a:cubicBezTo>
                        <a:pt x="1921" y="216"/>
                        <a:pt x="1878" y="196"/>
                        <a:pt x="1855" y="180"/>
                      </a:cubicBezTo>
                      <a:cubicBezTo>
                        <a:pt x="1855" y="173"/>
                        <a:pt x="1841" y="166"/>
                        <a:pt x="1835" y="160"/>
                      </a:cubicBezTo>
                      <a:cubicBezTo>
                        <a:pt x="1835" y="160"/>
                        <a:pt x="1828" y="160"/>
                        <a:pt x="1828" y="153"/>
                      </a:cubicBezTo>
                      <a:cubicBezTo>
                        <a:pt x="1812" y="144"/>
                        <a:pt x="1791" y="130"/>
                        <a:pt x="1769" y="109"/>
                      </a:cubicBezTo>
                      <a:cubicBezTo>
                        <a:pt x="1748" y="87"/>
                        <a:pt x="1719" y="73"/>
                        <a:pt x="1705" y="51"/>
                      </a:cubicBezTo>
                      <a:cubicBezTo>
                        <a:pt x="1669" y="15"/>
                        <a:pt x="161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6876755" y="3138036"/>
                  <a:ext cx="892419" cy="34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9" h="1321" extrusionOk="0">
                      <a:moveTo>
                        <a:pt x="2631" y="0"/>
                      </a:moveTo>
                      <a:lnTo>
                        <a:pt x="2618" y="143"/>
                      </a:lnTo>
                      <a:lnTo>
                        <a:pt x="2538" y="654"/>
                      </a:lnTo>
                      <a:lnTo>
                        <a:pt x="1058" y="926"/>
                      </a:lnTo>
                      <a:cubicBezTo>
                        <a:pt x="1058" y="926"/>
                        <a:pt x="777" y="581"/>
                        <a:pt x="756" y="561"/>
                      </a:cubicBezTo>
                      <a:cubicBezTo>
                        <a:pt x="748" y="552"/>
                        <a:pt x="734" y="552"/>
                        <a:pt x="704" y="545"/>
                      </a:cubicBezTo>
                      <a:cubicBezTo>
                        <a:pt x="627" y="525"/>
                        <a:pt x="489" y="502"/>
                        <a:pt x="461" y="502"/>
                      </a:cubicBezTo>
                      <a:cubicBezTo>
                        <a:pt x="432" y="502"/>
                        <a:pt x="180" y="625"/>
                        <a:pt x="137" y="654"/>
                      </a:cubicBezTo>
                      <a:cubicBezTo>
                        <a:pt x="101" y="682"/>
                        <a:pt x="30" y="906"/>
                        <a:pt x="23" y="926"/>
                      </a:cubicBezTo>
                      <a:cubicBezTo>
                        <a:pt x="8" y="949"/>
                        <a:pt x="1" y="999"/>
                        <a:pt x="51" y="999"/>
                      </a:cubicBezTo>
                      <a:lnTo>
                        <a:pt x="346" y="999"/>
                      </a:lnTo>
                      <a:cubicBezTo>
                        <a:pt x="346" y="999"/>
                        <a:pt x="353" y="999"/>
                        <a:pt x="353" y="1006"/>
                      </a:cubicBezTo>
                      <a:cubicBezTo>
                        <a:pt x="375" y="1006"/>
                        <a:pt x="446" y="1056"/>
                        <a:pt x="518" y="1113"/>
                      </a:cubicBezTo>
                      <a:cubicBezTo>
                        <a:pt x="541" y="1128"/>
                        <a:pt x="561" y="1142"/>
                        <a:pt x="575" y="1156"/>
                      </a:cubicBezTo>
                      <a:cubicBezTo>
                        <a:pt x="634" y="1199"/>
                        <a:pt x="684" y="1235"/>
                        <a:pt x="704" y="1258"/>
                      </a:cubicBezTo>
                      <a:cubicBezTo>
                        <a:pt x="742" y="1284"/>
                        <a:pt x="785" y="1321"/>
                        <a:pt x="903" y="1321"/>
                      </a:cubicBezTo>
                      <a:cubicBezTo>
                        <a:pt x="949" y="1321"/>
                        <a:pt x="1006" y="1315"/>
                        <a:pt x="1079" y="1301"/>
                      </a:cubicBezTo>
                      <a:cubicBezTo>
                        <a:pt x="1086" y="1301"/>
                        <a:pt x="1086" y="1301"/>
                        <a:pt x="1093" y="1294"/>
                      </a:cubicBezTo>
                      <a:cubicBezTo>
                        <a:pt x="1188" y="1301"/>
                        <a:pt x="1431" y="1301"/>
                        <a:pt x="1712" y="1301"/>
                      </a:cubicBezTo>
                      <a:lnTo>
                        <a:pt x="2107" y="1301"/>
                      </a:lnTo>
                      <a:cubicBezTo>
                        <a:pt x="2207" y="1265"/>
                        <a:pt x="2300" y="1235"/>
                        <a:pt x="2395" y="1199"/>
                      </a:cubicBezTo>
                      <a:cubicBezTo>
                        <a:pt x="2661" y="1106"/>
                        <a:pt x="2920" y="1006"/>
                        <a:pt x="3142" y="897"/>
                      </a:cubicBezTo>
                      <a:cubicBezTo>
                        <a:pt x="3199" y="675"/>
                        <a:pt x="3285" y="345"/>
                        <a:pt x="3335" y="157"/>
                      </a:cubicBezTo>
                      <a:cubicBezTo>
                        <a:pt x="3365" y="64"/>
                        <a:pt x="3378" y="0"/>
                        <a:pt x="3378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extrusionOk="0">
                      <a:moveTo>
                        <a:pt x="1" y="1"/>
                      </a:moveTo>
                      <a:lnTo>
                        <a:pt x="108" y="591"/>
                      </a:lnTo>
                      <a:lnTo>
                        <a:pt x="173" y="591"/>
                      </a:lnTo>
                      <a:lnTo>
                        <a:pt x="65" y="23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fill="none" extrusionOk="0">
                      <a:moveTo>
                        <a:pt x="1" y="1"/>
                      </a:moveTo>
                      <a:lnTo>
                        <a:pt x="65" y="232"/>
                      </a:lnTo>
                      <a:lnTo>
                        <a:pt x="173" y="591"/>
                      </a:lnTo>
                      <a:lnTo>
                        <a:pt x="108" y="59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8239222" y="3398185"/>
                  <a:ext cx="338322" cy="795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3013" extrusionOk="0">
                      <a:moveTo>
                        <a:pt x="913" y="1"/>
                      </a:moveTo>
                      <a:lnTo>
                        <a:pt x="620" y="979"/>
                      </a:lnTo>
                      <a:lnTo>
                        <a:pt x="339" y="1891"/>
                      </a:lnTo>
                      <a:lnTo>
                        <a:pt x="73" y="2768"/>
                      </a:lnTo>
                      <a:lnTo>
                        <a:pt x="1" y="3013"/>
                      </a:lnTo>
                      <a:lnTo>
                        <a:pt x="145" y="3013"/>
                      </a:lnTo>
                      <a:cubicBezTo>
                        <a:pt x="166" y="2970"/>
                        <a:pt x="180" y="2927"/>
                        <a:pt x="173" y="2883"/>
                      </a:cubicBezTo>
                      <a:cubicBezTo>
                        <a:pt x="159" y="2768"/>
                        <a:pt x="239" y="2688"/>
                        <a:pt x="318" y="2654"/>
                      </a:cubicBezTo>
                      <a:cubicBezTo>
                        <a:pt x="382" y="2625"/>
                        <a:pt x="418" y="2588"/>
                        <a:pt x="432" y="2531"/>
                      </a:cubicBezTo>
                      <a:lnTo>
                        <a:pt x="432" y="2466"/>
                      </a:lnTo>
                      <a:cubicBezTo>
                        <a:pt x="432" y="2366"/>
                        <a:pt x="525" y="2280"/>
                        <a:pt x="584" y="2250"/>
                      </a:cubicBezTo>
                      <a:cubicBezTo>
                        <a:pt x="611" y="2236"/>
                        <a:pt x="654" y="2223"/>
                        <a:pt x="706" y="2186"/>
                      </a:cubicBezTo>
                      <a:cubicBezTo>
                        <a:pt x="734" y="2157"/>
                        <a:pt x="770" y="2121"/>
                        <a:pt x="820" y="2093"/>
                      </a:cubicBezTo>
                      <a:cubicBezTo>
                        <a:pt x="842" y="2071"/>
                        <a:pt x="863" y="2042"/>
                        <a:pt x="886" y="2007"/>
                      </a:cubicBezTo>
                      <a:cubicBezTo>
                        <a:pt x="913" y="1971"/>
                        <a:pt x="942" y="1941"/>
                        <a:pt x="979" y="1921"/>
                      </a:cubicBezTo>
                      <a:cubicBezTo>
                        <a:pt x="1029" y="1812"/>
                        <a:pt x="1042" y="1697"/>
                        <a:pt x="1036" y="1619"/>
                      </a:cubicBezTo>
                      <a:cubicBezTo>
                        <a:pt x="1022" y="1490"/>
                        <a:pt x="942" y="1265"/>
                        <a:pt x="1115" y="877"/>
                      </a:cubicBezTo>
                      <a:cubicBezTo>
                        <a:pt x="1281" y="475"/>
                        <a:pt x="913" y="1"/>
                        <a:pt x="9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8198559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extrusionOk="0">
                      <a:moveTo>
                        <a:pt x="1056" y="1"/>
                      </a:move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216" y="2768"/>
                      </a:ln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8201454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fill="none" extrusionOk="0">
                      <a:moveTo>
                        <a:pt x="216" y="2768"/>
                      </a:move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166" y="2668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8331181" y="4066663"/>
                  <a:ext cx="85307" cy="3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23" fill="none" extrusionOk="0">
                      <a:moveTo>
                        <a:pt x="323" y="0"/>
                      </a:moveTo>
                      <a:lnTo>
                        <a:pt x="0" y="12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8414061" y="3584123"/>
                  <a:ext cx="91381" cy="36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139" fill="none" extrusionOk="0">
                      <a:moveTo>
                        <a:pt x="1" y="139"/>
                      </a:moveTo>
                      <a:lnTo>
                        <a:pt x="34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8336149" y="3816017"/>
                  <a:ext cx="148428" cy="59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224" fill="none" extrusionOk="0">
                      <a:moveTo>
                        <a:pt x="1" y="223"/>
                      </a:moveTo>
                      <a:lnTo>
                        <a:pt x="562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8260086" y="3762665"/>
                  <a:ext cx="68668" cy="13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512" fill="none" extrusionOk="0">
                      <a:moveTo>
                        <a:pt x="260" y="51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8359127" y="3575143"/>
                  <a:ext cx="43842" cy="81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309" fill="none" extrusionOk="0">
                      <a:moveTo>
                        <a:pt x="166" y="30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7960323" y="3422748"/>
                  <a:ext cx="323003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" h="2920" extrusionOk="0">
                      <a:moveTo>
                        <a:pt x="1" y="1"/>
                      </a:moveTo>
                      <a:lnTo>
                        <a:pt x="266" y="907"/>
                      </a:lnTo>
                      <a:lnTo>
                        <a:pt x="511" y="1748"/>
                      </a:lnTo>
                      <a:lnTo>
                        <a:pt x="684" y="2330"/>
                      </a:lnTo>
                      <a:lnTo>
                        <a:pt x="748" y="2561"/>
                      </a:lnTo>
                      <a:lnTo>
                        <a:pt x="856" y="2920"/>
                      </a:lnTo>
                      <a:lnTo>
                        <a:pt x="1036" y="2920"/>
                      </a:lnTo>
                      <a:cubicBezTo>
                        <a:pt x="1072" y="2811"/>
                        <a:pt x="1050" y="2682"/>
                        <a:pt x="1079" y="2575"/>
                      </a:cubicBezTo>
                      <a:cubicBezTo>
                        <a:pt x="1086" y="2545"/>
                        <a:pt x="1100" y="2518"/>
                        <a:pt x="1115" y="2495"/>
                      </a:cubicBezTo>
                      <a:cubicBezTo>
                        <a:pt x="1222" y="2316"/>
                        <a:pt x="1158" y="2137"/>
                        <a:pt x="1043" y="2021"/>
                      </a:cubicBezTo>
                      <a:cubicBezTo>
                        <a:pt x="934" y="1905"/>
                        <a:pt x="913" y="1805"/>
                        <a:pt x="993" y="1647"/>
                      </a:cubicBezTo>
                      <a:cubicBezTo>
                        <a:pt x="1057" y="1503"/>
                        <a:pt x="1006" y="1331"/>
                        <a:pt x="943" y="1231"/>
                      </a:cubicBezTo>
                      <a:cubicBezTo>
                        <a:pt x="927" y="1208"/>
                        <a:pt x="920" y="1195"/>
                        <a:pt x="913" y="1188"/>
                      </a:cubicBezTo>
                      <a:cubicBezTo>
                        <a:pt x="834" y="1095"/>
                        <a:pt x="661" y="965"/>
                        <a:pt x="589" y="577"/>
                      </a:cubicBezTo>
                      <a:cubicBezTo>
                        <a:pt x="525" y="18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7869206" y="3422748"/>
                  <a:ext cx="317457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920" extrusionOk="0">
                      <a:moveTo>
                        <a:pt x="346" y="1"/>
                      </a:moveTo>
                      <a:cubicBezTo>
                        <a:pt x="346" y="1"/>
                        <a:pt x="1" y="439"/>
                        <a:pt x="158" y="800"/>
                      </a:cubicBezTo>
                      <a:cubicBezTo>
                        <a:pt x="310" y="1165"/>
                        <a:pt x="230" y="1374"/>
                        <a:pt x="216" y="1490"/>
                      </a:cubicBezTo>
                      <a:cubicBezTo>
                        <a:pt x="209" y="1604"/>
                        <a:pt x="244" y="1819"/>
                        <a:pt x="396" y="1921"/>
                      </a:cubicBezTo>
                      <a:cubicBezTo>
                        <a:pt x="518" y="1992"/>
                        <a:pt x="561" y="2064"/>
                        <a:pt x="561" y="2164"/>
                      </a:cubicBezTo>
                      <a:cubicBezTo>
                        <a:pt x="605" y="2194"/>
                        <a:pt x="655" y="2237"/>
                        <a:pt x="675" y="2294"/>
                      </a:cubicBezTo>
                      <a:cubicBezTo>
                        <a:pt x="691" y="2323"/>
                        <a:pt x="698" y="2345"/>
                        <a:pt x="698" y="2373"/>
                      </a:cubicBezTo>
                      <a:cubicBezTo>
                        <a:pt x="691" y="2482"/>
                        <a:pt x="727" y="2525"/>
                        <a:pt x="813" y="2561"/>
                      </a:cubicBezTo>
                      <a:cubicBezTo>
                        <a:pt x="900" y="2595"/>
                        <a:pt x="970" y="2675"/>
                        <a:pt x="956" y="2790"/>
                      </a:cubicBezTo>
                      <a:cubicBezTo>
                        <a:pt x="950" y="2834"/>
                        <a:pt x="963" y="2877"/>
                        <a:pt x="986" y="2920"/>
                      </a:cubicBezTo>
                      <a:lnTo>
                        <a:pt x="1201" y="2920"/>
                      </a:lnTo>
                      <a:lnTo>
                        <a:pt x="1093" y="2561"/>
                      </a:lnTo>
                      <a:lnTo>
                        <a:pt x="1029" y="2330"/>
                      </a:lnTo>
                      <a:lnTo>
                        <a:pt x="856" y="1748"/>
                      </a:lnTo>
                      <a:lnTo>
                        <a:pt x="611" y="907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8157612" y="4000106"/>
                  <a:ext cx="51765" cy="9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375" fill="none" extrusionOk="0">
                      <a:moveTo>
                        <a:pt x="1" y="375"/>
                      </a:moveTo>
                      <a:lnTo>
                        <a:pt x="19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8047479" y="4028366"/>
                  <a:ext cx="102738" cy="4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160" fill="none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45" y="145"/>
                      </a:lnTo>
                      <a:lnTo>
                        <a:pt x="388" y="15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7935761" y="3593631"/>
                  <a:ext cx="83722" cy="3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31" fill="none" extrusionOk="0">
                      <a:moveTo>
                        <a:pt x="316" y="13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7954513" y="3808357"/>
                  <a:ext cx="134959" cy="53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03" fill="none" extrusionOk="0">
                      <a:moveTo>
                        <a:pt x="511" y="2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8095282" y="3760817"/>
                  <a:ext cx="64442" cy="123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9" fill="none" extrusionOk="0">
                      <a:moveTo>
                        <a:pt x="0" y="468"/>
                      </a:moveTo>
                      <a:lnTo>
                        <a:pt x="244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8030576" y="3586500"/>
                  <a:ext cx="39880" cy="75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287" fill="none" extrusionOk="0">
                      <a:moveTo>
                        <a:pt x="0" y="287"/>
                      </a:moveTo>
                      <a:lnTo>
                        <a:pt x="15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8326642" y="3886272"/>
                  <a:ext cx="283387" cy="307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165" extrusionOk="0">
                      <a:moveTo>
                        <a:pt x="1000" y="0"/>
                      </a:moveTo>
                      <a:lnTo>
                        <a:pt x="648" y="409"/>
                      </a:lnTo>
                      <a:lnTo>
                        <a:pt x="339" y="777"/>
                      </a:lnTo>
                      <a:lnTo>
                        <a:pt x="332" y="784"/>
                      </a:lnTo>
                      <a:lnTo>
                        <a:pt x="21" y="1142"/>
                      </a:lnTo>
                      <a:lnTo>
                        <a:pt x="15" y="1151"/>
                      </a:lnTo>
                      <a:lnTo>
                        <a:pt x="1" y="1165"/>
                      </a:lnTo>
                      <a:lnTo>
                        <a:pt x="353" y="1165"/>
                      </a:lnTo>
                      <a:cubicBezTo>
                        <a:pt x="360" y="1151"/>
                        <a:pt x="360" y="1135"/>
                        <a:pt x="366" y="1122"/>
                      </a:cubicBezTo>
                      <a:cubicBezTo>
                        <a:pt x="389" y="1035"/>
                        <a:pt x="425" y="992"/>
                        <a:pt x="525" y="978"/>
                      </a:cubicBezTo>
                      <a:cubicBezTo>
                        <a:pt x="625" y="963"/>
                        <a:pt x="698" y="863"/>
                        <a:pt x="720" y="797"/>
                      </a:cubicBezTo>
                      <a:cubicBezTo>
                        <a:pt x="741" y="734"/>
                        <a:pt x="748" y="611"/>
                        <a:pt x="906" y="461"/>
                      </a:cubicBezTo>
                      <a:cubicBezTo>
                        <a:pt x="1072" y="302"/>
                        <a:pt x="1000" y="0"/>
                        <a:pt x="10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8277517" y="3885744"/>
                  <a:ext cx="313231" cy="30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67" extrusionOk="0">
                      <a:moveTo>
                        <a:pt x="1130" y="0"/>
                      </a:moveTo>
                      <a:cubicBezTo>
                        <a:pt x="1058" y="0"/>
                        <a:pt x="931" y="10"/>
                        <a:pt x="834" y="75"/>
                      </a:cubicBezTo>
                      <a:cubicBezTo>
                        <a:pt x="804" y="139"/>
                        <a:pt x="754" y="196"/>
                        <a:pt x="690" y="239"/>
                      </a:cubicBezTo>
                      <a:cubicBezTo>
                        <a:pt x="682" y="239"/>
                        <a:pt x="682" y="239"/>
                        <a:pt x="675" y="247"/>
                      </a:cubicBezTo>
                      <a:cubicBezTo>
                        <a:pt x="639" y="290"/>
                        <a:pt x="596" y="318"/>
                        <a:pt x="561" y="340"/>
                      </a:cubicBezTo>
                      <a:cubicBezTo>
                        <a:pt x="509" y="377"/>
                        <a:pt x="466" y="390"/>
                        <a:pt x="439" y="404"/>
                      </a:cubicBezTo>
                      <a:cubicBezTo>
                        <a:pt x="380" y="434"/>
                        <a:pt x="287" y="520"/>
                        <a:pt x="287" y="620"/>
                      </a:cubicBezTo>
                      <a:lnTo>
                        <a:pt x="287" y="685"/>
                      </a:lnTo>
                      <a:cubicBezTo>
                        <a:pt x="273" y="742"/>
                        <a:pt x="237" y="779"/>
                        <a:pt x="173" y="808"/>
                      </a:cubicBezTo>
                      <a:cubicBezTo>
                        <a:pt x="94" y="842"/>
                        <a:pt x="14" y="922"/>
                        <a:pt x="28" y="1037"/>
                      </a:cubicBezTo>
                      <a:cubicBezTo>
                        <a:pt x="35" y="1081"/>
                        <a:pt x="21" y="1124"/>
                        <a:pt x="0" y="1167"/>
                      </a:cubicBezTo>
                      <a:lnTo>
                        <a:pt x="187" y="1167"/>
                      </a:lnTo>
                      <a:cubicBezTo>
                        <a:pt x="194" y="1160"/>
                        <a:pt x="194" y="1160"/>
                        <a:pt x="201" y="1153"/>
                      </a:cubicBezTo>
                      <a:lnTo>
                        <a:pt x="207" y="1144"/>
                      </a:lnTo>
                      <a:lnTo>
                        <a:pt x="518" y="786"/>
                      </a:lnTo>
                      <a:lnTo>
                        <a:pt x="525" y="779"/>
                      </a:lnTo>
                      <a:lnTo>
                        <a:pt x="834" y="411"/>
                      </a:lnTo>
                      <a:lnTo>
                        <a:pt x="1186" y="2"/>
                      </a:lnTo>
                      <a:cubicBezTo>
                        <a:pt x="1186" y="2"/>
                        <a:pt x="116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8"/>
                <p:cNvSpPr/>
                <p:nvPr/>
              </p:nvSpPr>
              <p:spPr>
                <a:xfrm>
                  <a:off x="8326642" y="4127146"/>
                  <a:ext cx="3962" cy="63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239" fill="none" extrusionOk="0">
                      <a:moveTo>
                        <a:pt x="15" y="239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8"/>
                <p:cNvSpPr/>
                <p:nvPr/>
              </p:nvSpPr>
              <p:spPr>
                <a:xfrm>
                  <a:off x="8341696" y="4176535"/>
                  <a:ext cx="63122" cy="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9" fill="none" extrusionOk="0">
                      <a:moveTo>
                        <a:pt x="1" y="0"/>
                      </a:moveTo>
                      <a:lnTo>
                        <a:pt x="239" y="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8"/>
                <p:cNvSpPr/>
                <p:nvPr/>
              </p:nvSpPr>
              <p:spPr>
                <a:xfrm>
                  <a:off x="8510725" y="3979241"/>
                  <a:ext cx="51765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8" fill="none" extrusionOk="0">
                      <a:moveTo>
                        <a:pt x="1" y="0"/>
                      </a:moveTo>
                      <a:lnTo>
                        <a:pt x="196" y="7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8"/>
                <p:cNvSpPr/>
                <p:nvPr/>
              </p:nvSpPr>
              <p:spPr>
                <a:xfrm>
                  <a:off x="8421457" y="4083567"/>
                  <a:ext cx="81873" cy="4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16" fill="none" extrusionOk="0">
                      <a:moveTo>
                        <a:pt x="1" y="0"/>
                      </a:moveTo>
                      <a:lnTo>
                        <a:pt x="309" y="16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8"/>
                <p:cNvSpPr/>
                <p:nvPr/>
              </p:nvSpPr>
              <p:spPr>
                <a:xfrm>
                  <a:off x="8408251" y="4015160"/>
                  <a:ext cx="6074" cy="78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96" fill="none" extrusionOk="0">
                      <a:moveTo>
                        <a:pt x="23" y="296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>
                  <a:off x="8495671" y="3944906"/>
                  <a:ext cx="2113" cy="4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81" fill="none" extrusionOk="0">
                      <a:moveTo>
                        <a:pt x="8" y="18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8023332" y="4192236"/>
                  <a:ext cx="488335" cy="324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230" extrusionOk="0">
                      <a:moveTo>
                        <a:pt x="1" y="1"/>
                      </a:moveTo>
                      <a:lnTo>
                        <a:pt x="151" y="850"/>
                      </a:lnTo>
                      <a:lnTo>
                        <a:pt x="151" y="856"/>
                      </a:lnTo>
                      <a:lnTo>
                        <a:pt x="223" y="1229"/>
                      </a:lnTo>
                      <a:lnTo>
                        <a:pt x="834" y="1229"/>
                      </a:lnTo>
                      <a:lnTo>
                        <a:pt x="834" y="850"/>
                      </a:lnTo>
                      <a:lnTo>
                        <a:pt x="1006" y="850"/>
                      </a:lnTo>
                      <a:lnTo>
                        <a:pt x="1006" y="1229"/>
                      </a:lnTo>
                      <a:lnTo>
                        <a:pt x="1617" y="1229"/>
                      </a:lnTo>
                      <a:lnTo>
                        <a:pt x="1690" y="850"/>
                      </a:lnTo>
                      <a:lnTo>
                        <a:pt x="184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8017685" y="4417938"/>
                  <a:ext cx="45691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27" extrusionOk="0">
                      <a:moveTo>
                        <a:pt x="0" y="1"/>
                      </a:moveTo>
                      <a:lnTo>
                        <a:pt x="0" y="927"/>
                      </a:lnTo>
                      <a:lnTo>
                        <a:pt x="173" y="927"/>
                      </a:lnTo>
                      <a:lnTo>
                        <a:pt x="173" y="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8469574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8289188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0" y="0"/>
                      </a:moveTo>
                      <a:lnTo>
                        <a:pt x="0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8063111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1" y="0"/>
                      </a:moveTo>
                      <a:lnTo>
                        <a:pt x="1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8243497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7554707" y="2843821"/>
                  <a:ext cx="271477" cy="290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1245" fill="none" extrusionOk="0">
                      <a:moveTo>
                        <a:pt x="898" y="0"/>
                      </a:moveTo>
                      <a:lnTo>
                        <a:pt x="906" y="9"/>
                      </a:lnTo>
                      <a:cubicBezTo>
                        <a:pt x="927" y="95"/>
                        <a:pt x="949" y="195"/>
                        <a:pt x="963" y="288"/>
                      </a:cubicBezTo>
                      <a:cubicBezTo>
                        <a:pt x="1027" y="733"/>
                        <a:pt x="970" y="1230"/>
                        <a:pt x="970" y="1230"/>
                      </a:cubicBezTo>
                      <a:cubicBezTo>
                        <a:pt x="913" y="1237"/>
                        <a:pt x="841" y="1237"/>
                        <a:pt x="768" y="1244"/>
                      </a:cubicBezTo>
                      <a:lnTo>
                        <a:pt x="475" y="1244"/>
                      </a:lnTo>
                      <a:cubicBezTo>
                        <a:pt x="287" y="1244"/>
                        <a:pt x="121" y="1237"/>
                        <a:pt x="51" y="1230"/>
                      </a:cubicBezTo>
                      <a:lnTo>
                        <a:pt x="1" y="1230"/>
                      </a:lnTo>
                      <a:lnTo>
                        <a:pt x="64" y="49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6328768" y="3104295"/>
                  <a:ext cx="197298" cy="148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" h="433" extrusionOk="0">
                      <a:moveTo>
                        <a:pt x="121" y="1"/>
                      </a:moveTo>
                      <a:cubicBezTo>
                        <a:pt x="43" y="1"/>
                        <a:pt x="0" y="65"/>
                        <a:pt x="21" y="144"/>
                      </a:cubicBezTo>
                      <a:cubicBezTo>
                        <a:pt x="28" y="180"/>
                        <a:pt x="57" y="267"/>
                        <a:pt x="273" y="381"/>
                      </a:cubicBezTo>
                      <a:lnTo>
                        <a:pt x="359" y="432"/>
                      </a:lnTo>
                      <a:lnTo>
                        <a:pt x="423" y="381"/>
                      </a:lnTo>
                      <a:cubicBezTo>
                        <a:pt x="575" y="267"/>
                        <a:pt x="552" y="180"/>
                        <a:pt x="538" y="144"/>
                      </a:cubicBezTo>
                      <a:cubicBezTo>
                        <a:pt x="518" y="65"/>
                        <a:pt x="438" y="1"/>
                        <a:pt x="359" y="1"/>
                      </a:cubicBezTo>
                      <a:cubicBezTo>
                        <a:pt x="309" y="1"/>
                        <a:pt x="273" y="29"/>
                        <a:pt x="259" y="65"/>
                      </a:cubicBezTo>
                      <a:cubicBezTo>
                        <a:pt x="223" y="29"/>
                        <a:pt x="173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80" name="Google Shape;680;p38"/>
            <p:cNvSpPr/>
            <p:nvPr/>
          </p:nvSpPr>
          <p:spPr>
            <a:xfrm>
              <a:off x="6472198" y="1153570"/>
              <a:ext cx="596900" cy="37775"/>
            </a:xfrm>
            <a:custGeom>
              <a:avLst/>
              <a:gdLst/>
              <a:ahLst/>
              <a:cxnLst/>
              <a:rect l="l" t="t" r="r" b="b"/>
              <a:pathLst>
                <a:path w="2638" h="167" fill="none" extrusionOk="0">
                  <a:moveTo>
                    <a:pt x="0" y="1"/>
                  </a:moveTo>
                  <a:cubicBezTo>
                    <a:pt x="216" y="1"/>
                    <a:pt x="216" y="167"/>
                    <a:pt x="438" y="167"/>
                  </a:cubicBezTo>
                  <a:cubicBezTo>
                    <a:pt x="661" y="167"/>
                    <a:pt x="661" y="1"/>
                    <a:pt x="877" y="1"/>
                  </a:cubicBezTo>
                  <a:cubicBezTo>
                    <a:pt x="1099" y="1"/>
                    <a:pt x="1099" y="167"/>
                    <a:pt x="1315" y="167"/>
                  </a:cubicBezTo>
                  <a:cubicBezTo>
                    <a:pt x="1537" y="167"/>
                    <a:pt x="1537" y="1"/>
                    <a:pt x="1762" y="1"/>
                  </a:cubicBezTo>
                  <a:cubicBezTo>
                    <a:pt x="1977" y="1"/>
                    <a:pt x="1977" y="167"/>
                    <a:pt x="2200" y="167"/>
                  </a:cubicBezTo>
                  <a:cubicBezTo>
                    <a:pt x="2422" y="167"/>
                    <a:pt x="2422" y="1"/>
                    <a:pt x="2638" y="1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8011640" y="21820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50452" y="19315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F82510A-6BF6-88C7-D249-6AC7DF3B5B26}"/>
              </a:ext>
            </a:extLst>
          </p:cNvPr>
          <p:cNvSpPr txBox="1"/>
          <p:nvPr/>
        </p:nvSpPr>
        <p:spPr>
          <a:xfrm>
            <a:off x="325471" y="1192296"/>
            <a:ext cx="5959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MV Boli" panose="02000500030200090000" pitchFamily="2" charset="0"/>
                <a:cs typeface="MV Boli" panose="02000500030200090000" pitchFamily="2" charset="0"/>
              </a:rPr>
              <a:t>JAVASCRIPT FUNDAMENTALS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32BE3-972A-CE46-DB5B-079616DD5837}"/>
              </a:ext>
            </a:extLst>
          </p:cNvPr>
          <p:cNvSpPr txBox="1"/>
          <p:nvPr/>
        </p:nvSpPr>
        <p:spPr>
          <a:xfrm>
            <a:off x="3176361" y="4092852"/>
            <a:ext cx="2275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M.MANI SPARSHA</a:t>
            </a:r>
          </a:p>
          <a:p>
            <a:r>
              <a:rPr lang="en-IN" dirty="0"/>
              <a:t>CSE-D</a:t>
            </a:r>
          </a:p>
          <a:p>
            <a:r>
              <a:rPr lang="en-IN" dirty="0"/>
              <a:t>22H51A0598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>
            <a:extLst>
              <a:ext uri="{FF2B5EF4-FFF2-40B4-BE49-F238E27FC236}">
                <a16:creationId xmlns:a16="http://schemas.microsoft.com/office/drawing/2014/main" id="{BBD79468-2ECE-60EB-9F02-3D3FA884F674}"/>
              </a:ext>
            </a:extLst>
          </p:cNvPr>
          <p:cNvSpPr/>
          <p:nvPr/>
        </p:nvSpPr>
        <p:spPr>
          <a:xfrm>
            <a:off x="987878" y="1698171"/>
            <a:ext cx="7511142" cy="320040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Arrays are list-like objects that can hold multiple values in a single variable.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They can store values of different data types and provide various built-in methods for manipulation.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You can access elements using zero-based indexing, meaning the first element is at index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Syntax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[item1, item2, ...]; </a:t>
            </a:r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3A78B088-28B9-D75F-A663-2BDE8C9F9663}"/>
              </a:ext>
            </a:extLst>
          </p:cNvPr>
          <p:cNvSpPr/>
          <p:nvPr/>
        </p:nvSpPr>
        <p:spPr>
          <a:xfrm>
            <a:off x="2841171" y="581297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0000"/>
                </a:solidFill>
                <a:latin typeface="MV Boli" panose="02000500030200090000" pitchFamily="2" charset="0"/>
                <a:ea typeface="Optima" pitchFamily="34" charset="-122"/>
                <a:cs typeface="MV Boli" panose="02000500030200090000" pitchFamily="2" charset="0"/>
              </a:rPr>
              <a:t>Arrays</a:t>
            </a:r>
            <a:endParaRPr lang="en-US" sz="4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1">
            <a:extLst>
              <a:ext uri="{FF2B5EF4-FFF2-40B4-BE49-F238E27FC236}">
                <a16:creationId xmlns:a16="http://schemas.microsoft.com/office/drawing/2014/main" id="{27BD2876-43BC-89D0-0939-2DF6ECDBEA41}"/>
              </a:ext>
            </a:extLst>
          </p:cNvPr>
          <p:cNvSpPr/>
          <p:nvPr/>
        </p:nvSpPr>
        <p:spPr>
          <a:xfrm>
            <a:off x="673554" y="1317716"/>
            <a:ext cx="7939768" cy="320040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Objects are key-value pairs that represent real-world entities in JavaScript.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You can define objects using object literals or the `new Object()` syntax.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Objects can contain properties and methods, making them versatile for data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Syntax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person = new Object();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person.firstName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"John";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person.lastName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"Doe";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person.age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50;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person.eyeColor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"blue";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A870EF79-E798-9FAC-759F-87EAA175F347}"/>
              </a:ext>
            </a:extLst>
          </p:cNvPr>
          <p:cNvSpPr/>
          <p:nvPr/>
        </p:nvSpPr>
        <p:spPr>
          <a:xfrm>
            <a:off x="2758318" y="355963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0000"/>
                </a:solidFill>
                <a:latin typeface="MV Boli" panose="02000500030200090000" pitchFamily="2" charset="0"/>
                <a:ea typeface="Optima" pitchFamily="34" charset="-122"/>
                <a:cs typeface="MV Boli" panose="02000500030200090000" pitchFamily="2" charset="0"/>
              </a:rPr>
              <a:t>Objects</a:t>
            </a:r>
            <a:endParaRPr lang="en-US" sz="4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CD401947-6872-2D71-C4C4-AADC8B9BB1CB}"/>
              </a:ext>
            </a:extLst>
          </p:cNvPr>
          <p:cNvSpPr/>
          <p:nvPr/>
        </p:nvSpPr>
        <p:spPr>
          <a:xfrm>
            <a:off x="881743" y="1436914"/>
            <a:ext cx="7617278" cy="320040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Events are actions that occur in the browser, such as clicks, key presses, or page loads.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JavaScript can respond to events using event listeners, enabling interactivity.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Common events include `click`, `mouseover`, and `submit`, which can trigger specific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Syntax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&lt;element event='some JavaScript'&gt;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F107CD4F-29D8-62DD-2F91-ECE3DECB742E}"/>
              </a:ext>
            </a:extLst>
          </p:cNvPr>
          <p:cNvSpPr/>
          <p:nvPr/>
        </p:nvSpPr>
        <p:spPr>
          <a:xfrm>
            <a:off x="2988128" y="409847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0000"/>
                </a:solidFill>
                <a:latin typeface="MV Boli" panose="02000500030200090000" pitchFamily="2" charset="0"/>
                <a:ea typeface="Optima" pitchFamily="34" charset="-122"/>
                <a:cs typeface="MV Boli" panose="02000500030200090000" pitchFamily="2" charset="0"/>
              </a:rPr>
              <a:t>Events</a:t>
            </a:r>
            <a:endParaRPr lang="en-US" sz="4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DA2E68E5-DF4B-245D-91B1-534EC9C12D96}"/>
              </a:ext>
            </a:extLst>
          </p:cNvPr>
          <p:cNvSpPr/>
          <p:nvPr/>
        </p:nvSpPr>
        <p:spPr>
          <a:xfrm>
            <a:off x="751114" y="971550"/>
            <a:ext cx="8482693" cy="320040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Error handling is vital for creating robust applications and managing unexpected issues.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JavaScript provides `try...catch` statements to catch and handle errors gracefully.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// Here the main Code runs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[break;]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catch ( exception e 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// The code will run when there is an exception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[break;]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0B86A03C-F52F-EA83-549A-BCFF12B38C02}"/>
              </a:ext>
            </a:extLst>
          </p:cNvPr>
          <p:cNvSpPr/>
          <p:nvPr/>
        </p:nvSpPr>
        <p:spPr>
          <a:xfrm>
            <a:off x="2139043" y="192677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0000"/>
                </a:solidFill>
                <a:latin typeface="MV Boli" panose="02000500030200090000" pitchFamily="2" charset="0"/>
                <a:ea typeface="Optima" pitchFamily="34" charset="-122"/>
                <a:cs typeface="MV Boli" panose="02000500030200090000" pitchFamily="2" charset="0"/>
              </a:rPr>
              <a:t>Error Handling</a:t>
            </a:r>
            <a:endParaRPr lang="en-US" sz="4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0A2B5E6A-DCCD-8BA0-4B2D-753ACE9E93BC}"/>
              </a:ext>
            </a:extLst>
          </p:cNvPr>
          <p:cNvSpPr/>
          <p:nvPr/>
        </p:nvSpPr>
        <p:spPr>
          <a:xfrm>
            <a:off x="1036865" y="1583872"/>
            <a:ext cx="7356021" cy="320040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JavaScript frameworks like React, Angular, and Vue.js simplify web development.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These frameworks provide reusable components and a structured way to build applications.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Understanding frameworks can accelerate your development process and enhance productivity.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D1163C04-5816-09ED-BB8F-8C420EC439F2}"/>
              </a:ext>
            </a:extLst>
          </p:cNvPr>
          <p:cNvSpPr/>
          <p:nvPr/>
        </p:nvSpPr>
        <p:spPr>
          <a:xfrm>
            <a:off x="1159328" y="475162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0000"/>
                </a:solidFill>
                <a:latin typeface="MV Boli" panose="02000500030200090000" pitchFamily="2" charset="0"/>
                <a:ea typeface="Optima" pitchFamily="34" charset="-122"/>
                <a:cs typeface="MV Boli" panose="02000500030200090000" pitchFamily="2" charset="0"/>
              </a:rPr>
              <a:t>JavaScript Frameworks</a:t>
            </a:r>
            <a:endParaRPr lang="en-US" sz="4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10F385E4-CAB9-0ADD-0F84-98331F6C9C2F}"/>
              </a:ext>
            </a:extLst>
          </p:cNvPr>
          <p:cNvSpPr/>
          <p:nvPr/>
        </p:nvSpPr>
        <p:spPr>
          <a:xfrm>
            <a:off x="840921" y="1571413"/>
            <a:ext cx="7339693" cy="320040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JavaScript is a fundamental language for web development and beyond.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Mastering its fundamentals lays the groundwork for advanced topics and frameworks.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Continuous learning and practice will help you become a proficient JavaScript developer.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Feel free to adjust any content or structure as needed!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E80AC4D0-01D0-2BAF-D5AA-36658756E6DC}"/>
              </a:ext>
            </a:extLst>
          </p:cNvPr>
          <p:cNvSpPr/>
          <p:nvPr/>
        </p:nvSpPr>
        <p:spPr>
          <a:xfrm>
            <a:off x="2248807" y="371687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0000"/>
                </a:solidFill>
                <a:latin typeface="MV Boli" panose="02000500030200090000" pitchFamily="2" charset="0"/>
                <a:ea typeface="Optima" pitchFamily="34" charset="-122"/>
                <a:cs typeface="MV Boli" panose="02000500030200090000" pitchFamily="2" charset="0"/>
              </a:rPr>
              <a:t>Conclusion</a:t>
            </a:r>
            <a:endParaRPr lang="en-US" sz="4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675;p72">
            <a:extLst>
              <a:ext uri="{FF2B5EF4-FFF2-40B4-BE49-F238E27FC236}">
                <a16:creationId xmlns:a16="http://schemas.microsoft.com/office/drawing/2014/main" id="{C3A94B7C-5500-0D5E-0AD4-F4D229919ED8}"/>
              </a:ext>
            </a:extLst>
          </p:cNvPr>
          <p:cNvGrpSpPr/>
          <p:nvPr/>
        </p:nvGrpSpPr>
        <p:grpSpPr>
          <a:xfrm>
            <a:off x="2790018" y="-107686"/>
            <a:ext cx="6371098" cy="4994649"/>
            <a:chOff x="3037643" y="-107686"/>
            <a:chExt cx="6371098" cy="4994649"/>
          </a:xfrm>
        </p:grpSpPr>
        <p:sp>
          <p:nvSpPr>
            <p:cNvPr id="13" name="Google Shape;8676;p72">
              <a:extLst>
                <a:ext uri="{FF2B5EF4-FFF2-40B4-BE49-F238E27FC236}">
                  <a16:creationId xmlns:a16="http://schemas.microsoft.com/office/drawing/2014/main" id="{FB919B1F-2728-EDB0-42EB-AA5F2288EA47}"/>
                </a:ext>
              </a:extLst>
            </p:cNvPr>
            <p:cNvSpPr/>
            <p:nvPr/>
          </p:nvSpPr>
          <p:spPr>
            <a:xfrm>
              <a:off x="3037643" y="4807147"/>
              <a:ext cx="6371098" cy="245"/>
            </a:xfrm>
            <a:custGeom>
              <a:avLst/>
              <a:gdLst/>
              <a:ahLst/>
              <a:cxnLst/>
              <a:rect l="l" t="t" r="r" b="b"/>
              <a:pathLst>
                <a:path w="26051" h="1" fill="none" extrusionOk="0">
                  <a:moveTo>
                    <a:pt x="26050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8677;p72">
              <a:extLst>
                <a:ext uri="{FF2B5EF4-FFF2-40B4-BE49-F238E27FC236}">
                  <a16:creationId xmlns:a16="http://schemas.microsoft.com/office/drawing/2014/main" id="{281E9716-112A-DA39-2A02-FBE81ACB9BA6}"/>
                </a:ext>
              </a:extLst>
            </p:cNvPr>
            <p:cNvGrpSpPr/>
            <p:nvPr/>
          </p:nvGrpSpPr>
          <p:grpSpPr>
            <a:xfrm>
              <a:off x="6656001" y="-107686"/>
              <a:ext cx="497676" cy="1794742"/>
              <a:chOff x="6717790" y="1105236"/>
              <a:chExt cx="332116" cy="1197612"/>
            </a:xfrm>
          </p:grpSpPr>
          <p:sp>
            <p:nvSpPr>
              <p:cNvPr id="8784" name="Google Shape;8678;p72">
                <a:extLst>
                  <a:ext uri="{FF2B5EF4-FFF2-40B4-BE49-F238E27FC236}">
                    <a16:creationId xmlns:a16="http://schemas.microsoft.com/office/drawing/2014/main" id="{AE6CED65-912D-34DE-CDDD-21067CF017C6}"/>
                  </a:ext>
                </a:extLst>
              </p:cNvPr>
              <p:cNvSpPr/>
              <p:nvPr/>
            </p:nvSpPr>
            <p:spPr>
              <a:xfrm>
                <a:off x="6810479" y="2182769"/>
                <a:ext cx="146248" cy="6725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275" extrusionOk="0">
                    <a:moveTo>
                      <a:pt x="1" y="0"/>
                    </a:moveTo>
                    <a:cubicBezTo>
                      <a:pt x="16" y="152"/>
                      <a:pt x="146" y="274"/>
                      <a:pt x="303" y="274"/>
                    </a:cubicBezTo>
                    <a:cubicBezTo>
                      <a:pt x="454" y="274"/>
                      <a:pt x="584" y="152"/>
                      <a:pt x="5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5" name="Google Shape;8679;p72">
                <a:extLst>
                  <a:ext uri="{FF2B5EF4-FFF2-40B4-BE49-F238E27FC236}">
                    <a16:creationId xmlns:a16="http://schemas.microsoft.com/office/drawing/2014/main" id="{733AB1F9-5835-5747-1906-D07DA33FD7B4}"/>
                  </a:ext>
                </a:extLst>
              </p:cNvPr>
              <p:cNvSpPr/>
              <p:nvPr/>
            </p:nvSpPr>
            <p:spPr>
              <a:xfrm>
                <a:off x="6882624" y="2275947"/>
                <a:ext cx="245" cy="26902"/>
              </a:xfrm>
              <a:custGeom>
                <a:avLst/>
                <a:gdLst/>
                <a:ahLst/>
                <a:cxnLst/>
                <a:rect l="l" t="t" r="r" b="b"/>
                <a:pathLst>
                  <a:path w="1" h="110" fill="none" extrusionOk="0">
                    <a:moveTo>
                      <a:pt x="1" y="0"/>
                    </a:moveTo>
                    <a:lnTo>
                      <a:pt x="1" y="10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6" name="Google Shape;8680;p72">
                <a:extLst>
                  <a:ext uri="{FF2B5EF4-FFF2-40B4-BE49-F238E27FC236}">
                    <a16:creationId xmlns:a16="http://schemas.microsoft.com/office/drawing/2014/main" id="{16651B3C-1733-6D23-8866-BFE9E10BD2DB}"/>
                  </a:ext>
                </a:extLst>
              </p:cNvPr>
              <p:cNvSpPr/>
              <p:nvPr/>
            </p:nvSpPr>
            <p:spPr>
              <a:xfrm>
                <a:off x="6933737" y="2262007"/>
                <a:ext cx="12473" cy="24701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1" fill="none" extrusionOk="0">
                    <a:moveTo>
                      <a:pt x="0" y="0"/>
                    </a:moveTo>
                    <a:lnTo>
                      <a:pt x="50" y="10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7" name="Google Shape;8681;p72">
                <a:extLst>
                  <a:ext uri="{FF2B5EF4-FFF2-40B4-BE49-F238E27FC236}">
                    <a16:creationId xmlns:a16="http://schemas.microsoft.com/office/drawing/2014/main" id="{DB2738AB-D561-D215-D364-573E06F7C484}"/>
                  </a:ext>
                </a:extLst>
              </p:cNvPr>
              <p:cNvSpPr/>
              <p:nvPr/>
            </p:nvSpPr>
            <p:spPr>
              <a:xfrm>
                <a:off x="6968709" y="2227034"/>
                <a:ext cx="25190" cy="12473"/>
              </a:xfrm>
              <a:custGeom>
                <a:avLst/>
                <a:gdLst/>
                <a:ahLst/>
                <a:cxnLst/>
                <a:rect l="l" t="t" r="r" b="b"/>
                <a:pathLst>
                  <a:path w="103" h="51" fill="none" extrusionOk="0">
                    <a:moveTo>
                      <a:pt x="1" y="0"/>
                    </a:moveTo>
                    <a:lnTo>
                      <a:pt x="102" y="5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8" name="Google Shape;8682;p72">
                <a:extLst>
                  <a:ext uri="{FF2B5EF4-FFF2-40B4-BE49-F238E27FC236}">
                    <a16:creationId xmlns:a16="http://schemas.microsoft.com/office/drawing/2014/main" id="{5F737DBF-B0A4-E701-A3D9-614185A6ED7A}"/>
                  </a:ext>
                </a:extLst>
              </p:cNvPr>
              <p:cNvSpPr/>
              <p:nvPr/>
            </p:nvSpPr>
            <p:spPr>
              <a:xfrm>
                <a:off x="6773795" y="2227034"/>
                <a:ext cx="24701" cy="1247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1" fill="none" extrusionOk="0">
                    <a:moveTo>
                      <a:pt x="101" y="0"/>
                    </a:moveTo>
                    <a:lnTo>
                      <a:pt x="1" y="5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9" name="Google Shape;8683;p72">
                <a:extLst>
                  <a:ext uri="{FF2B5EF4-FFF2-40B4-BE49-F238E27FC236}">
                    <a16:creationId xmlns:a16="http://schemas.microsoft.com/office/drawing/2014/main" id="{925C3602-2EED-B3FA-BAF6-5A0A61ED579F}"/>
                  </a:ext>
                </a:extLst>
              </p:cNvPr>
              <p:cNvSpPr/>
              <p:nvPr/>
            </p:nvSpPr>
            <p:spPr>
              <a:xfrm>
                <a:off x="6819283" y="2262007"/>
                <a:ext cx="14674" cy="24701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1" fill="none" extrusionOk="0">
                    <a:moveTo>
                      <a:pt x="60" y="0"/>
                    </a:moveTo>
                    <a:lnTo>
                      <a:pt x="1" y="10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0" name="Google Shape;8684;p72">
                <a:extLst>
                  <a:ext uri="{FF2B5EF4-FFF2-40B4-BE49-F238E27FC236}">
                    <a16:creationId xmlns:a16="http://schemas.microsoft.com/office/drawing/2014/main" id="{497D5A20-C624-3988-1476-527A46D3DFF7}"/>
                  </a:ext>
                </a:extLst>
              </p:cNvPr>
              <p:cNvSpPr/>
              <p:nvPr/>
            </p:nvSpPr>
            <p:spPr>
              <a:xfrm>
                <a:off x="6884336" y="1105236"/>
                <a:ext cx="245" cy="796785"/>
              </a:xfrm>
              <a:custGeom>
                <a:avLst/>
                <a:gdLst/>
                <a:ahLst/>
                <a:cxnLst/>
                <a:rect l="l" t="t" r="r" b="b"/>
                <a:pathLst>
                  <a:path w="1" h="3258" fill="none" extrusionOk="0">
                    <a:moveTo>
                      <a:pt x="1" y="325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1" name="Google Shape;8685;p72">
                <a:extLst>
                  <a:ext uri="{FF2B5EF4-FFF2-40B4-BE49-F238E27FC236}">
                    <a16:creationId xmlns:a16="http://schemas.microsoft.com/office/drawing/2014/main" id="{D12BB778-64FD-E19F-259C-A2CC320DD5A6}"/>
                  </a:ext>
                </a:extLst>
              </p:cNvPr>
              <p:cNvSpPr/>
              <p:nvPr/>
            </p:nvSpPr>
            <p:spPr>
              <a:xfrm>
                <a:off x="6717790" y="1901769"/>
                <a:ext cx="332116" cy="281247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150" extrusionOk="0">
                    <a:moveTo>
                      <a:pt x="682" y="0"/>
                    </a:moveTo>
                    <a:cubicBezTo>
                      <a:pt x="280" y="0"/>
                      <a:pt x="0" y="302"/>
                      <a:pt x="0" y="761"/>
                    </a:cubicBezTo>
                    <a:lnTo>
                      <a:pt x="0" y="1149"/>
                    </a:lnTo>
                    <a:lnTo>
                      <a:pt x="1358" y="1149"/>
                    </a:lnTo>
                    <a:lnTo>
                      <a:pt x="1358" y="761"/>
                    </a:lnTo>
                    <a:cubicBezTo>
                      <a:pt x="1358" y="302"/>
                      <a:pt x="1078" y="0"/>
                      <a:pt x="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8686;p72">
              <a:extLst>
                <a:ext uri="{FF2B5EF4-FFF2-40B4-BE49-F238E27FC236}">
                  <a16:creationId xmlns:a16="http://schemas.microsoft.com/office/drawing/2014/main" id="{0534D821-DFB0-0321-C544-413D665727B7}"/>
                </a:ext>
              </a:extLst>
            </p:cNvPr>
            <p:cNvGrpSpPr/>
            <p:nvPr/>
          </p:nvGrpSpPr>
          <p:grpSpPr>
            <a:xfrm>
              <a:off x="5174573" y="1686988"/>
              <a:ext cx="3460537" cy="3199975"/>
              <a:chOff x="5603086" y="1871688"/>
              <a:chExt cx="3260966" cy="3015431"/>
            </a:xfrm>
          </p:grpSpPr>
          <p:sp>
            <p:nvSpPr>
              <p:cNvPr id="23" name="Google Shape;8687;p72">
                <a:extLst>
                  <a:ext uri="{FF2B5EF4-FFF2-40B4-BE49-F238E27FC236}">
                    <a16:creationId xmlns:a16="http://schemas.microsoft.com/office/drawing/2014/main" id="{0512C2DC-A95F-E30F-E066-D7CBFB5393DC}"/>
                  </a:ext>
                </a:extLst>
              </p:cNvPr>
              <p:cNvSpPr/>
              <p:nvPr/>
            </p:nvSpPr>
            <p:spPr>
              <a:xfrm>
                <a:off x="5692595" y="3645485"/>
                <a:ext cx="114455" cy="23771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972" extrusionOk="0">
                    <a:moveTo>
                      <a:pt x="152" y="0"/>
                    </a:moveTo>
                    <a:lnTo>
                      <a:pt x="0" y="345"/>
                    </a:lnTo>
                    <a:lnTo>
                      <a:pt x="252" y="971"/>
                    </a:lnTo>
                    <a:lnTo>
                      <a:pt x="468" y="468"/>
                    </a:lnTo>
                    <a:cubicBezTo>
                      <a:pt x="361" y="288"/>
                      <a:pt x="252" y="123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688;p72">
                <a:extLst>
                  <a:ext uri="{FF2B5EF4-FFF2-40B4-BE49-F238E27FC236}">
                    <a16:creationId xmlns:a16="http://schemas.microsoft.com/office/drawing/2014/main" id="{E8DDA27D-D5B1-781F-A670-C33890786BAD}"/>
                  </a:ext>
                </a:extLst>
              </p:cNvPr>
              <p:cNvSpPr/>
              <p:nvPr/>
            </p:nvSpPr>
            <p:spPr>
              <a:xfrm>
                <a:off x="5632922" y="3577008"/>
                <a:ext cx="96847" cy="15309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626" extrusionOk="0">
                    <a:moveTo>
                      <a:pt x="39" y="1"/>
                    </a:moveTo>
                    <a:cubicBezTo>
                      <a:pt x="26" y="1"/>
                      <a:pt x="13" y="3"/>
                      <a:pt x="1" y="7"/>
                    </a:cubicBezTo>
                    <a:lnTo>
                      <a:pt x="244" y="625"/>
                    </a:lnTo>
                    <a:lnTo>
                      <a:pt x="396" y="280"/>
                    </a:lnTo>
                    <a:cubicBezTo>
                      <a:pt x="258" y="104"/>
                      <a:pt x="131" y="1"/>
                      <a:pt x="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689;p72">
                <a:extLst>
                  <a:ext uri="{FF2B5EF4-FFF2-40B4-BE49-F238E27FC236}">
                    <a16:creationId xmlns:a16="http://schemas.microsoft.com/office/drawing/2014/main" id="{E6937B75-E7A3-9292-B9FD-6CFBD555F980}"/>
                  </a:ext>
                </a:extLst>
              </p:cNvPr>
              <p:cNvSpPr/>
              <p:nvPr/>
            </p:nvSpPr>
            <p:spPr>
              <a:xfrm>
                <a:off x="5603086" y="3578720"/>
                <a:ext cx="89754" cy="15138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619" extrusionOk="0">
                    <a:moveTo>
                      <a:pt x="123" y="0"/>
                    </a:moveTo>
                    <a:cubicBezTo>
                      <a:pt x="30" y="37"/>
                      <a:pt x="0" y="216"/>
                      <a:pt x="14" y="468"/>
                    </a:cubicBezTo>
                    <a:lnTo>
                      <a:pt x="366" y="618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690;p72">
                <a:extLst>
                  <a:ext uri="{FF2B5EF4-FFF2-40B4-BE49-F238E27FC236}">
                    <a16:creationId xmlns:a16="http://schemas.microsoft.com/office/drawing/2014/main" id="{9655B394-B046-165F-8434-B5C657533146}"/>
                  </a:ext>
                </a:extLst>
              </p:cNvPr>
              <p:cNvSpPr/>
              <p:nvPr/>
            </p:nvSpPr>
            <p:spPr>
              <a:xfrm>
                <a:off x="5606510" y="3692929"/>
                <a:ext cx="147960" cy="19027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77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" y="165"/>
                      <a:pt x="50" y="360"/>
                      <a:pt x="102" y="562"/>
                    </a:cubicBezTo>
                    <a:lnTo>
                      <a:pt x="604" y="777"/>
                    </a:lnTo>
                    <a:lnTo>
                      <a:pt x="352" y="15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691;p72">
                <a:extLst>
                  <a:ext uri="{FF2B5EF4-FFF2-40B4-BE49-F238E27FC236}">
                    <a16:creationId xmlns:a16="http://schemas.microsoft.com/office/drawing/2014/main" id="{AADB396D-4A87-C4C5-1CA4-3A71B9F8AA06}"/>
                  </a:ext>
                </a:extLst>
              </p:cNvPr>
              <p:cNvSpPr/>
              <p:nvPr/>
            </p:nvSpPr>
            <p:spPr>
              <a:xfrm>
                <a:off x="5631455" y="3830128"/>
                <a:ext cx="182688" cy="205677"/>
              </a:xfrm>
              <a:custGeom>
                <a:avLst/>
                <a:gdLst/>
                <a:ahLst/>
                <a:cxnLst/>
                <a:rect l="l" t="t" r="r" b="b"/>
                <a:pathLst>
                  <a:path w="747" h="8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0" y="194"/>
                      <a:pt x="107" y="403"/>
                      <a:pt x="186" y="596"/>
                    </a:cubicBezTo>
                    <a:lnTo>
                      <a:pt x="747" y="841"/>
                    </a:lnTo>
                    <a:lnTo>
                      <a:pt x="502" y="2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692;p72">
                <a:extLst>
                  <a:ext uri="{FF2B5EF4-FFF2-40B4-BE49-F238E27FC236}">
                    <a16:creationId xmlns:a16="http://schemas.microsoft.com/office/drawing/2014/main" id="{A5A89896-640C-6094-710F-E08A9A4F00FF}"/>
                  </a:ext>
                </a:extLst>
              </p:cNvPr>
              <p:cNvSpPr/>
              <p:nvPr/>
            </p:nvSpPr>
            <p:spPr>
              <a:xfrm>
                <a:off x="5631455" y="3830128"/>
                <a:ext cx="0" cy="245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693;p72">
                <a:extLst>
                  <a:ext uri="{FF2B5EF4-FFF2-40B4-BE49-F238E27FC236}">
                    <a16:creationId xmlns:a16="http://schemas.microsoft.com/office/drawing/2014/main" id="{9C98E32F-19B7-2B39-119E-B54C1850770A}"/>
                  </a:ext>
                </a:extLst>
              </p:cNvPr>
              <p:cNvSpPr/>
              <p:nvPr/>
            </p:nvSpPr>
            <p:spPr>
              <a:xfrm>
                <a:off x="5770120" y="4466474"/>
                <a:ext cx="42554" cy="38714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583" extrusionOk="0">
                    <a:moveTo>
                      <a:pt x="1" y="0"/>
                    </a:moveTo>
                    <a:lnTo>
                      <a:pt x="1" y="1582"/>
                    </a:lnTo>
                    <a:lnTo>
                      <a:pt x="173" y="1582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694;p72">
                <a:extLst>
                  <a:ext uri="{FF2B5EF4-FFF2-40B4-BE49-F238E27FC236}">
                    <a16:creationId xmlns:a16="http://schemas.microsoft.com/office/drawing/2014/main" id="{00F6CC9F-A2F9-ACDE-8186-CEB4060F108A}"/>
                  </a:ext>
                </a:extLst>
              </p:cNvPr>
              <p:cNvSpPr/>
              <p:nvPr/>
            </p:nvSpPr>
            <p:spPr>
              <a:xfrm>
                <a:off x="6422362" y="3619317"/>
                <a:ext cx="337741" cy="126756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5183" extrusionOk="0">
                    <a:moveTo>
                      <a:pt x="1193" y="0"/>
                    </a:moveTo>
                    <a:lnTo>
                      <a:pt x="1" y="5182"/>
                    </a:lnTo>
                    <a:lnTo>
                      <a:pt x="187" y="5182"/>
                    </a:ln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695;p72">
                <a:extLst>
                  <a:ext uri="{FF2B5EF4-FFF2-40B4-BE49-F238E27FC236}">
                    <a16:creationId xmlns:a16="http://schemas.microsoft.com/office/drawing/2014/main" id="{B02F1861-0E4C-4FF0-E993-D77995134CF2}"/>
                  </a:ext>
                </a:extLst>
              </p:cNvPr>
              <p:cNvSpPr/>
              <p:nvPr/>
            </p:nvSpPr>
            <p:spPr>
              <a:xfrm>
                <a:off x="6713877" y="3617116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51" y="9"/>
                    </a:lnTo>
                    <a:cubicBezTo>
                      <a:pt x="30" y="9"/>
                      <a:pt x="16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696;p72">
                <a:extLst>
                  <a:ext uri="{FF2B5EF4-FFF2-40B4-BE49-F238E27FC236}">
                    <a16:creationId xmlns:a16="http://schemas.microsoft.com/office/drawing/2014/main" id="{BBB736CB-7EF6-3AB8-EFAE-B8AE13955310}"/>
                  </a:ext>
                </a:extLst>
              </p:cNvPr>
              <p:cNvSpPr/>
              <p:nvPr/>
            </p:nvSpPr>
            <p:spPr>
              <a:xfrm>
                <a:off x="6467850" y="3619317"/>
                <a:ext cx="381762" cy="126756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5183" extrusionOk="0">
                    <a:moveTo>
                      <a:pt x="1195" y="0"/>
                    </a:moveTo>
                    <a:lnTo>
                      <a:pt x="1" y="5182"/>
                    </a:lnTo>
                    <a:lnTo>
                      <a:pt x="367" y="5182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697;p72">
                <a:extLst>
                  <a:ext uri="{FF2B5EF4-FFF2-40B4-BE49-F238E27FC236}">
                    <a16:creationId xmlns:a16="http://schemas.microsoft.com/office/drawing/2014/main" id="{43E4E361-68C1-2941-B9A7-F725A6F886A5}"/>
                  </a:ext>
                </a:extLst>
              </p:cNvPr>
              <p:cNvSpPr/>
              <p:nvPr/>
            </p:nvSpPr>
            <p:spPr>
              <a:xfrm>
                <a:off x="7144792" y="4698317"/>
                <a:ext cx="1712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7" y="1"/>
                    </a:moveTo>
                    <a:cubicBezTo>
                      <a:pt x="7" y="1"/>
                      <a:pt x="0" y="1"/>
                      <a:pt x="0" y="8"/>
                    </a:cubicBezTo>
                    <a:lnTo>
                      <a:pt x="7" y="8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698;p72">
                <a:extLst>
                  <a:ext uri="{FF2B5EF4-FFF2-40B4-BE49-F238E27FC236}">
                    <a16:creationId xmlns:a16="http://schemas.microsoft.com/office/drawing/2014/main" id="{6737B9C2-DCC3-ED1A-8631-749EF8A20455}"/>
                  </a:ext>
                </a:extLst>
              </p:cNvPr>
              <p:cNvSpPr/>
              <p:nvPr/>
            </p:nvSpPr>
            <p:spPr>
              <a:xfrm>
                <a:off x="7234546" y="4695138"/>
                <a:ext cx="245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699;p72">
                <a:extLst>
                  <a:ext uri="{FF2B5EF4-FFF2-40B4-BE49-F238E27FC236}">
                    <a16:creationId xmlns:a16="http://schemas.microsoft.com/office/drawing/2014/main" id="{FD069A9D-DDC1-8ABF-66ED-4EA90FCF6730}"/>
                  </a:ext>
                </a:extLst>
              </p:cNvPr>
              <p:cNvSpPr/>
              <p:nvPr/>
            </p:nvSpPr>
            <p:spPr>
              <a:xfrm>
                <a:off x="7215225" y="4713969"/>
                <a:ext cx="1712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700;p72">
                <a:extLst>
                  <a:ext uri="{FF2B5EF4-FFF2-40B4-BE49-F238E27FC236}">
                    <a16:creationId xmlns:a16="http://schemas.microsoft.com/office/drawing/2014/main" id="{D5ECE61A-92AA-6BF1-AE7B-70CC50C9719D}"/>
                  </a:ext>
                </a:extLst>
              </p:cNvPr>
              <p:cNvSpPr/>
              <p:nvPr/>
            </p:nvSpPr>
            <p:spPr>
              <a:xfrm>
                <a:off x="7213514" y="4781223"/>
                <a:ext cx="8560" cy="3424"/>
              </a:xfrm>
              <a:custGeom>
                <a:avLst/>
                <a:gdLst/>
                <a:ahLst/>
                <a:cxnLst/>
                <a:rect l="l" t="t" r="r" b="b"/>
                <a:pathLst>
                  <a:path w="35" h="1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7"/>
                      <a:pt x="21" y="7"/>
                      <a:pt x="35" y="14"/>
                    </a:cubicBezTo>
                    <a:cubicBezTo>
                      <a:pt x="28" y="7"/>
                      <a:pt x="14" y="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701;p72">
                <a:extLst>
                  <a:ext uri="{FF2B5EF4-FFF2-40B4-BE49-F238E27FC236}">
                    <a16:creationId xmlns:a16="http://schemas.microsoft.com/office/drawing/2014/main" id="{9DC0A54A-0129-E01C-2D83-879B0462E4EC}"/>
                  </a:ext>
                </a:extLst>
              </p:cNvPr>
              <p:cNvSpPr/>
              <p:nvPr/>
            </p:nvSpPr>
            <p:spPr>
              <a:xfrm>
                <a:off x="7215225" y="4713969"/>
                <a:ext cx="1712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702;p72">
                <a:extLst>
                  <a:ext uri="{FF2B5EF4-FFF2-40B4-BE49-F238E27FC236}">
                    <a16:creationId xmlns:a16="http://schemas.microsoft.com/office/drawing/2014/main" id="{384CC4B0-2602-490C-CBEB-2F472B692AE0}"/>
                  </a:ext>
                </a:extLst>
              </p:cNvPr>
              <p:cNvSpPr/>
              <p:nvPr/>
            </p:nvSpPr>
            <p:spPr>
              <a:xfrm>
                <a:off x="7234546" y="4695138"/>
                <a:ext cx="245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703;p72">
                <a:extLst>
                  <a:ext uri="{FF2B5EF4-FFF2-40B4-BE49-F238E27FC236}">
                    <a16:creationId xmlns:a16="http://schemas.microsoft.com/office/drawing/2014/main" id="{F72F7C85-9C53-C174-2539-13F55703A67A}"/>
                  </a:ext>
                </a:extLst>
              </p:cNvPr>
              <p:cNvSpPr/>
              <p:nvPr/>
            </p:nvSpPr>
            <p:spPr>
              <a:xfrm>
                <a:off x="6940829" y="3619317"/>
                <a:ext cx="276111" cy="101444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148" extrusionOk="0">
                    <a:moveTo>
                      <a:pt x="1" y="0"/>
                    </a:moveTo>
                    <a:lnTo>
                      <a:pt x="956" y="4147"/>
                    </a:lnTo>
                    <a:lnTo>
                      <a:pt x="977" y="4082"/>
                    </a:lnTo>
                    <a:cubicBezTo>
                      <a:pt x="956" y="4075"/>
                      <a:pt x="943" y="4068"/>
                      <a:pt x="943" y="4068"/>
                    </a:cubicBezTo>
                    <a:cubicBezTo>
                      <a:pt x="943" y="4068"/>
                      <a:pt x="977" y="3916"/>
                      <a:pt x="1036" y="3687"/>
                    </a:cubicBezTo>
                    <a:cubicBezTo>
                      <a:pt x="1057" y="3571"/>
                      <a:pt x="1093" y="3435"/>
                      <a:pt x="1129" y="329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704;p72">
                <a:extLst>
                  <a:ext uri="{FF2B5EF4-FFF2-40B4-BE49-F238E27FC236}">
                    <a16:creationId xmlns:a16="http://schemas.microsoft.com/office/drawing/2014/main" id="{810AA018-0E6C-FCE2-64B9-5020AD6CFFB8}"/>
                  </a:ext>
                </a:extLst>
              </p:cNvPr>
              <p:cNvSpPr/>
              <p:nvPr/>
            </p:nvSpPr>
            <p:spPr>
              <a:xfrm>
                <a:off x="7213514" y="4781223"/>
                <a:ext cx="8560" cy="3424"/>
              </a:xfrm>
              <a:custGeom>
                <a:avLst/>
                <a:gdLst/>
                <a:ahLst/>
                <a:cxnLst/>
                <a:rect l="l" t="t" r="r" b="b"/>
                <a:pathLst>
                  <a:path w="35" h="1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7"/>
                      <a:pt x="21" y="7"/>
                      <a:pt x="35" y="14"/>
                    </a:cubicBezTo>
                    <a:cubicBezTo>
                      <a:pt x="28" y="7"/>
                      <a:pt x="14" y="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705;p72">
                <a:extLst>
                  <a:ext uri="{FF2B5EF4-FFF2-40B4-BE49-F238E27FC236}">
                    <a16:creationId xmlns:a16="http://schemas.microsoft.com/office/drawing/2014/main" id="{43C46611-0073-D8D7-B824-22BF925FE0B1}"/>
                  </a:ext>
                </a:extLst>
              </p:cNvPr>
              <p:cNvSpPr/>
              <p:nvPr/>
            </p:nvSpPr>
            <p:spPr>
              <a:xfrm>
                <a:off x="7266094" y="4796630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706;p72">
                <a:extLst>
                  <a:ext uri="{FF2B5EF4-FFF2-40B4-BE49-F238E27FC236}">
                    <a16:creationId xmlns:a16="http://schemas.microsoft.com/office/drawing/2014/main" id="{5CB4C607-6A98-61BA-49A0-657844D11068}"/>
                  </a:ext>
                </a:extLst>
              </p:cNvPr>
              <p:cNvSpPr/>
              <p:nvPr/>
            </p:nvSpPr>
            <p:spPr>
              <a:xfrm>
                <a:off x="7241393" y="4832092"/>
                <a:ext cx="82907" cy="54782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24" extrusionOk="0">
                    <a:moveTo>
                      <a:pt x="79" y="1"/>
                    </a:moveTo>
                    <a:cubicBezTo>
                      <a:pt x="73" y="28"/>
                      <a:pt x="66" y="58"/>
                      <a:pt x="59" y="87"/>
                    </a:cubicBezTo>
                    <a:cubicBezTo>
                      <a:pt x="59" y="87"/>
                      <a:pt x="43" y="180"/>
                      <a:pt x="29" y="201"/>
                    </a:cubicBezTo>
                    <a:cubicBezTo>
                      <a:pt x="22" y="216"/>
                      <a:pt x="7" y="223"/>
                      <a:pt x="0" y="223"/>
                    </a:cubicBezTo>
                    <a:lnTo>
                      <a:pt x="338" y="223"/>
                    </a:lnTo>
                    <a:lnTo>
                      <a:pt x="295" y="65"/>
                    </a:lnTo>
                    <a:cubicBezTo>
                      <a:pt x="231" y="44"/>
                      <a:pt x="166" y="28"/>
                      <a:pt x="102" y="8"/>
                    </a:cubicBezTo>
                    <a:cubicBezTo>
                      <a:pt x="93" y="8"/>
                      <a:pt x="86" y="1"/>
                      <a:pt x="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707;p72">
                <a:extLst>
                  <a:ext uri="{FF2B5EF4-FFF2-40B4-BE49-F238E27FC236}">
                    <a16:creationId xmlns:a16="http://schemas.microsoft.com/office/drawing/2014/main" id="{A6154A5B-824A-A36F-14F3-5201796AB641}"/>
                  </a:ext>
                </a:extLst>
              </p:cNvPr>
              <p:cNvSpPr/>
              <p:nvPr/>
            </p:nvSpPr>
            <p:spPr>
              <a:xfrm>
                <a:off x="7183433" y="4870488"/>
                <a:ext cx="54782" cy="1638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7" extrusionOk="0">
                    <a:moveTo>
                      <a:pt x="1" y="1"/>
                    </a:moveTo>
                    <a:lnTo>
                      <a:pt x="15" y="66"/>
                    </a:lnTo>
                    <a:lnTo>
                      <a:pt x="223" y="66"/>
                    </a:lnTo>
                    <a:cubicBezTo>
                      <a:pt x="223" y="66"/>
                      <a:pt x="216" y="59"/>
                      <a:pt x="201" y="59"/>
                    </a:cubicBezTo>
                    <a:cubicBezTo>
                      <a:pt x="166" y="51"/>
                      <a:pt x="101" y="3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708;p72">
                <a:extLst>
                  <a:ext uri="{FF2B5EF4-FFF2-40B4-BE49-F238E27FC236}">
                    <a16:creationId xmlns:a16="http://schemas.microsoft.com/office/drawing/2014/main" id="{D230D492-7C6E-9CB6-8BD5-9660F912DB4B}"/>
                  </a:ext>
                </a:extLst>
              </p:cNvPr>
              <p:cNvSpPr/>
              <p:nvPr/>
            </p:nvSpPr>
            <p:spPr>
              <a:xfrm>
                <a:off x="6629504" y="3531030"/>
                <a:ext cx="84619" cy="88532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62" extrusionOk="0">
                    <a:moveTo>
                      <a:pt x="1" y="1"/>
                    </a:moveTo>
                    <a:lnTo>
                      <a:pt x="1" y="232"/>
                    </a:lnTo>
                    <a:cubicBezTo>
                      <a:pt x="1" y="302"/>
                      <a:pt x="59" y="361"/>
                      <a:pt x="130" y="361"/>
                    </a:cubicBezTo>
                    <a:lnTo>
                      <a:pt x="346" y="361"/>
                    </a:lnTo>
                    <a:lnTo>
                      <a:pt x="346" y="352"/>
                    </a:lnTo>
                    <a:cubicBezTo>
                      <a:pt x="296" y="332"/>
                      <a:pt x="266" y="289"/>
                      <a:pt x="266" y="232"/>
                    </a:cubicBezTo>
                    <a:lnTo>
                      <a:pt x="2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709;p72">
                <a:extLst>
                  <a:ext uri="{FF2B5EF4-FFF2-40B4-BE49-F238E27FC236}">
                    <a16:creationId xmlns:a16="http://schemas.microsoft.com/office/drawing/2014/main" id="{E385F0D9-5DD2-EE33-D728-648333ACA98B}"/>
                  </a:ext>
                </a:extLst>
              </p:cNvPr>
              <p:cNvSpPr/>
              <p:nvPr/>
            </p:nvSpPr>
            <p:spPr>
              <a:xfrm>
                <a:off x="6713877" y="3617116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51" y="9"/>
                    </a:lnTo>
                    <a:cubicBezTo>
                      <a:pt x="30" y="9"/>
                      <a:pt x="16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710;p72">
                <a:extLst>
                  <a:ext uri="{FF2B5EF4-FFF2-40B4-BE49-F238E27FC236}">
                    <a16:creationId xmlns:a16="http://schemas.microsoft.com/office/drawing/2014/main" id="{B7862106-CFE6-5035-E9A4-1A00429754E4}"/>
                  </a:ext>
                </a:extLst>
              </p:cNvPr>
              <p:cNvSpPr/>
              <p:nvPr/>
            </p:nvSpPr>
            <p:spPr>
              <a:xfrm>
                <a:off x="6694557" y="3531030"/>
                <a:ext cx="388854" cy="88532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362" extrusionOk="0">
                    <a:moveTo>
                      <a:pt x="0" y="1"/>
                    </a:moveTo>
                    <a:lnTo>
                      <a:pt x="0" y="232"/>
                    </a:lnTo>
                    <a:cubicBezTo>
                      <a:pt x="0" y="289"/>
                      <a:pt x="30" y="332"/>
                      <a:pt x="80" y="352"/>
                    </a:cubicBezTo>
                    <a:cubicBezTo>
                      <a:pt x="95" y="361"/>
                      <a:pt x="109" y="361"/>
                      <a:pt x="130" y="361"/>
                    </a:cubicBezTo>
                    <a:lnTo>
                      <a:pt x="1460" y="361"/>
                    </a:lnTo>
                    <a:cubicBezTo>
                      <a:pt x="1532" y="361"/>
                      <a:pt x="1589" y="302"/>
                      <a:pt x="1589" y="232"/>
                    </a:cubicBezTo>
                    <a:lnTo>
                      <a:pt x="158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711;p72">
                <a:extLst>
                  <a:ext uri="{FF2B5EF4-FFF2-40B4-BE49-F238E27FC236}">
                    <a16:creationId xmlns:a16="http://schemas.microsoft.com/office/drawing/2014/main" id="{5F621978-A1E6-59FC-0734-98F5AFA1F3C0}"/>
                  </a:ext>
                </a:extLst>
              </p:cNvPr>
              <p:cNvSpPr/>
              <p:nvPr/>
            </p:nvSpPr>
            <p:spPr>
              <a:xfrm>
                <a:off x="8113250" y="3657713"/>
                <a:ext cx="1957" cy="7337"/>
              </a:xfrm>
              <a:custGeom>
                <a:avLst/>
                <a:gdLst/>
                <a:ahLst/>
                <a:cxnLst/>
                <a:rect l="l" t="t" r="r" b="b"/>
                <a:pathLst>
                  <a:path w="8" h="30" extrusionOk="0">
                    <a:moveTo>
                      <a:pt x="1" y="0"/>
                    </a:moveTo>
                    <a:lnTo>
                      <a:pt x="1" y="29"/>
                    </a:lnTo>
                    <a:lnTo>
                      <a:pt x="8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712;p72">
                <a:extLst>
                  <a:ext uri="{FF2B5EF4-FFF2-40B4-BE49-F238E27FC236}">
                    <a16:creationId xmlns:a16="http://schemas.microsoft.com/office/drawing/2014/main" id="{455FD39F-D2C1-CDD2-8F2B-0A5D4477749E}"/>
                  </a:ext>
                </a:extLst>
              </p:cNvPr>
              <p:cNvSpPr/>
              <p:nvPr/>
            </p:nvSpPr>
            <p:spPr>
              <a:xfrm>
                <a:off x="8092218" y="3893469"/>
                <a:ext cx="88043" cy="5453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223" extrusionOk="0">
                    <a:moveTo>
                      <a:pt x="309" y="0"/>
                    </a:moveTo>
                    <a:cubicBezTo>
                      <a:pt x="237" y="94"/>
                      <a:pt x="137" y="173"/>
                      <a:pt x="1" y="223"/>
                    </a:cubicBezTo>
                    <a:lnTo>
                      <a:pt x="359" y="223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713;p72">
                <a:extLst>
                  <a:ext uri="{FF2B5EF4-FFF2-40B4-BE49-F238E27FC236}">
                    <a16:creationId xmlns:a16="http://schemas.microsoft.com/office/drawing/2014/main" id="{CF5A803A-3C63-3629-BBF1-28E0B992699A}"/>
                  </a:ext>
                </a:extLst>
              </p:cNvPr>
              <p:cNvSpPr/>
              <p:nvPr/>
            </p:nvSpPr>
            <p:spPr>
              <a:xfrm>
                <a:off x="7923471" y="3617116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51" y="9"/>
                    </a:lnTo>
                    <a:cubicBezTo>
                      <a:pt x="30" y="9"/>
                      <a:pt x="14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714;p72">
                <a:extLst>
                  <a:ext uri="{FF2B5EF4-FFF2-40B4-BE49-F238E27FC236}">
                    <a16:creationId xmlns:a16="http://schemas.microsoft.com/office/drawing/2014/main" id="{61FE7CFD-5BE6-C688-C249-AF50C5FA1A01}"/>
                  </a:ext>
                </a:extLst>
              </p:cNvPr>
              <p:cNvSpPr/>
              <p:nvPr/>
            </p:nvSpPr>
            <p:spPr>
              <a:xfrm>
                <a:off x="8239932" y="3531030"/>
                <a:ext cx="203965" cy="438256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792" extrusionOk="0">
                    <a:moveTo>
                      <a:pt x="216" y="1"/>
                    </a:moveTo>
                    <a:lnTo>
                      <a:pt x="216" y="232"/>
                    </a:lnTo>
                    <a:cubicBezTo>
                      <a:pt x="216" y="302"/>
                      <a:pt x="159" y="361"/>
                      <a:pt x="87" y="361"/>
                    </a:cubicBezTo>
                    <a:lnTo>
                      <a:pt x="0" y="361"/>
                    </a:lnTo>
                    <a:lnTo>
                      <a:pt x="159" y="1043"/>
                    </a:lnTo>
                    <a:lnTo>
                      <a:pt x="332" y="1791"/>
                    </a:lnTo>
                    <a:cubicBezTo>
                      <a:pt x="409" y="1748"/>
                      <a:pt x="475" y="1669"/>
                      <a:pt x="489" y="1582"/>
                    </a:cubicBezTo>
                    <a:lnTo>
                      <a:pt x="83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715;p72">
                <a:extLst>
                  <a:ext uri="{FF2B5EF4-FFF2-40B4-BE49-F238E27FC236}">
                    <a16:creationId xmlns:a16="http://schemas.microsoft.com/office/drawing/2014/main" id="{75E0D7DA-E4FE-C70F-64F5-6CB9C5FEA933}"/>
                  </a:ext>
                </a:extLst>
              </p:cNvPr>
              <p:cNvSpPr/>
              <p:nvPr/>
            </p:nvSpPr>
            <p:spPr>
              <a:xfrm>
                <a:off x="8016649" y="3416821"/>
                <a:ext cx="146248" cy="4059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66" extrusionOk="0">
                    <a:moveTo>
                      <a:pt x="1" y="0"/>
                    </a:moveTo>
                    <a:lnTo>
                      <a:pt x="15" y="166"/>
                    </a:lnTo>
                    <a:lnTo>
                      <a:pt x="589" y="166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716;p72">
                <a:extLst>
                  <a:ext uri="{FF2B5EF4-FFF2-40B4-BE49-F238E27FC236}">
                    <a16:creationId xmlns:a16="http://schemas.microsoft.com/office/drawing/2014/main" id="{85C5D0DF-9AFD-A8B9-0B39-83A2D2344033}"/>
                  </a:ext>
                </a:extLst>
              </p:cNvPr>
              <p:cNvSpPr/>
              <p:nvPr/>
            </p:nvSpPr>
            <p:spPr>
              <a:xfrm>
                <a:off x="8281996" y="2961449"/>
                <a:ext cx="278068" cy="495973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2028" extrusionOk="0">
                    <a:moveTo>
                      <a:pt x="332" y="1"/>
                    </a:moveTo>
                    <a:cubicBezTo>
                      <a:pt x="367" y="66"/>
                      <a:pt x="382" y="159"/>
                      <a:pt x="375" y="318"/>
                    </a:cubicBezTo>
                    <a:cubicBezTo>
                      <a:pt x="367" y="454"/>
                      <a:pt x="123" y="1884"/>
                      <a:pt x="108" y="1934"/>
                    </a:cubicBezTo>
                    <a:cubicBezTo>
                      <a:pt x="101" y="1985"/>
                      <a:pt x="37" y="2028"/>
                      <a:pt x="1" y="2028"/>
                    </a:cubicBezTo>
                    <a:lnTo>
                      <a:pt x="727" y="2028"/>
                    </a:lnTo>
                    <a:lnTo>
                      <a:pt x="1108" y="253"/>
                    </a:lnTo>
                    <a:cubicBezTo>
                      <a:pt x="1136" y="109"/>
                      <a:pt x="1043" y="1"/>
                      <a:pt x="9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717;p72">
                <a:extLst>
                  <a:ext uri="{FF2B5EF4-FFF2-40B4-BE49-F238E27FC236}">
                    <a16:creationId xmlns:a16="http://schemas.microsoft.com/office/drawing/2014/main" id="{C0710ECC-AD72-90DD-DA29-791A6954F043}"/>
                  </a:ext>
                </a:extLst>
              </p:cNvPr>
              <p:cNvSpPr/>
              <p:nvPr/>
            </p:nvSpPr>
            <p:spPr>
              <a:xfrm>
                <a:off x="8113250" y="3657713"/>
                <a:ext cx="1957" cy="7337"/>
              </a:xfrm>
              <a:custGeom>
                <a:avLst/>
                <a:gdLst/>
                <a:ahLst/>
                <a:cxnLst/>
                <a:rect l="l" t="t" r="r" b="b"/>
                <a:pathLst>
                  <a:path w="8" h="30" extrusionOk="0">
                    <a:moveTo>
                      <a:pt x="1" y="0"/>
                    </a:moveTo>
                    <a:lnTo>
                      <a:pt x="1" y="29"/>
                    </a:lnTo>
                    <a:lnTo>
                      <a:pt x="8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718;p72">
                <a:extLst>
                  <a:ext uri="{FF2B5EF4-FFF2-40B4-BE49-F238E27FC236}">
                    <a16:creationId xmlns:a16="http://schemas.microsoft.com/office/drawing/2014/main" id="{3AF262EC-CF55-9AED-69D2-7A55721B5993}"/>
                  </a:ext>
                </a:extLst>
              </p:cNvPr>
              <p:cNvSpPr/>
              <p:nvPr/>
            </p:nvSpPr>
            <p:spPr>
              <a:xfrm>
                <a:off x="8092218" y="3893469"/>
                <a:ext cx="88043" cy="5453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223" extrusionOk="0">
                    <a:moveTo>
                      <a:pt x="309" y="0"/>
                    </a:moveTo>
                    <a:cubicBezTo>
                      <a:pt x="237" y="94"/>
                      <a:pt x="137" y="173"/>
                      <a:pt x="1" y="223"/>
                    </a:cubicBezTo>
                    <a:lnTo>
                      <a:pt x="359" y="223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719;p72">
                <a:extLst>
                  <a:ext uri="{FF2B5EF4-FFF2-40B4-BE49-F238E27FC236}">
                    <a16:creationId xmlns:a16="http://schemas.microsoft.com/office/drawing/2014/main" id="{E64FBD28-296A-8F21-1B21-7C1AA7EF716D}"/>
                  </a:ext>
                </a:extLst>
              </p:cNvPr>
              <p:cNvSpPr/>
              <p:nvPr/>
            </p:nvSpPr>
            <p:spPr>
              <a:xfrm>
                <a:off x="7923471" y="3617116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51" y="9"/>
                    </a:lnTo>
                    <a:cubicBezTo>
                      <a:pt x="30" y="9"/>
                      <a:pt x="14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720;p72">
                <a:extLst>
                  <a:ext uri="{FF2B5EF4-FFF2-40B4-BE49-F238E27FC236}">
                    <a16:creationId xmlns:a16="http://schemas.microsoft.com/office/drawing/2014/main" id="{8DD42871-8518-410F-04AB-7F38A38BFAB9}"/>
                  </a:ext>
                </a:extLst>
              </p:cNvPr>
              <p:cNvSpPr/>
              <p:nvPr/>
            </p:nvSpPr>
            <p:spPr>
              <a:xfrm>
                <a:off x="7779181" y="3977842"/>
                <a:ext cx="49646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203" h="8" extrusionOk="0">
                    <a:moveTo>
                      <a:pt x="145" y="0"/>
                    </a:moveTo>
                    <a:cubicBezTo>
                      <a:pt x="59" y="7"/>
                      <a:pt x="1" y="7"/>
                      <a:pt x="1" y="7"/>
                    </a:cubicBezTo>
                    <a:lnTo>
                      <a:pt x="202" y="7"/>
                    </a:lnTo>
                    <a:cubicBezTo>
                      <a:pt x="180" y="7"/>
                      <a:pt x="159" y="7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721;p72">
                <a:extLst>
                  <a:ext uri="{FF2B5EF4-FFF2-40B4-BE49-F238E27FC236}">
                    <a16:creationId xmlns:a16="http://schemas.microsoft.com/office/drawing/2014/main" id="{7A012E70-9F57-F475-CABD-05537262EBC6}"/>
                  </a:ext>
                </a:extLst>
              </p:cNvPr>
              <p:cNvSpPr/>
              <p:nvPr/>
            </p:nvSpPr>
            <p:spPr>
              <a:xfrm>
                <a:off x="7730269" y="3531030"/>
                <a:ext cx="40353" cy="10076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12" extrusionOk="0">
                    <a:moveTo>
                      <a:pt x="87" y="1"/>
                    </a:moveTo>
                    <a:lnTo>
                      <a:pt x="0" y="411"/>
                    </a:lnTo>
                    <a:cubicBezTo>
                      <a:pt x="64" y="382"/>
                      <a:pt x="114" y="352"/>
                      <a:pt x="151" y="332"/>
                    </a:cubicBezTo>
                    <a:cubicBezTo>
                      <a:pt x="151" y="332"/>
                      <a:pt x="157" y="202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722;p72">
                <a:extLst>
                  <a:ext uri="{FF2B5EF4-FFF2-40B4-BE49-F238E27FC236}">
                    <a16:creationId xmlns:a16="http://schemas.microsoft.com/office/drawing/2014/main" id="{436C1441-74A9-930E-59BC-2DA4168604F7}"/>
                  </a:ext>
                </a:extLst>
              </p:cNvPr>
              <p:cNvSpPr/>
              <p:nvPr/>
            </p:nvSpPr>
            <p:spPr>
              <a:xfrm>
                <a:off x="8239932" y="3531030"/>
                <a:ext cx="93423" cy="255079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043" extrusionOk="0">
                    <a:moveTo>
                      <a:pt x="216" y="1"/>
                    </a:moveTo>
                    <a:lnTo>
                      <a:pt x="216" y="232"/>
                    </a:lnTo>
                    <a:cubicBezTo>
                      <a:pt x="216" y="302"/>
                      <a:pt x="159" y="361"/>
                      <a:pt x="87" y="361"/>
                    </a:cubicBezTo>
                    <a:lnTo>
                      <a:pt x="0" y="361"/>
                    </a:lnTo>
                    <a:lnTo>
                      <a:pt x="159" y="1043"/>
                    </a:lnTo>
                    <a:lnTo>
                      <a:pt x="3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723;p72">
                <a:extLst>
                  <a:ext uri="{FF2B5EF4-FFF2-40B4-BE49-F238E27FC236}">
                    <a16:creationId xmlns:a16="http://schemas.microsoft.com/office/drawing/2014/main" id="{349ED475-373E-38C3-F3DD-D169829B3F27}"/>
                  </a:ext>
                </a:extLst>
              </p:cNvPr>
              <p:cNvSpPr/>
              <p:nvPr/>
            </p:nvSpPr>
            <p:spPr>
              <a:xfrm>
                <a:off x="8016649" y="3416821"/>
                <a:ext cx="146248" cy="4059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66" extrusionOk="0">
                    <a:moveTo>
                      <a:pt x="1" y="0"/>
                    </a:moveTo>
                    <a:lnTo>
                      <a:pt x="15" y="166"/>
                    </a:lnTo>
                    <a:lnTo>
                      <a:pt x="589" y="166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724;p72">
                <a:extLst>
                  <a:ext uri="{FF2B5EF4-FFF2-40B4-BE49-F238E27FC236}">
                    <a16:creationId xmlns:a16="http://schemas.microsoft.com/office/drawing/2014/main" id="{6D35E9FE-CD98-0082-5154-7B9602020762}"/>
                  </a:ext>
                </a:extLst>
              </p:cNvPr>
              <p:cNvSpPr/>
              <p:nvPr/>
            </p:nvSpPr>
            <p:spPr>
              <a:xfrm>
                <a:off x="8281996" y="2961449"/>
                <a:ext cx="168993" cy="49597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028" extrusionOk="0">
                    <a:moveTo>
                      <a:pt x="332" y="1"/>
                    </a:moveTo>
                    <a:cubicBezTo>
                      <a:pt x="367" y="66"/>
                      <a:pt x="382" y="159"/>
                      <a:pt x="375" y="318"/>
                    </a:cubicBezTo>
                    <a:cubicBezTo>
                      <a:pt x="367" y="454"/>
                      <a:pt x="123" y="1884"/>
                      <a:pt x="108" y="1934"/>
                    </a:cubicBezTo>
                    <a:cubicBezTo>
                      <a:pt x="101" y="1985"/>
                      <a:pt x="37" y="2028"/>
                      <a:pt x="1" y="2028"/>
                    </a:cubicBezTo>
                    <a:lnTo>
                      <a:pt x="273" y="2028"/>
                    </a:lnTo>
                    <a:lnTo>
                      <a:pt x="655" y="253"/>
                    </a:lnTo>
                    <a:cubicBezTo>
                      <a:pt x="691" y="109"/>
                      <a:pt x="598" y="1"/>
                      <a:pt x="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725;p72">
                <a:extLst>
                  <a:ext uri="{FF2B5EF4-FFF2-40B4-BE49-F238E27FC236}">
                    <a16:creationId xmlns:a16="http://schemas.microsoft.com/office/drawing/2014/main" id="{698AA3A3-5BF7-BDA1-F99C-1EF00F40A395}"/>
                  </a:ext>
                </a:extLst>
              </p:cNvPr>
              <p:cNvSpPr/>
              <p:nvPr/>
            </p:nvSpPr>
            <p:spPr>
              <a:xfrm>
                <a:off x="7967248" y="4053411"/>
                <a:ext cx="60162" cy="660808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702" extrusionOk="0">
                    <a:moveTo>
                      <a:pt x="1" y="0"/>
                    </a:moveTo>
                    <a:lnTo>
                      <a:pt x="1" y="2702"/>
                    </a:lnTo>
                    <a:lnTo>
                      <a:pt x="246" y="2702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726;p72">
                <a:extLst>
                  <a:ext uri="{FF2B5EF4-FFF2-40B4-BE49-F238E27FC236}">
                    <a16:creationId xmlns:a16="http://schemas.microsoft.com/office/drawing/2014/main" id="{EEE91E4A-4CFB-6292-8181-BA6425E379B2}"/>
                  </a:ext>
                </a:extLst>
              </p:cNvPr>
              <p:cNvSpPr/>
              <p:nvPr/>
            </p:nvSpPr>
            <p:spPr>
              <a:xfrm>
                <a:off x="7766953" y="4713969"/>
                <a:ext cx="497685" cy="172906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707" extrusionOk="0">
                    <a:moveTo>
                      <a:pt x="713" y="1"/>
                    </a:moveTo>
                    <a:lnTo>
                      <a:pt x="73" y="375"/>
                    </a:lnTo>
                    <a:lnTo>
                      <a:pt x="1" y="706"/>
                    </a:lnTo>
                    <a:lnTo>
                      <a:pt x="159" y="706"/>
                    </a:lnTo>
                    <a:lnTo>
                      <a:pt x="159" y="620"/>
                    </a:lnTo>
                    <a:lnTo>
                      <a:pt x="713" y="289"/>
                    </a:lnTo>
                    <a:lnTo>
                      <a:pt x="1172" y="289"/>
                    </a:lnTo>
                    <a:lnTo>
                      <a:pt x="1726" y="620"/>
                    </a:lnTo>
                    <a:lnTo>
                      <a:pt x="1726" y="706"/>
                    </a:lnTo>
                    <a:lnTo>
                      <a:pt x="2034" y="706"/>
                    </a:lnTo>
                    <a:lnTo>
                      <a:pt x="2034" y="511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727;p72">
                <a:extLst>
                  <a:ext uri="{FF2B5EF4-FFF2-40B4-BE49-F238E27FC236}">
                    <a16:creationId xmlns:a16="http://schemas.microsoft.com/office/drawing/2014/main" id="{CB9CDC0B-D733-56AF-28E3-92CBA8B22B40}"/>
                  </a:ext>
                </a:extLst>
              </p:cNvPr>
              <p:cNvSpPr/>
              <p:nvPr/>
            </p:nvSpPr>
            <p:spPr>
              <a:xfrm>
                <a:off x="7754725" y="3977842"/>
                <a:ext cx="86331" cy="7581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10" extrusionOk="0">
                    <a:moveTo>
                      <a:pt x="245" y="0"/>
                    </a:moveTo>
                    <a:cubicBezTo>
                      <a:pt x="159" y="7"/>
                      <a:pt x="101" y="7"/>
                      <a:pt x="101" y="7"/>
                    </a:cubicBezTo>
                    <a:cubicBezTo>
                      <a:pt x="101" y="7"/>
                      <a:pt x="57" y="137"/>
                      <a:pt x="1" y="309"/>
                    </a:cubicBezTo>
                    <a:lnTo>
                      <a:pt x="280" y="309"/>
                    </a:lnTo>
                    <a:lnTo>
                      <a:pt x="352" y="7"/>
                    </a:lnTo>
                    <a:lnTo>
                      <a:pt x="302" y="7"/>
                    </a:lnTo>
                    <a:cubicBezTo>
                      <a:pt x="280" y="7"/>
                      <a:pt x="259" y="7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8" name="Google Shape;8728;p72">
                <a:extLst>
                  <a:ext uri="{FF2B5EF4-FFF2-40B4-BE49-F238E27FC236}">
                    <a16:creationId xmlns:a16="http://schemas.microsoft.com/office/drawing/2014/main" id="{D218E669-3E29-0C0D-2644-96A2784BA199}"/>
                  </a:ext>
                </a:extLst>
              </p:cNvPr>
              <p:cNvSpPr/>
              <p:nvPr/>
            </p:nvSpPr>
            <p:spPr>
              <a:xfrm>
                <a:off x="7958443" y="3947761"/>
                <a:ext cx="246764" cy="105896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433" extrusionOk="0">
                    <a:moveTo>
                      <a:pt x="548" y="1"/>
                    </a:moveTo>
                    <a:cubicBezTo>
                      <a:pt x="504" y="15"/>
                      <a:pt x="454" y="29"/>
                      <a:pt x="396" y="37"/>
                    </a:cubicBezTo>
                    <a:cubicBezTo>
                      <a:pt x="368" y="44"/>
                      <a:pt x="325" y="51"/>
                      <a:pt x="282" y="58"/>
                    </a:cubicBezTo>
                    <a:cubicBezTo>
                      <a:pt x="223" y="65"/>
                      <a:pt x="159" y="72"/>
                      <a:pt x="87" y="72"/>
                    </a:cubicBezTo>
                    <a:lnTo>
                      <a:pt x="73" y="130"/>
                    </a:lnTo>
                    <a:lnTo>
                      <a:pt x="37" y="274"/>
                    </a:lnTo>
                    <a:lnTo>
                      <a:pt x="1" y="432"/>
                    </a:lnTo>
                    <a:lnTo>
                      <a:pt x="1008" y="432"/>
                    </a:lnTo>
                    <a:lnTo>
                      <a:pt x="936" y="130"/>
                    </a:lnTo>
                    <a:lnTo>
                      <a:pt x="936" y="123"/>
                    </a:lnTo>
                    <a:lnTo>
                      <a:pt x="90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9" name="Google Shape;8729;p72">
                <a:extLst>
                  <a:ext uri="{FF2B5EF4-FFF2-40B4-BE49-F238E27FC236}">
                    <a16:creationId xmlns:a16="http://schemas.microsoft.com/office/drawing/2014/main" id="{DECF35D2-3CA1-1047-7567-0F3AF994CA38}"/>
                  </a:ext>
                </a:extLst>
              </p:cNvPr>
              <p:cNvSpPr/>
              <p:nvPr/>
            </p:nvSpPr>
            <p:spPr>
              <a:xfrm>
                <a:off x="7216937" y="3353480"/>
                <a:ext cx="191737" cy="6358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260" extrusionOk="0">
                    <a:moveTo>
                      <a:pt x="279" y="0"/>
                    </a:moveTo>
                    <a:cubicBezTo>
                      <a:pt x="266" y="0"/>
                      <a:pt x="193" y="37"/>
                      <a:pt x="150" y="66"/>
                    </a:cubicBezTo>
                    <a:cubicBezTo>
                      <a:pt x="129" y="80"/>
                      <a:pt x="57" y="166"/>
                      <a:pt x="0" y="259"/>
                    </a:cubicBezTo>
                    <a:lnTo>
                      <a:pt x="783" y="259"/>
                    </a:lnTo>
                    <a:lnTo>
                      <a:pt x="783" y="138"/>
                    </a:lnTo>
                    <a:cubicBezTo>
                      <a:pt x="668" y="102"/>
                      <a:pt x="295" y="0"/>
                      <a:pt x="27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0" name="Google Shape;8730;p72">
                <a:extLst>
                  <a:ext uri="{FF2B5EF4-FFF2-40B4-BE49-F238E27FC236}">
                    <a16:creationId xmlns:a16="http://schemas.microsoft.com/office/drawing/2014/main" id="{1F008DD6-6BAA-AB4E-2A56-7DF9D8DDEFEC}"/>
                  </a:ext>
                </a:extLst>
              </p:cNvPr>
              <p:cNvSpPr/>
              <p:nvPr/>
            </p:nvSpPr>
            <p:spPr>
              <a:xfrm>
                <a:off x="7408428" y="2923053"/>
                <a:ext cx="478120" cy="494016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2020" extrusionOk="0">
                    <a:moveTo>
                      <a:pt x="1955" y="1"/>
                    </a:moveTo>
                    <a:cubicBezTo>
                      <a:pt x="1948" y="8"/>
                      <a:pt x="1762" y="151"/>
                      <a:pt x="1510" y="863"/>
                    </a:cubicBezTo>
                    <a:cubicBezTo>
                      <a:pt x="1430" y="1063"/>
                      <a:pt x="1265" y="1667"/>
                      <a:pt x="1265" y="1667"/>
                    </a:cubicBezTo>
                    <a:lnTo>
                      <a:pt x="0" y="1898"/>
                    </a:lnTo>
                    <a:lnTo>
                      <a:pt x="0" y="2019"/>
                    </a:lnTo>
                    <a:lnTo>
                      <a:pt x="942" y="2019"/>
                    </a:lnTo>
                    <a:cubicBezTo>
                      <a:pt x="1006" y="1933"/>
                      <a:pt x="1078" y="1840"/>
                      <a:pt x="1101" y="1826"/>
                    </a:cubicBezTo>
                    <a:cubicBezTo>
                      <a:pt x="1144" y="1797"/>
                      <a:pt x="1215" y="1760"/>
                      <a:pt x="1230" y="1760"/>
                    </a:cubicBezTo>
                    <a:cubicBezTo>
                      <a:pt x="1237" y="1760"/>
                      <a:pt x="1380" y="1797"/>
                      <a:pt x="1517" y="1833"/>
                    </a:cubicBezTo>
                    <a:cubicBezTo>
                      <a:pt x="1546" y="1358"/>
                      <a:pt x="1610" y="827"/>
                      <a:pt x="1705" y="546"/>
                    </a:cubicBezTo>
                    <a:cubicBezTo>
                      <a:pt x="1782" y="309"/>
                      <a:pt x="1884" y="78"/>
                      <a:pt x="1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1" name="Google Shape;8731;p72">
                <a:extLst>
                  <a:ext uri="{FF2B5EF4-FFF2-40B4-BE49-F238E27FC236}">
                    <a16:creationId xmlns:a16="http://schemas.microsoft.com/office/drawing/2014/main" id="{2020BCE0-70FD-5C24-721A-9A986CDC4946}"/>
                  </a:ext>
                </a:extLst>
              </p:cNvPr>
              <p:cNvSpPr/>
              <p:nvPr/>
            </p:nvSpPr>
            <p:spPr>
              <a:xfrm>
                <a:off x="7909531" y="2954846"/>
                <a:ext cx="7092" cy="684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8" extrusionOk="0">
                    <a:moveTo>
                      <a:pt x="14" y="0"/>
                    </a:moveTo>
                    <a:lnTo>
                      <a:pt x="1" y="28"/>
                    </a:lnTo>
                    <a:lnTo>
                      <a:pt x="1" y="28"/>
                    </a:lnTo>
                    <a:lnTo>
                      <a:pt x="28" y="14"/>
                    </a:lnTo>
                    <a:cubicBezTo>
                      <a:pt x="21" y="7"/>
                      <a:pt x="14" y="7"/>
                      <a:pt x="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2" name="Google Shape;8732;p72">
                <a:extLst>
                  <a:ext uri="{FF2B5EF4-FFF2-40B4-BE49-F238E27FC236}">
                    <a16:creationId xmlns:a16="http://schemas.microsoft.com/office/drawing/2014/main" id="{BDB06C6C-0478-563B-781D-C3C16C74629A}"/>
                  </a:ext>
                </a:extLst>
              </p:cNvPr>
              <p:cNvSpPr/>
              <p:nvPr/>
            </p:nvSpPr>
            <p:spPr>
              <a:xfrm>
                <a:off x="7215225" y="4713969"/>
                <a:ext cx="1712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3" name="Google Shape;8733;p72">
                <a:extLst>
                  <a:ext uri="{FF2B5EF4-FFF2-40B4-BE49-F238E27FC236}">
                    <a16:creationId xmlns:a16="http://schemas.microsoft.com/office/drawing/2014/main" id="{B42C509B-4AFD-C53A-D1FE-676F88386751}"/>
                  </a:ext>
                </a:extLst>
              </p:cNvPr>
              <p:cNvSpPr/>
              <p:nvPr/>
            </p:nvSpPr>
            <p:spPr>
              <a:xfrm>
                <a:off x="6894852" y="3619317"/>
                <a:ext cx="283448" cy="1059934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4334" extrusionOk="0">
                    <a:moveTo>
                      <a:pt x="1" y="0"/>
                    </a:moveTo>
                    <a:lnTo>
                      <a:pt x="1001" y="4334"/>
                    </a:lnTo>
                    <a:cubicBezTo>
                      <a:pt x="1015" y="4327"/>
                      <a:pt x="1022" y="4320"/>
                      <a:pt x="1029" y="4313"/>
                    </a:cubicBezTo>
                    <a:cubicBezTo>
                      <a:pt x="1065" y="4270"/>
                      <a:pt x="1051" y="4227"/>
                      <a:pt x="1051" y="4211"/>
                    </a:cubicBezTo>
                    <a:cubicBezTo>
                      <a:pt x="1051" y="4193"/>
                      <a:pt x="1067" y="4174"/>
                      <a:pt x="1091" y="4174"/>
                    </a:cubicBezTo>
                    <a:cubicBezTo>
                      <a:pt x="1094" y="4174"/>
                      <a:pt x="1098" y="4174"/>
                      <a:pt x="1101" y="4175"/>
                    </a:cubicBezTo>
                    <a:cubicBezTo>
                      <a:pt x="1108" y="4183"/>
                      <a:pt x="1122" y="4183"/>
                      <a:pt x="1131" y="4190"/>
                    </a:cubicBezTo>
                    <a:cubicBezTo>
                      <a:pt x="1138" y="4190"/>
                      <a:pt x="1144" y="4190"/>
                      <a:pt x="1158" y="4197"/>
                    </a:cubicBezTo>
                    <a:lnTo>
                      <a:pt x="1144" y="4147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4" name="Google Shape;8734;p72">
                <a:extLst>
                  <a:ext uri="{FF2B5EF4-FFF2-40B4-BE49-F238E27FC236}">
                    <a16:creationId xmlns:a16="http://schemas.microsoft.com/office/drawing/2014/main" id="{4875424A-C412-36ED-FBBB-D6623911BF2F}"/>
                  </a:ext>
                </a:extLst>
              </p:cNvPr>
              <p:cNvSpPr/>
              <p:nvPr/>
            </p:nvSpPr>
            <p:spPr>
              <a:xfrm>
                <a:off x="7172917" y="4617368"/>
                <a:ext cx="117879" cy="8633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53" extrusionOk="0">
                    <a:moveTo>
                      <a:pt x="28" y="1"/>
                    </a:moveTo>
                    <a:lnTo>
                      <a:pt x="7" y="66"/>
                    </a:lnTo>
                    <a:lnTo>
                      <a:pt x="21" y="116"/>
                    </a:lnTo>
                    <a:cubicBezTo>
                      <a:pt x="44" y="123"/>
                      <a:pt x="71" y="137"/>
                      <a:pt x="87" y="146"/>
                    </a:cubicBezTo>
                    <a:cubicBezTo>
                      <a:pt x="101" y="153"/>
                      <a:pt x="108" y="232"/>
                      <a:pt x="58" y="289"/>
                    </a:cubicBezTo>
                    <a:cubicBezTo>
                      <a:pt x="44" y="303"/>
                      <a:pt x="28" y="325"/>
                      <a:pt x="1" y="332"/>
                    </a:cubicBezTo>
                    <a:cubicBezTo>
                      <a:pt x="7" y="332"/>
                      <a:pt x="7" y="332"/>
                      <a:pt x="7" y="339"/>
                    </a:cubicBezTo>
                    <a:lnTo>
                      <a:pt x="137" y="339"/>
                    </a:lnTo>
                    <a:cubicBezTo>
                      <a:pt x="144" y="339"/>
                      <a:pt x="151" y="339"/>
                      <a:pt x="158" y="353"/>
                    </a:cubicBezTo>
                    <a:cubicBezTo>
                      <a:pt x="158" y="353"/>
                      <a:pt x="173" y="332"/>
                      <a:pt x="201" y="325"/>
                    </a:cubicBezTo>
                    <a:lnTo>
                      <a:pt x="252" y="325"/>
                    </a:lnTo>
                    <a:lnTo>
                      <a:pt x="252" y="318"/>
                    </a:lnTo>
                    <a:cubicBezTo>
                      <a:pt x="252" y="303"/>
                      <a:pt x="266" y="289"/>
                      <a:pt x="280" y="282"/>
                    </a:cubicBezTo>
                    <a:cubicBezTo>
                      <a:pt x="302" y="282"/>
                      <a:pt x="316" y="296"/>
                      <a:pt x="316" y="318"/>
                    </a:cubicBezTo>
                    <a:lnTo>
                      <a:pt x="316" y="325"/>
                    </a:lnTo>
                    <a:lnTo>
                      <a:pt x="396" y="325"/>
                    </a:lnTo>
                    <a:cubicBezTo>
                      <a:pt x="389" y="303"/>
                      <a:pt x="403" y="289"/>
                      <a:pt x="416" y="282"/>
                    </a:cubicBezTo>
                    <a:lnTo>
                      <a:pt x="432" y="282"/>
                    </a:lnTo>
                    <a:cubicBezTo>
                      <a:pt x="453" y="232"/>
                      <a:pt x="468" y="180"/>
                      <a:pt x="482" y="137"/>
                    </a:cubicBezTo>
                    <a:cubicBezTo>
                      <a:pt x="446" y="130"/>
                      <a:pt x="416" y="123"/>
                      <a:pt x="389" y="116"/>
                    </a:cubicBezTo>
                    <a:cubicBezTo>
                      <a:pt x="316" y="102"/>
                      <a:pt x="252" y="80"/>
                      <a:pt x="187" y="59"/>
                    </a:cubicBezTo>
                    <a:cubicBezTo>
                      <a:pt x="123" y="37"/>
                      <a:pt x="64" y="16"/>
                      <a:pt x="2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5" name="Google Shape;8735;p72">
                <a:extLst>
                  <a:ext uri="{FF2B5EF4-FFF2-40B4-BE49-F238E27FC236}">
                    <a16:creationId xmlns:a16="http://schemas.microsoft.com/office/drawing/2014/main" id="{2D799DA4-C282-E8B1-F8AA-75489BD4644D}"/>
                  </a:ext>
                </a:extLst>
              </p:cNvPr>
              <p:cNvSpPr/>
              <p:nvPr/>
            </p:nvSpPr>
            <p:spPr>
              <a:xfrm>
                <a:off x="7234546" y="4695138"/>
                <a:ext cx="245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6" name="Google Shape;8736;p72">
                <a:extLst>
                  <a:ext uri="{FF2B5EF4-FFF2-40B4-BE49-F238E27FC236}">
                    <a16:creationId xmlns:a16="http://schemas.microsoft.com/office/drawing/2014/main" id="{13CC7151-4993-7BF0-D035-CDEDA0041637}"/>
                  </a:ext>
                </a:extLst>
              </p:cNvPr>
              <p:cNvSpPr/>
              <p:nvPr/>
            </p:nvSpPr>
            <p:spPr>
              <a:xfrm>
                <a:off x="6852787" y="4738914"/>
                <a:ext cx="403039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605" extrusionOk="0">
                    <a:moveTo>
                      <a:pt x="66" y="1"/>
                    </a:moveTo>
                    <a:cubicBezTo>
                      <a:pt x="59" y="1"/>
                      <a:pt x="59" y="7"/>
                      <a:pt x="52" y="7"/>
                    </a:cubicBezTo>
                    <a:cubicBezTo>
                      <a:pt x="36" y="28"/>
                      <a:pt x="9" y="87"/>
                      <a:pt x="0" y="94"/>
                    </a:cubicBezTo>
                    <a:cubicBezTo>
                      <a:pt x="0" y="101"/>
                      <a:pt x="0" y="114"/>
                      <a:pt x="16" y="123"/>
                    </a:cubicBezTo>
                    <a:cubicBezTo>
                      <a:pt x="30" y="130"/>
                      <a:pt x="259" y="230"/>
                      <a:pt x="576" y="323"/>
                    </a:cubicBezTo>
                    <a:cubicBezTo>
                      <a:pt x="849" y="396"/>
                      <a:pt x="1158" y="482"/>
                      <a:pt x="1353" y="539"/>
                    </a:cubicBezTo>
                    <a:cubicBezTo>
                      <a:pt x="1453" y="568"/>
                      <a:pt x="1518" y="589"/>
                      <a:pt x="1553" y="597"/>
                    </a:cubicBezTo>
                    <a:cubicBezTo>
                      <a:pt x="1568" y="597"/>
                      <a:pt x="1575" y="604"/>
                      <a:pt x="1575" y="604"/>
                    </a:cubicBezTo>
                    <a:lnTo>
                      <a:pt x="1589" y="604"/>
                    </a:lnTo>
                    <a:cubicBezTo>
                      <a:pt x="1596" y="604"/>
                      <a:pt x="1611" y="597"/>
                      <a:pt x="1618" y="582"/>
                    </a:cubicBezTo>
                    <a:cubicBezTo>
                      <a:pt x="1632" y="561"/>
                      <a:pt x="1648" y="468"/>
                      <a:pt x="1648" y="468"/>
                    </a:cubicBezTo>
                    <a:cubicBezTo>
                      <a:pt x="1648" y="468"/>
                      <a:pt x="1596" y="453"/>
                      <a:pt x="1518" y="432"/>
                    </a:cubicBezTo>
                    <a:cubicBezTo>
                      <a:pt x="1503" y="432"/>
                      <a:pt x="1489" y="425"/>
                      <a:pt x="1475" y="425"/>
                    </a:cubicBezTo>
                    <a:cubicBezTo>
                      <a:pt x="1467" y="416"/>
                      <a:pt x="1460" y="416"/>
                      <a:pt x="1446" y="416"/>
                    </a:cubicBezTo>
                    <a:cubicBezTo>
                      <a:pt x="1439" y="409"/>
                      <a:pt x="1423" y="409"/>
                      <a:pt x="1417" y="402"/>
                    </a:cubicBezTo>
                    <a:cubicBezTo>
                      <a:pt x="1403" y="402"/>
                      <a:pt x="1396" y="396"/>
                      <a:pt x="1380" y="396"/>
                    </a:cubicBezTo>
                    <a:lnTo>
                      <a:pt x="1373" y="396"/>
                    </a:lnTo>
                    <a:cubicBezTo>
                      <a:pt x="1353" y="389"/>
                      <a:pt x="1337" y="382"/>
                      <a:pt x="1316" y="373"/>
                    </a:cubicBezTo>
                    <a:cubicBezTo>
                      <a:pt x="1294" y="366"/>
                      <a:pt x="1266" y="359"/>
                      <a:pt x="1244" y="359"/>
                    </a:cubicBezTo>
                    <a:cubicBezTo>
                      <a:pt x="1194" y="339"/>
                      <a:pt x="1130" y="323"/>
                      <a:pt x="1072" y="309"/>
                    </a:cubicBezTo>
                    <a:cubicBezTo>
                      <a:pt x="1051" y="302"/>
                      <a:pt x="1021" y="296"/>
                      <a:pt x="1001" y="287"/>
                    </a:cubicBezTo>
                    <a:lnTo>
                      <a:pt x="992" y="287"/>
                    </a:lnTo>
                    <a:cubicBezTo>
                      <a:pt x="915" y="266"/>
                      <a:pt x="835" y="237"/>
                      <a:pt x="756" y="216"/>
                    </a:cubicBezTo>
                    <a:cubicBezTo>
                      <a:pt x="713" y="209"/>
                      <a:pt x="676" y="194"/>
                      <a:pt x="640" y="187"/>
                    </a:cubicBezTo>
                    <a:cubicBezTo>
                      <a:pt x="626" y="180"/>
                      <a:pt x="613" y="180"/>
                      <a:pt x="597" y="173"/>
                    </a:cubicBezTo>
                    <a:lnTo>
                      <a:pt x="583" y="173"/>
                    </a:lnTo>
                    <a:cubicBezTo>
                      <a:pt x="311" y="94"/>
                      <a:pt x="102" y="7"/>
                      <a:pt x="86" y="7"/>
                    </a:cubicBezTo>
                    <a:cubicBezTo>
                      <a:pt x="86" y="7"/>
                      <a:pt x="73" y="1"/>
                      <a:pt x="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7" name="Google Shape;8737;p72">
                <a:extLst>
                  <a:ext uri="{FF2B5EF4-FFF2-40B4-BE49-F238E27FC236}">
                    <a16:creationId xmlns:a16="http://schemas.microsoft.com/office/drawing/2014/main" id="{DCF298B9-58CA-70A1-D088-A8259E0C1271}"/>
                  </a:ext>
                </a:extLst>
              </p:cNvPr>
              <p:cNvSpPr/>
              <p:nvPr/>
            </p:nvSpPr>
            <p:spPr>
              <a:xfrm>
                <a:off x="6997078" y="4696850"/>
                <a:ext cx="24701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7" extrusionOk="0">
                    <a:moveTo>
                      <a:pt x="43" y="0"/>
                    </a:moveTo>
                    <a:cubicBezTo>
                      <a:pt x="14" y="7"/>
                      <a:pt x="0" y="28"/>
                      <a:pt x="0" y="28"/>
                    </a:cubicBezTo>
                    <a:cubicBezTo>
                      <a:pt x="7" y="36"/>
                      <a:pt x="14" y="50"/>
                      <a:pt x="23" y="71"/>
                    </a:cubicBezTo>
                    <a:cubicBezTo>
                      <a:pt x="30" y="79"/>
                      <a:pt x="43" y="86"/>
                      <a:pt x="57" y="86"/>
                    </a:cubicBezTo>
                    <a:lnTo>
                      <a:pt x="100" y="86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8" name="Google Shape;8738;p72">
                <a:extLst>
                  <a:ext uri="{FF2B5EF4-FFF2-40B4-BE49-F238E27FC236}">
                    <a16:creationId xmlns:a16="http://schemas.microsoft.com/office/drawing/2014/main" id="{7DC8B2A3-3FB3-6F59-F302-74FAB7217B3F}"/>
                  </a:ext>
                </a:extLst>
              </p:cNvPr>
              <p:cNvSpPr/>
              <p:nvPr/>
            </p:nvSpPr>
            <p:spPr>
              <a:xfrm>
                <a:off x="7144792" y="4698317"/>
                <a:ext cx="1712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7" y="1"/>
                    </a:moveTo>
                    <a:cubicBezTo>
                      <a:pt x="7" y="1"/>
                      <a:pt x="0" y="1"/>
                      <a:pt x="0" y="8"/>
                    </a:cubicBezTo>
                    <a:lnTo>
                      <a:pt x="7" y="8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9" name="Google Shape;8739;p72">
                <a:extLst>
                  <a:ext uri="{FF2B5EF4-FFF2-40B4-BE49-F238E27FC236}">
                    <a16:creationId xmlns:a16="http://schemas.microsoft.com/office/drawing/2014/main" id="{20E7A453-93BE-8D71-929E-A6CC0AE8711F}"/>
                  </a:ext>
                </a:extLst>
              </p:cNvPr>
              <p:cNvSpPr/>
              <p:nvPr/>
            </p:nvSpPr>
            <p:spPr>
              <a:xfrm>
                <a:off x="7137455" y="4639867"/>
                <a:ext cx="61874" cy="60407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47" extrusionOk="0">
                    <a:moveTo>
                      <a:pt x="99" y="1"/>
                    </a:moveTo>
                    <a:cubicBezTo>
                      <a:pt x="75" y="1"/>
                      <a:pt x="59" y="20"/>
                      <a:pt x="59" y="38"/>
                    </a:cubicBezTo>
                    <a:cubicBezTo>
                      <a:pt x="59" y="54"/>
                      <a:pt x="73" y="97"/>
                      <a:pt x="37" y="140"/>
                    </a:cubicBezTo>
                    <a:cubicBezTo>
                      <a:pt x="30" y="147"/>
                      <a:pt x="23" y="154"/>
                      <a:pt x="9" y="161"/>
                    </a:cubicBezTo>
                    <a:lnTo>
                      <a:pt x="1" y="167"/>
                    </a:lnTo>
                    <a:lnTo>
                      <a:pt x="23" y="211"/>
                    </a:lnTo>
                    <a:lnTo>
                      <a:pt x="37" y="240"/>
                    </a:lnTo>
                    <a:lnTo>
                      <a:pt x="37" y="247"/>
                    </a:lnTo>
                    <a:lnTo>
                      <a:pt x="152" y="247"/>
                    </a:lnTo>
                    <a:cubicBezTo>
                      <a:pt x="152" y="240"/>
                      <a:pt x="152" y="240"/>
                      <a:pt x="146" y="240"/>
                    </a:cubicBezTo>
                    <a:cubicBezTo>
                      <a:pt x="173" y="233"/>
                      <a:pt x="189" y="211"/>
                      <a:pt x="203" y="197"/>
                    </a:cubicBezTo>
                    <a:cubicBezTo>
                      <a:pt x="253" y="140"/>
                      <a:pt x="246" y="61"/>
                      <a:pt x="232" y="54"/>
                    </a:cubicBezTo>
                    <a:cubicBezTo>
                      <a:pt x="216" y="45"/>
                      <a:pt x="189" y="31"/>
                      <a:pt x="166" y="24"/>
                    </a:cubicBezTo>
                    <a:cubicBezTo>
                      <a:pt x="152" y="17"/>
                      <a:pt x="146" y="17"/>
                      <a:pt x="139" y="17"/>
                    </a:cubicBezTo>
                    <a:cubicBezTo>
                      <a:pt x="130" y="10"/>
                      <a:pt x="116" y="10"/>
                      <a:pt x="109" y="2"/>
                    </a:cubicBezTo>
                    <a:cubicBezTo>
                      <a:pt x="106" y="1"/>
                      <a:pt x="102" y="1"/>
                      <a:pt x="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0" name="Google Shape;8740;p72">
                <a:extLst>
                  <a:ext uri="{FF2B5EF4-FFF2-40B4-BE49-F238E27FC236}">
                    <a16:creationId xmlns:a16="http://schemas.microsoft.com/office/drawing/2014/main" id="{B4F152AD-7457-F8B8-0306-A015AA8A2AA8}"/>
                  </a:ext>
                </a:extLst>
              </p:cNvPr>
              <p:cNvSpPr/>
              <p:nvPr/>
            </p:nvSpPr>
            <p:spPr>
              <a:xfrm>
                <a:off x="7105907" y="4687801"/>
                <a:ext cx="212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87" h="65" extrusionOk="0">
                    <a:moveTo>
                      <a:pt x="66" y="1"/>
                    </a:moveTo>
                    <a:cubicBezTo>
                      <a:pt x="52" y="8"/>
                      <a:pt x="30" y="8"/>
                      <a:pt x="0" y="15"/>
                    </a:cubicBezTo>
                    <a:lnTo>
                      <a:pt x="16" y="65"/>
                    </a:lnTo>
                    <a:cubicBezTo>
                      <a:pt x="37" y="58"/>
                      <a:pt x="66" y="51"/>
                      <a:pt x="87" y="51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1" name="Google Shape;8741;p72">
                <a:extLst>
                  <a:ext uri="{FF2B5EF4-FFF2-40B4-BE49-F238E27FC236}">
                    <a16:creationId xmlns:a16="http://schemas.microsoft.com/office/drawing/2014/main" id="{B4349171-5987-D143-82D5-F41FDF6DFB66}"/>
                  </a:ext>
                </a:extLst>
              </p:cNvPr>
              <p:cNvSpPr/>
              <p:nvPr/>
            </p:nvSpPr>
            <p:spPr>
              <a:xfrm>
                <a:off x="7037430" y="4696850"/>
                <a:ext cx="21521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1" y="0"/>
                    </a:moveTo>
                    <a:lnTo>
                      <a:pt x="8" y="86"/>
                    </a:lnTo>
                    <a:cubicBezTo>
                      <a:pt x="30" y="86"/>
                      <a:pt x="58" y="86"/>
                      <a:pt x="87" y="79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2" name="Google Shape;8742;p72">
                <a:extLst>
                  <a:ext uri="{FF2B5EF4-FFF2-40B4-BE49-F238E27FC236}">
                    <a16:creationId xmlns:a16="http://schemas.microsoft.com/office/drawing/2014/main" id="{8143F75F-0AB9-B3C3-A796-209FB4B55FCA}"/>
                  </a:ext>
                </a:extLst>
              </p:cNvPr>
              <p:cNvSpPr/>
              <p:nvPr/>
            </p:nvSpPr>
            <p:spPr>
              <a:xfrm>
                <a:off x="7072647" y="4692937"/>
                <a:ext cx="22989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94" h="87" extrusionOk="0">
                    <a:moveTo>
                      <a:pt x="72" y="0"/>
                    </a:moveTo>
                    <a:cubicBezTo>
                      <a:pt x="50" y="9"/>
                      <a:pt x="22" y="9"/>
                      <a:pt x="0" y="9"/>
                    </a:cubicBezTo>
                    <a:lnTo>
                      <a:pt x="16" y="87"/>
                    </a:lnTo>
                    <a:cubicBezTo>
                      <a:pt x="36" y="87"/>
                      <a:pt x="66" y="80"/>
                      <a:pt x="93" y="80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3" name="Google Shape;8743;p72">
                <a:extLst>
                  <a:ext uri="{FF2B5EF4-FFF2-40B4-BE49-F238E27FC236}">
                    <a16:creationId xmlns:a16="http://schemas.microsoft.com/office/drawing/2014/main" id="{0D9D9710-A547-03AD-D0A3-B66D6837D690}"/>
                  </a:ext>
                </a:extLst>
              </p:cNvPr>
              <p:cNvSpPr/>
              <p:nvPr/>
            </p:nvSpPr>
            <p:spPr>
              <a:xfrm>
                <a:off x="7144792" y="4698317"/>
                <a:ext cx="1712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7" y="1"/>
                    </a:moveTo>
                    <a:cubicBezTo>
                      <a:pt x="7" y="1"/>
                      <a:pt x="0" y="1"/>
                      <a:pt x="0" y="8"/>
                    </a:cubicBezTo>
                    <a:lnTo>
                      <a:pt x="7" y="8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4" name="Google Shape;8744;p72">
                <a:extLst>
                  <a:ext uri="{FF2B5EF4-FFF2-40B4-BE49-F238E27FC236}">
                    <a16:creationId xmlns:a16="http://schemas.microsoft.com/office/drawing/2014/main" id="{56539347-7E3A-A28F-03B5-F61096B1180C}"/>
                  </a:ext>
                </a:extLst>
              </p:cNvPr>
              <p:cNvSpPr/>
              <p:nvPr/>
            </p:nvSpPr>
            <p:spPr>
              <a:xfrm>
                <a:off x="7100771" y="4744050"/>
                <a:ext cx="9049" cy="391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6" extrusionOk="0">
                    <a:moveTo>
                      <a:pt x="37" y="16"/>
                    </a:moveTo>
                    <a:cubicBezTo>
                      <a:pt x="21" y="16"/>
                      <a:pt x="14" y="7"/>
                      <a:pt x="1" y="0"/>
                    </a:cubicBezTo>
                    <a:cubicBezTo>
                      <a:pt x="14" y="7"/>
                      <a:pt x="21" y="16"/>
                      <a:pt x="37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5" name="Google Shape;8745;p72">
                <a:extLst>
                  <a:ext uri="{FF2B5EF4-FFF2-40B4-BE49-F238E27FC236}">
                    <a16:creationId xmlns:a16="http://schemas.microsoft.com/office/drawing/2014/main" id="{C262548E-C178-71BD-496D-6AB6A3C526AB}"/>
                  </a:ext>
                </a:extLst>
              </p:cNvPr>
              <p:cNvSpPr/>
              <p:nvPr/>
            </p:nvSpPr>
            <p:spPr>
              <a:xfrm>
                <a:off x="7002458" y="4712257"/>
                <a:ext cx="258503" cy="14135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578" extrusionOk="0">
                    <a:moveTo>
                      <a:pt x="380" y="1"/>
                    </a:moveTo>
                    <a:cubicBezTo>
                      <a:pt x="353" y="1"/>
                      <a:pt x="323" y="8"/>
                      <a:pt x="303" y="8"/>
                    </a:cubicBezTo>
                    <a:lnTo>
                      <a:pt x="309" y="37"/>
                    </a:lnTo>
                    <a:lnTo>
                      <a:pt x="309" y="44"/>
                    </a:lnTo>
                    <a:cubicBezTo>
                      <a:pt x="309" y="60"/>
                      <a:pt x="294" y="73"/>
                      <a:pt x="280" y="80"/>
                    </a:cubicBezTo>
                    <a:cubicBezTo>
                      <a:pt x="259" y="80"/>
                      <a:pt x="244" y="73"/>
                      <a:pt x="237" y="51"/>
                    </a:cubicBezTo>
                    <a:lnTo>
                      <a:pt x="230" y="16"/>
                    </a:lnTo>
                    <a:cubicBezTo>
                      <a:pt x="201" y="23"/>
                      <a:pt x="173" y="23"/>
                      <a:pt x="151" y="23"/>
                    </a:cubicBezTo>
                    <a:lnTo>
                      <a:pt x="151" y="51"/>
                    </a:lnTo>
                    <a:lnTo>
                      <a:pt x="151" y="66"/>
                    </a:lnTo>
                    <a:cubicBezTo>
                      <a:pt x="144" y="73"/>
                      <a:pt x="137" y="87"/>
                      <a:pt x="121" y="87"/>
                    </a:cubicBezTo>
                    <a:cubicBezTo>
                      <a:pt x="108" y="87"/>
                      <a:pt x="94" y="80"/>
                      <a:pt x="87" y="66"/>
                    </a:cubicBezTo>
                    <a:lnTo>
                      <a:pt x="87" y="51"/>
                    </a:lnTo>
                    <a:lnTo>
                      <a:pt x="78" y="23"/>
                    </a:lnTo>
                    <a:lnTo>
                      <a:pt x="35" y="23"/>
                    </a:lnTo>
                    <a:cubicBezTo>
                      <a:pt x="21" y="23"/>
                      <a:pt x="8" y="16"/>
                      <a:pt x="1" y="8"/>
                    </a:cubicBezTo>
                    <a:lnTo>
                      <a:pt x="1" y="8"/>
                    </a:lnTo>
                    <a:cubicBezTo>
                      <a:pt x="21" y="66"/>
                      <a:pt x="35" y="160"/>
                      <a:pt x="28" y="296"/>
                    </a:cubicBezTo>
                    <a:cubicBezTo>
                      <a:pt x="64" y="303"/>
                      <a:pt x="101" y="318"/>
                      <a:pt x="144" y="325"/>
                    </a:cubicBezTo>
                    <a:cubicBezTo>
                      <a:pt x="223" y="346"/>
                      <a:pt x="303" y="375"/>
                      <a:pt x="380" y="396"/>
                    </a:cubicBezTo>
                    <a:lnTo>
                      <a:pt x="389" y="396"/>
                    </a:lnTo>
                    <a:cubicBezTo>
                      <a:pt x="409" y="405"/>
                      <a:pt x="439" y="411"/>
                      <a:pt x="460" y="418"/>
                    </a:cubicBezTo>
                    <a:cubicBezTo>
                      <a:pt x="518" y="432"/>
                      <a:pt x="582" y="448"/>
                      <a:pt x="632" y="468"/>
                    </a:cubicBezTo>
                    <a:cubicBezTo>
                      <a:pt x="654" y="468"/>
                      <a:pt x="682" y="475"/>
                      <a:pt x="704" y="482"/>
                    </a:cubicBezTo>
                    <a:cubicBezTo>
                      <a:pt x="725" y="491"/>
                      <a:pt x="741" y="498"/>
                      <a:pt x="761" y="505"/>
                    </a:cubicBezTo>
                    <a:lnTo>
                      <a:pt x="768" y="505"/>
                    </a:lnTo>
                    <a:cubicBezTo>
                      <a:pt x="784" y="505"/>
                      <a:pt x="791" y="511"/>
                      <a:pt x="805" y="511"/>
                    </a:cubicBezTo>
                    <a:cubicBezTo>
                      <a:pt x="811" y="518"/>
                      <a:pt x="827" y="518"/>
                      <a:pt x="834" y="525"/>
                    </a:cubicBezTo>
                    <a:cubicBezTo>
                      <a:pt x="848" y="525"/>
                      <a:pt x="855" y="525"/>
                      <a:pt x="863" y="534"/>
                    </a:cubicBezTo>
                    <a:cubicBezTo>
                      <a:pt x="877" y="534"/>
                      <a:pt x="891" y="541"/>
                      <a:pt x="906" y="541"/>
                    </a:cubicBezTo>
                    <a:cubicBezTo>
                      <a:pt x="984" y="562"/>
                      <a:pt x="1036" y="577"/>
                      <a:pt x="1036" y="577"/>
                    </a:cubicBezTo>
                    <a:cubicBezTo>
                      <a:pt x="1043" y="548"/>
                      <a:pt x="1050" y="518"/>
                      <a:pt x="1056" y="491"/>
                    </a:cubicBezTo>
                    <a:cubicBezTo>
                      <a:pt x="999" y="475"/>
                      <a:pt x="941" y="461"/>
                      <a:pt x="884" y="439"/>
                    </a:cubicBezTo>
                    <a:cubicBezTo>
                      <a:pt x="870" y="439"/>
                      <a:pt x="855" y="432"/>
                      <a:pt x="841" y="432"/>
                    </a:cubicBezTo>
                    <a:cubicBezTo>
                      <a:pt x="784" y="411"/>
                      <a:pt x="734" y="396"/>
                      <a:pt x="682" y="382"/>
                    </a:cubicBezTo>
                    <a:cubicBezTo>
                      <a:pt x="446" y="303"/>
                      <a:pt x="287" y="232"/>
                      <a:pt x="280" y="232"/>
                    </a:cubicBezTo>
                    <a:cubicBezTo>
                      <a:pt x="266" y="223"/>
                      <a:pt x="259" y="210"/>
                      <a:pt x="259" y="203"/>
                    </a:cubicBezTo>
                    <a:cubicBezTo>
                      <a:pt x="266" y="196"/>
                      <a:pt x="294" y="137"/>
                      <a:pt x="316" y="116"/>
                    </a:cubicBezTo>
                    <a:cubicBezTo>
                      <a:pt x="316" y="116"/>
                      <a:pt x="323" y="110"/>
                      <a:pt x="330" y="110"/>
                    </a:cubicBezTo>
                    <a:cubicBezTo>
                      <a:pt x="330" y="110"/>
                      <a:pt x="353" y="66"/>
                      <a:pt x="380" y="30"/>
                    </a:cubicBezTo>
                    <a:cubicBezTo>
                      <a:pt x="380" y="30"/>
                      <a:pt x="380" y="23"/>
                      <a:pt x="389" y="23"/>
                    </a:cubicBezTo>
                    <a:lnTo>
                      <a:pt x="38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6" name="Google Shape;8746;p72">
                <a:extLst>
                  <a:ext uri="{FF2B5EF4-FFF2-40B4-BE49-F238E27FC236}">
                    <a16:creationId xmlns:a16="http://schemas.microsoft.com/office/drawing/2014/main" id="{CC593BD6-6F48-B85F-9C78-042D76A9B1E9}"/>
                  </a:ext>
                </a:extLst>
              </p:cNvPr>
              <p:cNvSpPr/>
              <p:nvPr/>
            </p:nvSpPr>
            <p:spPr>
              <a:xfrm>
                <a:off x="7213514" y="4781223"/>
                <a:ext cx="8560" cy="3424"/>
              </a:xfrm>
              <a:custGeom>
                <a:avLst/>
                <a:gdLst/>
                <a:ahLst/>
                <a:cxnLst/>
                <a:rect l="l" t="t" r="r" b="b"/>
                <a:pathLst>
                  <a:path w="35" h="1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7"/>
                      <a:pt x="21" y="7"/>
                      <a:pt x="35" y="14"/>
                    </a:cubicBezTo>
                    <a:cubicBezTo>
                      <a:pt x="28" y="7"/>
                      <a:pt x="14" y="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7" name="Google Shape;8747;p72">
                <a:extLst>
                  <a:ext uri="{FF2B5EF4-FFF2-40B4-BE49-F238E27FC236}">
                    <a16:creationId xmlns:a16="http://schemas.microsoft.com/office/drawing/2014/main" id="{DD32373A-5888-2E43-BC1C-A3E07DE00E73}"/>
                  </a:ext>
                </a:extLst>
              </p:cNvPr>
              <p:cNvSpPr/>
              <p:nvPr/>
            </p:nvSpPr>
            <p:spPr>
              <a:xfrm>
                <a:off x="7266094" y="4796630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8" name="Google Shape;8748;p72">
                <a:extLst>
                  <a:ext uri="{FF2B5EF4-FFF2-40B4-BE49-F238E27FC236}">
                    <a16:creationId xmlns:a16="http://schemas.microsoft.com/office/drawing/2014/main" id="{E74A1D12-AA5B-E9AD-3B93-D3565D14C67F}"/>
                  </a:ext>
                </a:extLst>
              </p:cNvPr>
              <p:cNvSpPr/>
              <p:nvPr/>
            </p:nvSpPr>
            <p:spPr>
              <a:xfrm>
                <a:off x="6868684" y="4699295"/>
                <a:ext cx="142580" cy="85352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49" extrusionOk="0">
                    <a:moveTo>
                      <a:pt x="282" y="1"/>
                    </a:moveTo>
                    <a:cubicBezTo>
                      <a:pt x="237" y="1"/>
                      <a:pt x="199" y="2"/>
                      <a:pt x="187" y="4"/>
                    </a:cubicBezTo>
                    <a:cubicBezTo>
                      <a:pt x="151" y="4"/>
                      <a:pt x="101" y="18"/>
                      <a:pt x="80" y="47"/>
                    </a:cubicBezTo>
                    <a:cubicBezTo>
                      <a:pt x="51" y="76"/>
                      <a:pt x="1" y="163"/>
                      <a:pt x="1" y="163"/>
                    </a:cubicBezTo>
                    <a:cubicBezTo>
                      <a:pt x="8" y="163"/>
                      <a:pt x="21" y="169"/>
                      <a:pt x="21" y="169"/>
                    </a:cubicBezTo>
                    <a:cubicBezTo>
                      <a:pt x="37" y="169"/>
                      <a:pt x="246" y="256"/>
                      <a:pt x="518" y="335"/>
                    </a:cubicBezTo>
                    <a:lnTo>
                      <a:pt x="532" y="335"/>
                    </a:lnTo>
                    <a:cubicBezTo>
                      <a:pt x="548" y="342"/>
                      <a:pt x="561" y="342"/>
                      <a:pt x="575" y="349"/>
                    </a:cubicBezTo>
                    <a:cubicBezTo>
                      <a:pt x="582" y="213"/>
                      <a:pt x="568" y="119"/>
                      <a:pt x="548" y="61"/>
                    </a:cubicBezTo>
                    <a:cubicBezTo>
                      <a:pt x="539" y="40"/>
                      <a:pt x="532" y="26"/>
                      <a:pt x="525" y="18"/>
                    </a:cubicBezTo>
                    <a:cubicBezTo>
                      <a:pt x="518" y="4"/>
                      <a:pt x="511" y="4"/>
                      <a:pt x="511" y="4"/>
                    </a:cubicBezTo>
                    <a:cubicBezTo>
                      <a:pt x="496" y="4"/>
                      <a:pt x="373" y="1"/>
                      <a:pt x="2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9" name="Google Shape;8749;p72">
                <a:extLst>
                  <a:ext uri="{FF2B5EF4-FFF2-40B4-BE49-F238E27FC236}">
                    <a16:creationId xmlns:a16="http://schemas.microsoft.com/office/drawing/2014/main" id="{D2A92C58-153A-AD84-F255-08DEDB78C291}"/>
                  </a:ext>
                </a:extLst>
              </p:cNvPr>
              <p:cNvSpPr/>
              <p:nvPr/>
            </p:nvSpPr>
            <p:spPr>
              <a:xfrm>
                <a:off x="6998790" y="4781223"/>
                <a:ext cx="10761" cy="3424"/>
              </a:xfrm>
              <a:custGeom>
                <a:avLst/>
                <a:gdLst/>
                <a:ahLst/>
                <a:cxnLst/>
                <a:rect l="l" t="t" r="r" b="b"/>
                <a:pathLst>
                  <a:path w="44" h="14" extrusionOk="0">
                    <a:moveTo>
                      <a:pt x="43" y="14"/>
                    </a:moveTo>
                    <a:lnTo>
                      <a:pt x="43" y="14"/>
                    </a:lnTo>
                    <a:cubicBezTo>
                      <a:pt x="29" y="7"/>
                      <a:pt x="16" y="7"/>
                      <a:pt x="0" y="0"/>
                    </a:cubicBezTo>
                    <a:cubicBezTo>
                      <a:pt x="16" y="7"/>
                      <a:pt x="29" y="7"/>
                      <a:pt x="43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0" name="Google Shape;8750;p72">
                <a:extLst>
                  <a:ext uri="{FF2B5EF4-FFF2-40B4-BE49-F238E27FC236}">
                    <a16:creationId xmlns:a16="http://schemas.microsoft.com/office/drawing/2014/main" id="{231A282C-4E57-B6D2-4E08-39D369B1DB70}"/>
                  </a:ext>
                </a:extLst>
              </p:cNvPr>
              <p:cNvSpPr/>
              <p:nvPr/>
            </p:nvSpPr>
            <p:spPr>
              <a:xfrm>
                <a:off x="7019822" y="4686089"/>
                <a:ext cx="19565" cy="47690"/>
              </a:xfrm>
              <a:custGeom>
                <a:avLst/>
                <a:gdLst/>
                <a:ahLst/>
                <a:cxnLst/>
                <a:rect l="l" t="t" r="r" b="b"/>
                <a:pathLst>
                  <a:path w="80" h="195" extrusionOk="0">
                    <a:moveTo>
                      <a:pt x="30" y="1"/>
                    </a:moveTo>
                    <a:cubicBezTo>
                      <a:pt x="16" y="8"/>
                      <a:pt x="0" y="22"/>
                      <a:pt x="0" y="44"/>
                    </a:cubicBezTo>
                    <a:lnTo>
                      <a:pt x="7" y="130"/>
                    </a:lnTo>
                    <a:lnTo>
                      <a:pt x="16" y="158"/>
                    </a:lnTo>
                    <a:lnTo>
                      <a:pt x="16" y="173"/>
                    </a:lnTo>
                    <a:cubicBezTo>
                      <a:pt x="23" y="187"/>
                      <a:pt x="37" y="194"/>
                      <a:pt x="50" y="194"/>
                    </a:cubicBezTo>
                    <a:cubicBezTo>
                      <a:pt x="66" y="194"/>
                      <a:pt x="73" y="180"/>
                      <a:pt x="80" y="173"/>
                    </a:cubicBezTo>
                    <a:lnTo>
                      <a:pt x="80" y="158"/>
                    </a:lnTo>
                    <a:lnTo>
                      <a:pt x="80" y="130"/>
                    </a:lnTo>
                    <a:lnTo>
                      <a:pt x="73" y="44"/>
                    </a:lnTo>
                    <a:lnTo>
                      <a:pt x="73" y="37"/>
                    </a:lnTo>
                    <a:cubicBezTo>
                      <a:pt x="66" y="15"/>
                      <a:pt x="50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1" name="Google Shape;8751;p72">
                <a:extLst>
                  <a:ext uri="{FF2B5EF4-FFF2-40B4-BE49-F238E27FC236}">
                    <a16:creationId xmlns:a16="http://schemas.microsoft.com/office/drawing/2014/main" id="{6058E8BF-A15B-F80C-3CEF-D831DFD9EF45}"/>
                  </a:ext>
                </a:extLst>
              </p:cNvPr>
              <p:cNvSpPr/>
              <p:nvPr/>
            </p:nvSpPr>
            <p:spPr>
              <a:xfrm>
                <a:off x="7055283" y="4686089"/>
                <a:ext cx="22989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94" h="188" extrusionOk="0">
                    <a:moveTo>
                      <a:pt x="28" y="1"/>
                    </a:moveTo>
                    <a:cubicBezTo>
                      <a:pt x="7" y="8"/>
                      <a:pt x="0" y="22"/>
                      <a:pt x="0" y="44"/>
                    </a:cubicBezTo>
                    <a:lnTo>
                      <a:pt x="14" y="123"/>
                    </a:lnTo>
                    <a:lnTo>
                      <a:pt x="21" y="158"/>
                    </a:lnTo>
                    <a:cubicBezTo>
                      <a:pt x="28" y="180"/>
                      <a:pt x="43" y="187"/>
                      <a:pt x="64" y="187"/>
                    </a:cubicBezTo>
                    <a:cubicBezTo>
                      <a:pt x="78" y="180"/>
                      <a:pt x="93" y="167"/>
                      <a:pt x="93" y="151"/>
                    </a:cubicBezTo>
                    <a:lnTo>
                      <a:pt x="93" y="144"/>
                    </a:lnTo>
                    <a:lnTo>
                      <a:pt x="87" y="115"/>
                    </a:lnTo>
                    <a:lnTo>
                      <a:pt x="71" y="37"/>
                    </a:lnTo>
                    <a:lnTo>
                      <a:pt x="71" y="28"/>
                    </a:lnTo>
                    <a:cubicBezTo>
                      <a:pt x="64" y="15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2" name="Google Shape;8752;p72">
                <a:extLst>
                  <a:ext uri="{FF2B5EF4-FFF2-40B4-BE49-F238E27FC236}">
                    <a16:creationId xmlns:a16="http://schemas.microsoft.com/office/drawing/2014/main" id="{EDFA7858-214C-3325-A084-957C4B97449E}"/>
                  </a:ext>
                </a:extLst>
              </p:cNvPr>
              <p:cNvSpPr/>
              <p:nvPr/>
            </p:nvSpPr>
            <p:spPr>
              <a:xfrm>
                <a:off x="7086831" y="4680709"/>
                <a:ext cx="22989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94" h="153" extrusionOk="0">
                    <a:moveTo>
                      <a:pt x="28" y="0"/>
                    </a:moveTo>
                    <a:cubicBezTo>
                      <a:pt x="14" y="7"/>
                      <a:pt x="1" y="23"/>
                      <a:pt x="8" y="44"/>
                    </a:cubicBezTo>
                    <a:lnTo>
                      <a:pt x="14" y="50"/>
                    </a:lnTo>
                    <a:lnTo>
                      <a:pt x="35" y="130"/>
                    </a:lnTo>
                    <a:lnTo>
                      <a:pt x="44" y="152"/>
                    </a:lnTo>
                    <a:cubicBezTo>
                      <a:pt x="44" y="137"/>
                      <a:pt x="51" y="130"/>
                      <a:pt x="58" y="123"/>
                    </a:cubicBezTo>
                    <a:cubicBezTo>
                      <a:pt x="71" y="109"/>
                      <a:pt x="78" y="102"/>
                      <a:pt x="94" y="94"/>
                    </a:cubicBezTo>
                    <a:lnTo>
                      <a:pt x="78" y="44"/>
                    </a:lnTo>
                    <a:lnTo>
                      <a:pt x="71" y="23"/>
                    </a:lnTo>
                    <a:cubicBezTo>
                      <a:pt x="71" y="7"/>
                      <a:pt x="58" y="0"/>
                      <a:pt x="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3" name="Google Shape;8753;p72">
                <a:extLst>
                  <a:ext uri="{FF2B5EF4-FFF2-40B4-BE49-F238E27FC236}">
                    <a16:creationId xmlns:a16="http://schemas.microsoft.com/office/drawing/2014/main" id="{64BF1619-9C24-8F5D-EA56-F35E096032DB}"/>
                  </a:ext>
                </a:extLst>
              </p:cNvPr>
              <p:cNvSpPr/>
              <p:nvPr/>
            </p:nvSpPr>
            <p:spPr>
              <a:xfrm>
                <a:off x="7120092" y="4673861"/>
                <a:ext cx="26413" cy="264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44" y="1"/>
                    </a:moveTo>
                    <a:cubicBezTo>
                      <a:pt x="37" y="1"/>
                      <a:pt x="29" y="1"/>
                      <a:pt x="29" y="8"/>
                    </a:cubicBezTo>
                    <a:cubicBezTo>
                      <a:pt x="8" y="15"/>
                      <a:pt x="1" y="28"/>
                      <a:pt x="8" y="51"/>
                    </a:cubicBezTo>
                    <a:lnTo>
                      <a:pt x="8" y="58"/>
                    </a:lnTo>
                    <a:lnTo>
                      <a:pt x="29" y="108"/>
                    </a:lnTo>
                    <a:lnTo>
                      <a:pt x="101" y="108"/>
                    </a:lnTo>
                    <a:cubicBezTo>
                      <a:pt x="101" y="101"/>
                      <a:pt x="108" y="101"/>
                      <a:pt x="108" y="101"/>
                    </a:cubicBezTo>
                    <a:lnTo>
                      <a:pt x="94" y="72"/>
                    </a:lnTo>
                    <a:lnTo>
                      <a:pt x="72" y="28"/>
                    </a:lnTo>
                    <a:lnTo>
                      <a:pt x="72" y="22"/>
                    </a:lnTo>
                    <a:cubicBezTo>
                      <a:pt x="65" y="8"/>
                      <a:pt x="51" y="1"/>
                      <a:pt x="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4" name="Google Shape;8754;p72">
                <a:extLst>
                  <a:ext uri="{FF2B5EF4-FFF2-40B4-BE49-F238E27FC236}">
                    <a16:creationId xmlns:a16="http://schemas.microsoft.com/office/drawing/2014/main" id="{AE521F36-FD16-11DF-7876-45CB52573D9B}"/>
                  </a:ext>
                </a:extLst>
              </p:cNvPr>
              <p:cNvSpPr/>
              <p:nvPr/>
            </p:nvSpPr>
            <p:spPr>
              <a:xfrm>
                <a:off x="7144792" y="4698317"/>
                <a:ext cx="1712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7" y="1"/>
                    </a:moveTo>
                    <a:cubicBezTo>
                      <a:pt x="7" y="1"/>
                      <a:pt x="0" y="1"/>
                      <a:pt x="0" y="8"/>
                    </a:cubicBezTo>
                    <a:lnTo>
                      <a:pt x="7" y="8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5" name="Google Shape;8755;p72">
                <a:extLst>
                  <a:ext uri="{FF2B5EF4-FFF2-40B4-BE49-F238E27FC236}">
                    <a16:creationId xmlns:a16="http://schemas.microsoft.com/office/drawing/2014/main" id="{103FD565-BEA5-1E0E-A19D-EC45E2974ABA}"/>
                  </a:ext>
                </a:extLst>
              </p:cNvPr>
              <p:cNvSpPr/>
              <p:nvPr/>
            </p:nvSpPr>
            <p:spPr>
              <a:xfrm>
                <a:off x="7171205" y="3611980"/>
                <a:ext cx="694313" cy="1044526"/>
              </a:xfrm>
              <a:custGeom>
                <a:avLst/>
                <a:gdLst/>
                <a:ahLst/>
                <a:cxnLst/>
                <a:rect l="l" t="t" r="r" b="b"/>
                <a:pathLst>
                  <a:path w="2839" h="4271" extrusionOk="0">
                    <a:moveTo>
                      <a:pt x="2437" y="1"/>
                    </a:moveTo>
                    <a:cubicBezTo>
                      <a:pt x="2400" y="21"/>
                      <a:pt x="2350" y="51"/>
                      <a:pt x="2286" y="80"/>
                    </a:cubicBezTo>
                    <a:cubicBezTo>
                      <a:pt x="2035" y="210"/>
                      <a:pt x="1603" y="432"/>
                      <a:pt x="970" y="791"/>
                    </a:cubicBezTo>
                    <a:cubicBezTo>
                      <a:pt x="798" y="893"/>
                      <a:pt x="725" y="1122"/>
                      <a:pt x="675" y="1301"/>
                    </a:cubicBezTo>
                    <a:cubicBezTo>
                      <a:pt x="648" y="1424"/>
                      <a:pt x="373" y="2538"/>
                      <a:pt x="187" y="3322"/>
                    </a:cubicBezTo>
                    <a:cubicBezTo>
                      <a:pt x="151" y="3465"/>
                      <a:pt x="115" y="3601"/>
                      <a:pt x="94" y="3717"/>
                    </a:cubicBezTo>
                    <a:cubicBezTo>
                      <a:pt x="35" y="3946"/>
                      <a:pt x="1" y="4098"/>
                      <a:pt x="1" y="4098"/>
                    </a:cubicBezTo>
                    <a:cubicBezTo>
                      <a:pt x="1" y="4098"/>
                      <a:pt x="14" y="4105"/>
                      <a:pt x="35" y="4112"/>
                    </a:cubicBezTo>
                    <a:cubicBezTo>
                      <a:pt x="71" y="4127"/>
                      <a:pt x="130" y="4148"/>
                      <a:pt x="194" y="4170"/>
                    </a:cubicBezTo>
                    <a:cubicBezTo>
                      <a:pt x="259" y="4191"/>
                      <a:pt x="323" y="4213"/>
                      <a:pt x="396" y="4227"/>
                    </a:cubicBezTo>
                    <a:cubicBezTo>
                      <a:pt x="423" y="4234"/>
                      <a:pt x="453" y="4241"/>
                      <a:pt x="489" y="4248"/>
                    </a:cubicBezTo>
                    <a:cubicBezTo>
                      <a:pt x="525" y="4257"/>
                      <a:pt x="568" y="4264"/>
                      <a:pt x="604" y="4270"/>
                    </a:cubicBezTo>
                    <a:lnTo>
                      <a:pt x="648" y="3989"/>
                    </a:lnTo>
                    <a:cubicBezTo>
                      <a:pt x="648" y="3989"/>
                      <a:pt x="1036" y="3040"/>
                      <a:pt x="1165" y="2754"/>
                    </a:cubicBezTo>
                    <a:lnTo>
                      <a:pt x="1172" y="2747"/>
                    </a:lnTo>
                    <a:cubicBezTo>
                      <a:pt x="1322" y="2071"/>
                      <a:pt x="1474" y="1374"/>
                      <a:pt x="1502" y="1281"/>
                    </a:cubicBezTo>
                    <a:cubicBezTo>
                      <a:pt x="1553" y="1093"/>
                      <a:pt x="1596" y="943"/>
                      <a:pt x="1760" y="841"/>
                    </a:cubicBezTo>
                    <a:cubicBezTo>
                      <a:pt x="1912" y="741"/>
                      <a:pt x="2048" y="655"/>
                      <a:pt x="2178" y="582"/>
                    </a:cubicBezTo>
                    <a:cubicBezTo>
                      <a:pt x="2380" y="453"/>
                      <a:pt x="2552" y="353"/>
                      <a:pt x="2695" y="273"/>
                    </a:cubicBezTo>
                    <a:cubicBezTo>
                      <a:pt x="2745" y="246"/>
                      <a:pt x="2795" y="216"/>
                      <a:pt x="2839" y="194"/>
                    </a:cubicBezTo>
                    <a:cubicBezTo>
                      <a:pt x="2788" y="180"/>
                      <a:pt x="2752" y="173"/>
                      <a:pt x="2718" y="166"/>
                    </a:cubicBezTo>
                    <a:cubicBezTo>
                      <a:pt x="2509" y="101"/>
                      <a:pt x="2450" y="15"/>
                      <a:pt x="2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6" name="Google Shape;8756;p72">
                <a:extLst>
                  <a:ext uri="{FF2B5EF4-FFF2-40B4-BE49-F238E27FC236}">
                    <a16:creationId xmlns:a16="http://schemas.microsoft.com/office/drawing/2014/main" id="{70ADAA3B-567F-34CB-8492-19EA7A466C55}"/>
                  </a:ext>
                </a:extLst>
              </p:cNvPr>
              <p:cNvSpPr/>
              <p:nvPr/>
            </p:nvSpPr>
            <p:spPr>
              <a:xfrm>
                <a:off x="7923471" y="3617116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51" y="9"/>
                    </a:lnTo>
                    <a:cubicBezTo>
                      <a:pt x="30" y="9"/>
                      <a:pt x="14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7" name="Google Shape;8757;p72">
                <a:extLst>
                  <a:ext uri="{FF2B5EF4-FFF2-40B4-BE49-F238E27FC236}">
                    <a16:creationId xmlns:a16="http://schemas.microsoft.com/office/drawing/2014/main" id="{678B0634-9657-A8D2-C882-950786B79E05}"/>
                  </a:ext>
                </a:extLst>
              </p:cNvPr>
              <p:cNvSpPr/>
              <p:nvPr/>
            </p:nvSpPr>
            <p:spPr>
              <a:xfrm>
                <a:off x="7385684" y="4617368"/>
                <a:ext cx="117879" cy="120814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94" extrusionOk="0">
                    <a:moveTo>
                      <a:pt x="36" y="1"/>
                    </a:moveTo>
                    <a:lnTo>
                      <a:pt x="0" y="109"/>
                    </a:lnTo>
                    <a:cubicBezTo>
                      <a:pt x="29" y="116"/>
                      <a:pt x="73" y="130"/>
                      <a:pt x="86" y="146"/>
                    </a:cubicBezTo>
                    <a:cubicBezTo>
                      <a:pt x="107" y="159"/>
                      <a:pt x="116" y="282"/>
                      <a:pt x="7" y="332"/>
                    </a:cubicBezTo>
                    <a:cubicBezTo>
                      <a:pt x="36" y="382"/>
                      <a:pt x="79" y="475"/>
                      <a:pt x="159" y="491"/>
                    </a:cubicBezTo>
                    <a:cubicBezTo>
                      <a:pt x="173" y="493"/>
                      <a:pt x="187" y="494"/>
                      <a:pt x="202" y="494"/>
                    </a:cubicBezTo>
                    <a:cubicBezTo>
                      <a:pt x="268" y="494"/>
                      <a:pt x="335" y="474"/>
                      <a:pt x="370" y="474"/>
                    </a:cubicBezTo>
                    <a:cubicBezTo>
                      <a:pt x="374" y="474"/>
                      <a:pt x="378" y="474"/>
                      <a:pt x="381" y="475"/>
                    </a:cubicBezTo>
                    <a:cubicBezTo>
                      <a:pt x="409" y="353"/>
                      <a:pt x="452" y="223"/>
                      <a:pt x="481" y="137"/>
                    </a:cubicBezTo>
                    <a:cubicBezTo>
                      <a:pt x="302" y="102"/>
                      <a:pt x="116" y="30"/>
                      <a:pt x="3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8" name="Google Shape;8758;p72">
                <a:extLst>
                  <a:ext uri="{FF2B5EF4-FFF2-40B4-BE49-F238E27FC236}">
                    <a16:creationId xmlns:a16="http://schemas.microsoft.com/office/drawing/2014/main" id="{E2BA56C2-ED81-7DA4-AFCC-D6287AD40FB7}"/>
                  </a:ext>
                </a:extLst>
              </p:cNvPr>
              <p:cNvSpPr/>
              <p:nvPr/>
            </p:nvSpPr>
            <p:spPr>
              <a:xfrm>
                <a:off x="7362695" y="4705654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9" name="Google Shape;8759;p72">
                <a:extLst>
                  <a:ext uri="{FF2B5EF4-FFF2-40B4-BE49-F238E27FC236}">
                    <a16:creationId xmlns:a16="http://schemas.microsoft.com/office/drawing/2014/main" id="{3F2D046F-BA4A-BBC4-CAE4-CD2BC654FBAB}"/>
                  </a:ext>
                </a:extLst>
              </p:cNvPr>
              <p:cNvSpPr/>
              <p:nvPr/>
            </p:nvSpPr>
            <p:spPr>
              <a:xfrm>
                <a:off x="7352179" y="4639867"/>
                <a:ext cx="61874" cy="5869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40" extrusionOk="0">
                    <a:moveTo>
                      <a:pt x="97" y="1"/>
                    </a:moveTo>
                    <a:cubicBezTo>
                      <a:pt x="73" y="1"/>
                      <a:pt x="51" y="20"/>
                      <a:pt x="51" y="38"/>
                    </a:cubicBezTo>
                    <a:cubicBezTo>
                      <a:pt x="51" y="54"/>
                      <a:pt x="65" y="97"/>
                      <a:pt x="28" y="140"/>
                    </a:cubicBezTo>
                    <a:cubicBezTo>
                      <a:pt x="28" y="140"/>
                      <a:pt x="21" y="147"/>
                      <a:pt x="15" y="154"/>
                    </a:cubicBezTo>
                    <a:cubicBezTo>
                      <a:pt x="15" y="154"/>
                      <a:pt x="8" y="161"/>
                      <a:pt x="1" y="167"/>
                    </a:cubicBezTo>
                    <a:lnTo>
                      <a:pt x="28" y="240"/>
                    </a:lnTo>
                    <a:cubicBezTo>
                      <a:pt x="37" y="240"/>
                      <a:pt x="44" y="233"/>
                      <a:pt x="58" y="233"/>
                    </a:cubicBezTo>
                    <a:cubicBezTo>
                      <a:pt x="73" y="228"/>
                      <a:pt x="88" y="223"/>
                      <a:pt x="101" y="223"/>
                    </a:cubicBezTo>
                    <a:cubicBezTo>
                      <a:pt x="106" y="223"/>
                      <a:pt x="110" y="224"/>
                      <a:pt x="115" y="226"/>
                    </a:cubicBezTo>
                    <a:cubicBezTo>
                      <a:pt x="130" y="226"/>
                      <a:pt x="137" y="233"/>
                      <a:pt x="144" y="240"/>
                    </a:cubicBezTo>
                    <a:cubicBezTo>
                      <a:pt x="253" y="190"/>
                      <a:pt x="244" y="67"/>
                      <a:pt x="223" y="54"/>
                    </a:cubicBezTo>
                    <a:cubicBezTo>
                      <a:pt x="210" y="38"/>
                      <a:pt x="166" y="24"/>
                      <a:pt x="137" y="17"/>
                    </a:cubicBezTo>
                    <a:cubicBezTo>
                      <a:pt x="123" y="10"/>
                      <a:pt x="115" y="10"/>
                      <a:pt x="108" y="2"/>
                    </a:cubicBezTo>
                    <a:cubicBezTo>
                      <a:pt x="104" y="1"/>
                      <a:pt x="101" y="1"/>
                      <a:pt x="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0" name="Google Shape;8760;p72">
                <a:extLst>
                  <a:ext uri="{FF2B5EF4-FFF2-40B4-BE49-F238E27FC236}">
                    <a16:creationId xmlns:a16="http://schemas.microsoft.com/office/drawing/2014/main" id="{15129CE4-4E47-B9A6-EAEC-B67A262C0387}"/>
                  </a:ext>
                </a:extLst>
              </p:cNvPr>
              <p:cNvSpPr/>
              <p:nvPr/>
            </p:nvSpPr>
            <p:spPr>
              <a:xfrm>
                <a:off x="7065799" y="4738914"/>
                <a:ext cx="404506" cy="14820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606" extrusionOk="0">
                    <a:moveTo>
                      <a:pt x="71" y="1"/>
                    </a:moveTo>
                    <a:cubicBezTo>
                      <a:pt x="64" y="1"/>
                      <a:pt x="57" y="7"/>
                      <a:pt x="57" y="7"/>
                    </a:cubicBezTo>
                    <a:cubicBezTo>
                      <a:pt x="35" y="28"/>
                      <a:pt x="7" y="87"/>
                      <a:pt x="0" y="94"/>
                    </a:cubicBezTo>
                    <a:cubicBezTo>
                      <a:pt x="0" y="101"/>
                      <a:pt x="7" y="114"/>
                      <a:pt x="21" y="123"/>
                    </a:cubicBezTo>
                    <a:cubicBezTo>
                      <a:pt x="28" y="123"/>
                      <a:pt x="187" y="194"/>
                      <a:pt x="423" y="273"/>
                    </a:cubicBezTo>
                    <a:cubicBezTo>
                      <a:pt x="475" y="287"/>
                      <a:pt x="525" y="302"/>
                      <a:pt x="582" y="323"/>
                    </a:cubicBezTo>
                    <a:cubicBezTo>
                      <a:pt x="596" y="323"/>
                      <a:pt x="611" y="330"/>
                      <a:pt x="625" y="330"/>
                    </a:cubicBezTo>
                    <a:cubicBezTo>
                      <a:pt x="682" y="352"/>
                      <a:pt x="740" y="366"/>
                      <a:pt x="797" y="382"/>
                    </a:cubicBezTo>
                    <a:cubicBezTo>
                      <a:pt x="804" y="382"/>
                      <a:pt x="811" y="389"/>
                      <a:pt x="820" y="389"/>
                    </a:cubicBezTo>
                    <a:cubicBezTo>
                      <a:pt x="884" y="409"/>
                      <a:pt x="949" y="425"/>
                      <a:pt x="1013" y="446"/>
                    </a:cubicBezTo>
                    <a:cubicBezTo>
                      <a:pt x="1322" y="532"/>
                      <a:pt x="1574" y="604"/>
                      <a:pt x="1574" y="604"/>
                    </a:cubicBezTo>
                    <a:cubicBezTo>
                      <a:pt x="1574" y="604"/>
                      <a:pt x="1577" y="605"/>
                      <a:pt x="1583" y="605"/>
                    </a:cubicBezTo>
                    <a:cubicBezTo>
                      <a:pt x="1595" y="605"/>
                      <a:pt x="1614" y="602"/>
                      <a:pt x="1624" y="582"/>
                    </a:cubicBezTo>
                    <a:cubicBezTo>
                      <a:pt x="1631" y="561"/>
                      <a:pt x="1653" y="468"/>
                      <a:pt x="1653" y="468"/>
                    </a:cubicBezTo>
                    <a:cubicBezTo>
                      <a:pt x="1653" y="468"/>
                      <a:pt x="1544" y="439"/>
                      <a:pt x="1387" y="396"/>
                    </a:cubicBezTo>
                    <a:cubicBezTo>
                      <a:pt x="1365" y="389"/>
                      <a:pt x="1351" y="389"/>
                      <a:pt x="1329" y="382"/>
                    </a:cubicBezTo>
                    <a:cubicBezTo>
                      <a:pt x="1322" y="382"/>
                      <a:pt x="1322" y="373"/>
                      <a:pt x="1315" y="373"/>
                    </a:cubicBezTo>
                    <a:cubicBezTo>
                      <a:pt x="1294" y="366"/>
                      <a:pt x="1272" y="359"/>
                      <a:pt x="1251" y="359"/>
                    </a:cubicBezTo>
                    <a:cubicBezTo>
                      <a:pt x="1192" y="339"/>
                      <a:pt x="1136" y="323"/>
                      <a:pt x="1079" y="309"/>
                    </a:cubicBezTo>
                    <a:cubicBezTo>
                      <a:pt x="1049" y="302"/>
                      <a:pt x="1027" y="296"/>
                      <a:pt x="999" y="287"/>
                    </a:cubicBezTo>
                    <a:cubicBezTo>
                      <a:pt x="992" y="287"/>
                      <a:pt x="984" y="280"/>
                      <a:pt x="977" y="280"/>
                    </a:cubicBezTo>
                    <a:cubicBezTo>
                      <a:pt x="927" y="266"/>
                      <a:pt x="877" y="252"/>
                      <a:pt x="820" y="237"/>
                    </a:cubicBezTo>
                    <a:lnTo>
                      <a:pt x="811" y="237"/>
                    </a:lnTo>
                    <a:cubicBezTo>
                      <a:pt x="804" y="230"/>
                      <a:pt x="791" y="230"/>
                      <a:pt x="784" y="223"/>
                    </a:cubicBezTo>
                    <a:lnTo>
                      <a:pt x="761" y="223"/>
                    </a:lnTo>
                    <a:cubicBezTo>
                      <a:pt x="740" y="216"/>
                      <a:pt x="711" y="209"/>
                      <a:pt x="682" y="201"/>
                    </a:cubicBezTo>
                    <a:cubicBezTo>
                      <a:pt x="682" y="194"/>
                      <a:pt x="675" y="194"/>
                      <a:pt x="675" y="194"/>
                    </a:cubicBezTo>
                    <a:cubicBezTo>
                      <a:pt x="661" y="194"/>
                      <a:pt x="654" y="187"/>
                      <a:pt x="639" y="187"/>
                    </a:cubicBezTo>
                    <a:cubicBezTo>
                      <a:pt x="632" y="180"/>
                      <a:pt x="618" y="180"/>
                      <a:pt x="604" y="173"/>
                    </a:cubicBezTo>
                    <a:lnTo>
                      <a:pt x="582" y="173"/>
                    </a:lnTo>
                    <a:cubicBezTo>
                      <a:pt x="561" y="166"/>
                      <a:pt x="532" y="158"/>
                      <a:pt x="509" y="151"/>
                    </a:cubicBezTo>
                    <a:cubicBezTo>
                      <a:pt x="466" y="137"/>
                      <a:pt x="423" y="123"/>
                      <a:pt x="380" y="107"/>
                    </a:cubicBezTo>
                    <a:cubicBezTo>
                      <a:pt x="302" y="80"/>
                      <a:pt x="230" y="57"/>
                      <a:pt x="180" y="37"/>
                    </a:cubicBezTo>
                    <a:cubicBezTo>
                      <a:pt x="164" y="37"/>
                      <a:pt x="157" y="28"/>
                      <a:pt x="144" y="21"/>
                    </a:cubicBezTo>
                    <a:lnTo>
                      <a:pt x="130" y="21"/>
                    </a:lnTo>
                    <a:cubicBezTo>
                      <a:pt x="121" y="14"/>
                      <a:pt x="121" y="14"/>
                      <a:pt x="114" y="14"/>
                    </a:cubicBezTo>
                    <a:cubicBezTo>
                      <a:pt x="100" y="7"/>
                      <a:pt x="94" y="7"/>
                      <a:pt x="87" y="7"/>
                    </a:cubicBezTo>
                    <a:cubicBezTo>
                      <a:pt x="87" y="7"/>
                      <a:pt x="78" y="1"/>
                      <a:pt x="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1" name="Google Shape;8761;p72">
                <a:extLst>
                  <a:ext uri="{FF2B5EF4-FFF2-40B4-BE49-F238E27FC236}">
                    <a16:creationId xmlns:a16="http://schemas.microsoft.com/office/drawing/2014/main" id="{4E57B7A2-2992-B99B-6F90-86E73E042515}"/>
                  </a:ext>
                </a:extLst>
              </p:cNvPr>
              <p:cNvSpPr/>
              <p:nvPr/>
            </p:nvSpPr>
            <p:spPr>
              <a:xfrm>
                <a:off x="7211312" y="4696850"/>
                <a:ext cx="25190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7" extrusionOk="0">
                    <a:moveTo>
                      <a:pt x="44" y="0"/>
                    </a:moveTo>
                    <a:cubicBezTo>
                      <a:pt x="16" y="7"/>
                      <a:pt x="1" y="28"/>
                      <a:pt x="1" y="28"/>
                    </a:cubicBezTo>
                    <a:cubicBezTo>
                      <a:pt x="9" y="36"/>
                      <a:pt x="16" y="50"/>
                      <a:pt x="16" y="71"/>
                    </a:cubicBezTo>
                    <a:lnTo>
                      <a:pt x="23" y="71"/>
                    </a:lnTo>
                    <a:cubicBezTo>
                      <a:pt x="30" y="79"/>
                      <a:pt x="44" y="86"/>
                      <a:pt x="59" y="86"/>
                    </a:cubicBezTo>
                    <a:lnTo>
                      <a:pt x="102" y="86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2" name="Google Shape;8762;p72">
                <a:extLst>
                  <a:ext uri="{FF2B5EF4-FFF2-40B4-BE49-F238E27FC236}">
                    <a16:creationId xmlns:a16="http://schemas.microsoft.com/office/drawing/2014/main" id="{3DFA49E9-08DD-341E-77F9-25AE067E738F}"/>
                  </a:ext>
                </a:extLst>
              </p:cNvPr>
              <p:cNvSpPr/>
              <p:nvPr/>
            </p:nvSpPr>
            <p:spPr>
              <a:xfrm>
                <a:off x="7250198" y="4696850"/>
                <a:ext cx="22989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94" h="87" extrusionOk="0">
                    <a:moveTo>
                      <a:pt x="0" y="0"/>
                    </a:moveTo>
                    <a:lnTo>
                      <a:pt x="7" y="86"/>
                    </a:lnTo>
                    <a:cubicBezTo>
                      <a:pt x="30" y="86"/>
                      <a:pt x="50" y="86"/>
                      <a:pt x="80" y="79"/>
                    </a:cubicBezTo>
                    <a:lnTo>
                      <a:pt x="93" y="79"/>
                    </a:lnTo>
                    <a:lnTo>
                      <a:pt x="87" y="5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3" name="Google Shape;8763;p72">
                <a:extLst>
                  <a:ext uri="{FF2B5EF4-FFF2-40B4-BE49-F238E27FC236}">
                    <a16:creationId xmlns:a16="http://schemas.microsoft.com/office/drawing/2014/main" id="{D69409C4-EB49-96F1-6141-DD45DDD2809B}"/>
                  </a:ext>
                </a:extLst>
              </p:cNvPr>
              <p:cNvSpPr/>
              <p:nvPr/>
            </p:nvSpPr>
            <p:spPr>
              <a:xfrm>
                <a:off x="7320631" y="4687801"/>
                <a:ext cx="22989" cy="21521"/>
              </a:xfrm>
              <a:custGeom>
                <a:avLst/>
                <a:gdLst/>
                <a:ahLst/>
                <a:cxnLst/>
                <a:rect l="l" t="t" r="r" b="b"/>
                <a:pathLst>
                  <a:path w="94" h="88" extrusionOk="0">
                    <a:moveTo>
                      <a:pt x="64" y="1"/>
                    </a:moveTo>
                    <a:cubicBezTo>
                      <a:pt x="57" y="1"/>
                      <a:pt x="44" y="8"/>
                      <a:pt x="37" y="8"/>
                    </a:cubicBezTo>
                    <a:cubicBezTo>
                      <a:pt x="21" y="8"/>
                      <a:pt x="7" y="15"/>
                      <a:pt x="0" y="15"/>
                    </a:cubicBezTo>
                    <a:lnTo>
                      <a:pt x="21" y="87"/>
                    </a:lnTo>
                    <a:cubicBezTo>
                      <a:pt x="44" y="87"/>
                      <a:pt x="71" y="80"/>
                      <a:pt x="94" y="7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0" name="Google Shape;8764;p72">
                <a:extLst>
                  <a:ext uri="{FF2B5EF4-FFF2-40B4-BE49-F238E27FC236}">
                    <a16:creationId xmlns:a16="http://schemas.microsoft.com/office/drawing/2014/main" id="{3D16DA7E-D732-4B71-341C-EBA7102840F0}"/>
                  </a:ext>
                </a:extLst>
              </p:cNvPr>
              <p:cNvSpPr/>
              <p:nvPr/>
            </p:nvSpPr>
            <p:spPr>
              <a:xfrm>
                <a:off x="7362695" y="4705654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1" name="Google Shape;8765;p72">
                <a:extLst>
                  <a:ext uri="{FF2B5EF4-FFF2-40B4-BE49-F238E27FC236}">
                    <a16:creationId xmlns:a16="http://schemas.microsoft.com/office/drawing/2014/main" id="{F9B01154-D837-37ED-A883-3BDCDCCE2833}"/>
                  </a:ext>
                </a:extLst>
              </p:cNvPr>
              <p:cNvSpPr/>
              <p:nvPr/>
            </p:nvSpPr>
            <p:spPr>
              <a:xfrm>
                <a:off x="7285170" y="4692937"/>
                <a:ext cx="23478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96" h="87" extrusionOk="0">
                    <a:moveTo>
                      <a:pt x="73" y="0"/>
                    </a:moveTo>
                    <a:cubicBezTo>
                      <a:pt x="52" y="9"/>
                      <a:pt x="30" y="9"/>
                      <a:pt x="0" y="9"/>
                    </a:cubicBezTo>
                    <a:lnTo>
                      <a:pt x="16" y="87"/>
                    </a:lnTo>
                    <a:cubicBezTo>
                      <a:pt x="44" y="87"/>
                      <a:pt x="73" y="80"/>
                      <a:pt x="95" y="80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2" name="Google Shape;8766;p72">
                <a:extLst>
                  <a:ext uri="{FF2B5EF4-FFF2-40B4-BE49-F238E27FC236}">
                    <a16:creationId xmlns:a16="http://schemas.microsoft.com/office/drawing/2014/main" id="{A05D63A0-A081-4D5E-7D22-6C0DE777A488}"/>
                  </a:ext>
                </a:extLst>
              </p:cNvPr>
              <p:cNvSpPr/>
              <p:nvPr/>
            </p:nvSpPr>
            <p:spPr>
              <a:xfrm>
                <a:off x="7216937" y="4694160"/>
                <a:ext cx="268774" cy="159455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52" extrusionOk="0">
                    <a:moveTo>
                      <a:pt x="654" y="1"/>
                    </a:moveTo>
                    <a:cubicBezTo>
                      <a:pt x="641" y="1"/>
                      <a:pt x="626" y="6"/>
                      <a:pt x="611" y="11"/>
                    </a:cubicBezTo>
                    <a:cubicBezTo>
                      <a:pt x="597" y="11"/>
                      <a:pt x="590" y="18"/>
                      <a:pt x="581" y="18"/>
                    </a:cubicBezTo>
                    <a:lnTo>
                      <a:pt x="597" y="47"/>
                    </a:lnTo>
                    <a:lnTo>
                      <a:pt x="597" y="54"/>
                    </a:lnTo>
                    <a:cubicBezTo>
                      <a:pt x="604" y="68"/>
                      <a:pt x="597" y="90"/>
                      <a:pt x="574" y="97"/>
                    </a:cubicBezTo>
                    <a:cubicBezTo>
                      <a:pt x="571" y="99"/>
                      <a:pt x="567" y="100"/>
                      <a:pt x="563" y="100"/>
                    </a:cubicBezTo>
                    <a:cubicBezTo>
                      <a:pt x="551" y="100"/>
                      <a:pt x="537" y="92"/>
                      <a:pt x="531" y="75"/>
                    </a:cubicBezTo>
                    <a:lnTo>
                      <a:pt x="531" y="68"/>
                    </a:lnTo>
                    <a:lnTo>
                      <a:pt x="518" y="47"/>
                    </a:lnTo>
                    <a:cubicBezTo>
                      <a:pt x="495" y="54"/>
                      <a:pt x="468" y="61"/>
                      <a:pt x="445" y="61"/>
                    </a:cubicBezTo>
                    <a:lnTo>
                      <a:pt x="452" y="82"/>
                    </a:lnTo>
                    <a:lnTo>
                      <a:pt x="452" y="90"/>
                    </a:lnTo>
                    <a:cubicBezTo>
                      <a:pt x="452" y="104"/>
                      <a:pt x="438" y="118"/>
                      <a:pt x="424" y="125"/>
                    </a:cubicBezTo>
                    <a:cubicBezTo>
                      <a:pt x="421" y="127"/>
                      <a:pt x="418" y="127"/>
                      <a:pt x="415" y="127"/>
                    </a:cubicBezTo>
                    <a:cubicBezTo>
                      <a:pt x="401" y="127"/>
                      <a:pt x="388" y="115"/>
                      <a:pt x="388" y="104"/>
                    </a:cubicBezTo>
                    <a:lnTo>
                      <a:pt x="381" y="104"/>
                    </a:lnTo>
                    <a:lnTo>
                      <a:pt x="374" y="75"/>
                    </a:lnTo>
                    <a:cubicBezTo>
                      <a:pt x="352" y="75"/>
                      <a:pt x="323" y="82"/>
                      <a:pt x="295" y="82"/>
                    </a:cubicBezTo>
                    <a:lnTo>
                      <a:pt x="302" y="111"/>
                    </a:lnTo>
                    <a:lnTo>
                      <a:pt x="302" y="118"/>
                    </a:lnTo>
                    <a:cubicBezTo>
                      <a:pt x="302" y="134"/>
                      <a:pt x="295" y="140"/>
                      <a:pt x="288" y="147"/>
                    </a:cubicBezTo>
                    <a:cubicBezTo>
                      <a:pt x="288" y="154"/>
                      <a:pt x="279" y="154"/>
                      <a:pt x="273" y="154"/>
                    </a:cubicBezTo>
                    <a:cubicBezTo>
                      <a:pt x="259" y="154"/>
                      <a:pt x="245" y="147"/>
                      <a:pt x="236" y="125"/>
                    </a:cubicBezTo>
                    <a:lnTo>
                      <a:pt x="229" y="90"/>
                    </a:lnTo>
                    <a:lnTo>
                      <a:pt x="216" y="90"/>
                    </a:lnTo>
                    <a:cubicBezTo>
                      <a:pt x="186" y="97"/>
                      <a:pt x="166" y="97"/>
                      <a:pt x="143" y="97"/>
                    </a:cubicBezTo>
                    <a:lnTo>
                      <a:pt x="150" y="125"/>
                    </a:lnTo>
                    <a:cubicBezTo>
                      <a:pt x="150" y="125"/>
                      <a:pt x="150" y="134"/>
                      <a:pt x="143" y="140"/>
                    </a:cubicBezTo>
                    <a:cubicBezTo>
                      <a:pt x="143" y="147"/>
                      <a:pt x="129" y="161"/>
                      <a:pt x="116" y="161"/>
                    </a:cubicBezTo>
                    <a:lnTo>
                      <a:pt x="107" y="161"/>
                    </a:lnTo>
                    <a:cubicBezTo>
                      <a:pt x="93" y="154"/>
                      <a:pt x="86" y="147"/>
                      <a:pt x="86" y="140"/>
                    </a:cubicBezTo>
                    <a:cubicBezTo>
                      <a:pt x="79" y="140"/>
                      <a:pt x="79" y="134"/>
                      <a:pt x="79" y="125"/>
                    </a:cubicBezTo>
                    <a:lnTo>
                      <a:pt x="79" y="97"/>
                    </a:lnTo>
                    <a:lnTo>
                      <a:pt x="36" y="97"/>
                    </a:lnTo>
                    <a:cubicBezTo>
                      <a:pt x="21" y="97"/>
                      <a:pt x="7" y="90"/>
                      <a:pt x="0" y="82"/>
                    </a:cubicBezTo>
                    <a:lnTo>
                      <a:pt x="0" y="82"/>
                    </a:lnTo>
                    <a:cubicBezTo>
                      <a:pt x="7" y="104"/>
                      <a:pt x="14" y="140"/>
                      <a:pt x="21" y="177"/>
                    </a:cubicBezTo>
                    <a:cubicBezTo>
                      <a:pt x="21" y="204"/>
                      <a:pt x="21" y="234"/>
                      <a:pt x="29" y="270"/>
                    </a:cubicBezTo>
                    <a:cubicBezTo>
                      <a:pt x="29" y="297"/>
                      <a:pt x="29" y="334"/>
                      <a:pt x="21" y="370"/>
                    </a:cubicBezTo>
                    <a:cubicBezTo>
                      <a:pt x="36" y="370"/>
                      <a:pt x="43" y="377"/>
                      <a:pt x="57" y="377"/>
                    </a:cubicBezTo>
                    <a:cubicBezTo>
                      <a:pt x="57" y="377"/>
                      <a:pt x="64" y="377"/>
                      <a:pt x="64" y="384"/>
                    </a:cubicBezTo>
                    <a:cubicBezTo>
                      <a:pt x="93" y="392"/>
                      <a:pt x="122" y="399"/>
                      <a:pt x="143" y="406"/>
                    </a:cubicBezTo>
                    <a:lnTo>
                      <a:pt x="166" y="406"/>
                    </a:lnTo>
                    <a:cubicBezTo>
                      <a:pt x="173" y="413"/>
                      <a:pt x="186" y="413"/>
                      <a:pt x="193" y="420"/>
                    </a:cubicBezTo>
                    <a:lnTo>
                      <a:pt x="202" y="420"/>
                    </a:lnTo>
                    <a:cubicBezTo>
                      <a:pt x="259" y="435"/>
                      <a:pt x="309" y="449"/>
                      <a:pt x="359" y="463"/>
                    </a:cubicBezTo>
                    <a:cubicBezTo>
                      <a:pt x="366" y="463"/>
                      <a:pt x="374" y="470"/>
                      <a:pt x="381" y="470"/>
                    </a:cubicBezTo>
                    <a:cubicBezTo>
                      <a:pt x="409" y="479"/>
                      <a:pt x="431" y="485"/>
                      <a:pt x="461" y="492"/>
                    </a:cubicBezTo>
                    <a:cubicBezTo>
                      <a:pt x="518" y="506"/>
                      <a:pt x="574" y="522"/>
                      <a:pt x="633" y="542"/>
                    </a:cubicBezTo>
                    <a:cubicBezTo>
                      <a:pt x="654" y="542"/>
                      <a:pt x="676" y="549"/>
                      <a:pt x="697" y="556"/>
                    </a:cubicBezTo>
                    <a:cubicBezTo>
                      <a:pt x="704" y="556"/>
                      <a:pt x="704" y="565"/>
                      <a:pt x="711" y="565"/>
                    </a:cubicBezTo>
                    <a:cubicBezTo>
                      <a:pt x="733" y="572"/>
                      <a:pt x="747" y="572"/>
                      <a:pt x="769" y="579"/>
                    </a:cubicBezTo>
                    <a:cubicBezTo>
                      <a:pt x="926" y="622"/>
                      <a:pt x="1035" y="651"/>
                      <a:pt x="1035" y="651"/>
                    </a:cubicBezTo>
                    <a:cubicBezTo>
                      <a:pt x="1099" y="384"/>
                      <a:pt x="1092" y="197"/>
                      <a:pt x="1078" y="168"/>
                    </a:cubicBezTo>
                    <a:cubicBezTo>
                      <a:pt x="1078" y="161"/>
                      <a:pt x="1078" y="161"/>
                      <a:pt x="1071" y="161"/>
                    </a:cubicBezTo>
                    <a:cubicBezTo>
                      <a:pt x="1068" y="160"/>
                      <a:pt x="1064" y="160"/>
                      <a:pt x="1060" y="160"/>
                    </a:cubicBezTo>
                    <a:cubicBezTo>
                      <a:pt x="1025" y="160"/>
                      <a:pt x="958" y="180"/>
                      <a:pt x="892" y="180"/>
                    </a:cubicBezTo>
                    <a:cubicBezTo>
                      <a:pt x="877" y="180"/>
                      <a:pt x="863" y="179"/>
                      <a:pt x="849" y="177"/>
                    </a:cubicBezTo>
                    <a:cubicBezTo>
                      <a:pt x="769" y="161"/>
                      <a:pt x="726" y="68"/>
                      <a:pt x="697" y="18"/>
                    </a:cubicBezTo>
                    <a:cubicBezTo>
                      <a:pt x="690" y="11"/>
                      <a:pt x="683" y="4"/>
                      <a:pt x="668" y="4"/>
                    </a:cubicBezTo>
                    <a:cubicBezTo>
                      <a:pt x="663" y="2"/>
                      <a:pt x="659" y="1"/>
                      <a:pt x="6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3" name="Google Shape;8767;p72">
                <a:extLst>
                  <a:ext uri="{FF2B5EF4-FFF2-40B4-BE49-F238E27FC236}">
                    <a16:creationId xmlns:a16="http://schemas.microsoft.com/office/drawing/2014/main" id="{A4B1D4AB-5A20-B105-74B2-2AB04212C80C}"/>
                  </a:ext>
                </a:extLst>
              </p:cNvPr>
              <p:cNvSpPr/>
              <p:nvPr/>
            </p:nvSpPr>
            <p:spPr>
              <a:xfrm>
                <a:off x="7362695" y="4705654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4" name="Google Shape;8768;p72">
                <a:extLst>
                  <a:ext uri="{FF2B5EF4-FFF2-40B4-BE49-F238E27FC236}">
                    <a16:creationId xmlns:a16="http://schemas.microsoft.com/office/drawing/2014/main" id="{6999D8C4-6D87-4B98-74B0-C100F203B4C2}"/>
                  </a:ext>
                </a:extLst>
              </p:cNvPr>
              <p:cNvSpPr/>
              <p:nvPr/>
            </p:nvSpPr>
            <p:spPr>
              <a:xfrm>
                <a:off x="7083163" y="4700029"/>
                <a:ext cx="141113" cy="84619"/>
              </a:xfrm>
              <a:custGeom>
                <a:avLst/>
                <a:gdLst/>
                <a:ahLst/>
                <a:cxnLst/>
                <a:rect l="l" t="t" r="r" b="b"/>
                <a:pathLst>
                  <a:path w="577" h="346" extrusionOk="0">
                    <a:moveTo>
                      <a:pt x="180" y="1"/>
                    </a:moveTo>
                    <a:cubicBezTo>
                      <a:pt x="159" y="1"/>
                      <a:pt x="130" y="8"/>
                      <a:pt x="109" y="15"/>
                    </a:cubicBezTo>
                    <a:cubicBezTo>
                      <a:pt x="93" y="23"/>
                      <a:pt x="86" y="30"/>
                      <a:pt x="73" y="44"/>
                    </a:cubicBezTo>
                    <a:cubicBezTo>
                      <a:pt x="66" y="51"/>
                      <a:pt x="59" y="58"/>
                      <a:pt x="59" y="73"/>
                    </a:cubicBezTo>
                    <a:cubicBezTo>
                      <a:pt x="50" y="73"/>
                      <a:pt x="50" y="80"/>
                      <a:pt x="50" y="80"/>
                    </a:cubicBezTo>
                    <a:cubicBezTo>
                      <a:pt x="23" y="116"/>
                      <a:pt x="0" y="160"/>
                      <a:pt x="0" y="160"/>
                    </a:cubicBezTo>
                    <a:cubicBezTo>
                      <a:pt x="7" y="160"/>
                      <a:pt x="16" y="166"/>
                      <a:pt x="16" y="166"/>
                    </a:cubicBezTo>
                    <a:cubicBezTo>
                      <a:pt x="23" y="166"/>
                      <a:pt x="29" y="166"/>
                      <a:pt x="43" y="173"/>
                    </a:cubicBezTo>
                    <a:cubicBezTo>
                      <a:pt x="50" y="173"/>
                      <a:pt x="50" y="173"/>
                      <a:pt x="59" y="180"/>
                    </a:cubicBezTo>
                    <a:lnTo>
                      <a:pt x="73" y="180"/>
                    </a:lnTo>
                    <a:cubicBezTo>
                      <a:pt x="86" y="187"/>
                      <a:pt x="93" y="196"/>
                      <a:pt x="109" y="196"/>
                    </a:cubicBezTo>
                    <a:cubicBezTo>
                      <a:pt x="159" y="216"/>
                      <a:pt x="231" y="239"/>
                      <a:pt x="309" y="266"/>
                    </a:cubicBezTo>
                    <a:cubicBezTo>
                      <a:pt x="352" y="282"/>
                      <a:pt x="395" y="296"/>
                      <a:pt x="438" y="310"/>
                    </a:cubicBezTo>
                    <a:cubicBezTo>
                      <a:pt x="461" y="317"/>
                      <a:pt x="490" y="325"/>
                      <a:pt x="511" y="332"/>
                    </a:cubicBezTo>
                    <a:lnTo>
                      <a:pt x="533" y="332"/>
                    </a:lnTo>
                    <a:cubicBezTo>
                      <a:pt x="547" y="339"/>
                      <a:pt x="554" y="339"/>
                      <a:pt x="568" y="346"/>
                    </a:cubicBezTo>
                    <a:cubicBezTo>
                      <a:pt x="576" y="310"/>
                      <a:pt x="576" y="273"/>
                      <a:pt x="576" y="246"/>
                    </a:cubicBezTo>
                    <a:cubicBezTo>
                      <a:pt x="568" y="210"/>
                      <a:pt x="568" y="180"/>
                      <a:pt x="568" y="153"/>
                    </a:cubicBezTo>
                    <a:cubicBezTo>
                      <a:pt x="561" y="116"/>
                      <a:pt x="554" y="80"/>
                      <a:pt x="547" y="58"/>
                    </a:cubicBezTo>
                    <a:lnTo>
                      <a:pt x="540" y="58"/>
                    </a:lnTo>
                    <a:cubicBezTo>
                      <a:pt x="540" y="37"/>
                      <a:pt x="533" y="23"/>
                      <a:pt x="525" y="15"/>
                    </a:cubicBezTo>
                    <a:cubicBezTo>
                      <a:pt x="518" y="1"/>
                      <a:pt x="511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5" name="Google Shape;8769;p72">
                <a:extLst>
                  <a:ext uri="{FF2B5EF4-FFF2-40B4-BE49-F238E27FC236}">
                    <a16:creationId xmlns:a16="http://schemas.microsoft.com/office/drawing/2014/main" id="{2F622DB6-48FC-2273-F3D7-3A64B395D9E6}"/>
                  </a:ext>
                </a:extLst>
              </p:cNvPr>
              <p:cNvSpPr/>
              <p:nvPr/>
            </p:nvSpPr>
            <p:spPr>
              <a:xfrm>
                <a:off x="7213514" y="4781223"/>
                <a:ext cx="8560" cy="3424"/>
              </a:xfrm>
              <a:custGeom>
                <a:avLst/>
                <a:gdLst/>
                <a:ahLst/>
                <a:cxnLst/>
                <a:rect l="l" t="t" r="r" b="b"/>
                <a:pathLst>
                  <a:path w="35" h="1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7"/>
                      <a:pt x="21" y="7"/>
                      <a:pt x="35" y="14"/>
                    </a:cubicBezTo>
                    <a:cubicBezTo>
                      <a:pt x="28" y="7"/>
                      <a:pt x="14" y="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6" name="Google Shape;8770;p72">
                <a:extLst>
                  <a:ext uri="{FF2B5EF4-FFF2-40B4-BE49-F238E27FC236}">
                    <a16:creationId xmlns:a16="http://schemas.microsoft.com/office/drawing/2014/main" id="{FAB04EAF-0AC3-36CE-5A3C-B3970857A905}"/>
                  </a:ext>
                </a:extLst>
              </p:cNvPr>
              <p:cNvSpPr/>
              <p:nvPr/>
            </p:nvSpPr>
            <p:spPr>
              <a:xfrm>
                <a:off x="7234546" y="4686089"/>
                <a:ext cx="19320" cy="47690"/>
              </a:xfrm>
              <a:custGeom>
                <a:avLst/>
                <a:gdLst/>
                <a:ahLst/>
                <a:cxnLst/>
                <a:rect l="l" t="t" r="r" b="b"/>
                <a:pathLst>
                  <a:path w="79" h="195" extrusionOk="0">
                    <a:moveTo>
                      <a:pt x="28" y="1"/>
                    </a:moveTo>
                    <a:cubicBezTo>
                      <a:pt x="14" y="8"/>
                      <a:pt x="0" y="22"/>
                      <a:pt x="0" y="37"/>
                    </a:cubicBezTo>
                    <a:lnTo>
                      <a:pt x="0" y="44"/>
                    </a:lnTo>
                    <a:lnTo>
                      <a:pt x="7" y="130"/>
                    </a:lnTo>
                    <a:lnTo>
                      <a:pt x="7" y="158"/>
                    </a:lnTo>
                    <a:cubicBezTo>
                      <a:pt x="7" y="167"/>
                      <a:pt x="7" y="173"/>
                      <a:pt x="14" y="173"/>
                    </a:cubicBezTo>
                    <a:cubicBezTo>
                      <a:pt x="14" y="180"/>
                      <a:pt x="21" y="187"/>
                      <a:pt x="35" y="194"/>
                    </a:cubicBezTo>
                    <a:lnTo>
                      <a:pt x="44" y="194"/>
                    </a:lnTo>
                    <a:cubicBezTo>
                      <a:pt x="57" y="194"/>
                      <a:pt x="71" y="180"/>
                      <a:pt x="71" y="173"/>
                    </a:cubicBezTo>
                    <a:cubicBezTo>
                      <a:pt x="78" y="167"/>
                      <a:pt x="78" y="158"/>
                      <a:pt x="78" y="158"/>
                    </a:cubicBezTo>
                    <a:lnTo>
                      <a:pt x="71" y="130"/>
                    </a:lnTo>
                    <a:lnTo>
                      <a:pt x="64" y="44"/>
                    </a:lnTo>
                    <a:lnTo>
                      <a:pt x="64" y="37"/>
                    </a:lnTo>
                    <a:cubicBezTo>
                      <a:pt x="64" y="15"/>
                      <a:pt x="50" y="1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7" name="Google Shape;8771;p72">
                <a:extLst>
                  <a:ext uri="{FF2B5EF4-FFF2-40B4-BE49-F238E27FC236}">
                    <a16:creationId xmlns:a16="http://schemas.microsoft.com/office/drawing/2014/main" id="{EBA504EB-592E-8F98-FD5A-4EABAABDE4BC}"/>
                  </a:ext>
                </a:extLst>
              </p:cNvPr>
              <p:cNvSpPr/>
              <p:nvPr/>
            </p:nvSpPr>
            <p:spPr>
              <a:xfrm>
                <a:off x="7234546" y="4695138"/>
                <a:ext cx="245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8" name="Google Shape;8772;p72">
                <a:extLst>
                  <a:ext uri="{FF2B5EF4-FFF2-40B4-BE49-F238E27FC236}">
                    <a16:creationId xmlns:a16="http://schemas.microsoft.com/office/drawing/2014/main" id="{860E011C-5B93-4754-9634-9288E9EF4F02}"/>
                  </a:ext>
                </a:extLst>
              </p:cNvPr>
              <p:cNvSpPr/>
              <p:nvPr/>
            </p:nvSpPr>
            <p:spPr>
              <a:xfrm>
                <a:off x="7267806" y="4686089"/>
                <a:ext cx="22989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94" h="188" extrusionOk="0">
                    <a:moveTo>
                      <a:pt x="28" y="1"/>
                    </a:moveTo>
                    <a:cubicBezTo>
                      <a:pt x="15" y="8"/>
                      <a:pt x="1" y="22"/>
                      <a:pt x="8" y="44"/>
                    </a:cubicBezTo>
                    <a:lnTo>
                      <a:pt x="15" y="94"/>
                    </a:lnTo>
                    <a:lnTo>
                      <a:pt x="21" y="123"/>
                    </a:lnTo>
                    <a:lnTo>
                      <a:pt x="28" y="158"/>
                    </a:lnTo>
                    <a:cubicBezTo>
                      <a:pt x="37" y="180"/>
                      <a:pt x="51" y="187"/>
                      <a:pt x="65" y="187"/>
                    </a:cubicBezTo>
                    <a:cubicBezTo>
                      <a:pt x="71" y="187"/>
                      <a:pt x="80" y="187"/>
                      <a:pt x="80" y="180"/>
                    </a:cubicBezTo>
                    <a:cubicBezTo>
                      <a:pt x="87" y="173"/>
                      <a:pt x="94" y="167"/>
                      <a:pt x="94" y="151"/>
                    </a:cubicBezTo>
                    <a:lnTo>
                      <a:pt x="94" y="144"/>
                    </a:lnTo>
                    <a:lnTo>
                      <a:pt x="87" y="115"/>
                    </a:lnTo>
                    <a:lnTo>
                      <a:pt x="71" y="37"/>
                    </a:lnTo>
                    <a:lnTo>
                      <a:pt x="71" y="28"/>
                    </a:lnTo>
                    <a:cubicBezTo>
                      <a:pt x="71" y="15"/>
                      <a:pt x="58" y="1"/>
                      <a:pt x="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9" name="Google Shape;8773;p72">
                <a:extLst>
                  <a:ext uri="{FF2B5EF4-FFF2-40B4-BE49-F238E27FC236}">
                    <a16:creationId xmlns:a16="http://schemas.microsoft.com/office/drawing/2014/main" id="{ED3CDF99-F788-A335-12F5-33C7BAEEFF74}"/>
                  </a:ext>
                </a:extLst>
              </p:cNvPr>
              <p:cNvSpPr/>
              <p:nvPr/>
            </p:nvSpPr>
            <p:spPr>
              <a:xfrm>
                <a:off x="7301311" y="4680709"/>
                <a:ext cx="26168" cy="4475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83" extrusionOk="0">
                    <a:moveTo>
                      <a:pt x="29" y="0"/>
                    </a:moveTo>
                    <a:cubicBezTo>
                      <a:pt x="7" y="7"/>
                      <a:pt x="0" y="23"/>
                      <a:pt x="7" y="44"/>
                    </a:cubicBezTo>
                    <a:lnTo>
                      <a:pt x="7" y="50"/>
                    </a:lnTo>
                    <a:lnTo>
                      <a:pt x="29" y="130"/>
                    </a:lnTo>
                    <a:lnTo>
                      <a:pt x="36" y="159"/>
                    </a:lnTo>
                    <a:lnTo>
                      <a:pt x="43" y="159"/>
                    </a:lnTo>
                    <a:cubicBezTo>
                      <a:pt x="43" y="170"/>
                      <a:pt x="56" y="182"/>
                      <a:pt x="70" y="182"/>
                    </a:cubicBezTo>
                    <a:cubicBezTo>
                      <a:pt x="73" y="182"/>
                      <a:pt x="76" y="182"/>
                      <a:pt x="79" y="180"/>
                    </a:cubicBezTo>
                    <a:cubicBezTo>
                      <a:pt x="93" y="173"/>
                      <a:pt x="107" y="159"/>
                      <a:pt x="107" y="145"/>
                    </a:cubicBezTo>
                    <a:lnTo>
                      <a:pt x="107" y="137"/>
                    </a:lnTo>
                    <a:lnTo>
                      <a:pt x="100" y="116"/>
                    </a:lnTo>
                    <a:lnTo>
                      <a:pt x="79" y="44"/>
                    </a:lnTo>
                    <a:lnTo>
                      <a:pt x="72" y="23"/>
                    </a:lnTo>
                    <a:cubicBezTo>
                      <a:pt x="64" y="7"/>
                      <a:pt x="50" y="0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0" name="Google Shape;8774;p72">
                <a:extLst>
                  <a:ext uri="{FF2B5EF4-FFF2-40B4-BE49-F238E27FC236}">
                    <a16:creationId xmlns:a16="http://schemas.microsoft.com/office/drawing/2014/main" id="{CDC9F87A-C639-CA41-98ED-EFB2F6C4F152}"/>
                  </a:ext>
                </a:extLst>
              </p:cNvPr>
              <p:cNvSpPr/>
              <p:nvPr/>
            </p:nvSpPr>
            <p:spPr>
              <a:xfrm>
                <a:off x="7334571" y="4673861"/>
                <a:ext cx="30081" cy="4475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83" extrusionOk="0">
                    <a:moveTo>
                      <a:pt x="37" y="1"/>
                    </a:moveTo>
                    <a:cubicBezTo>
                      <a:pt x="30" y="1"/>
                      <a:pt x="30" y="1"/>
                      <a:pt x="23" y="8"/>
                    </a:cubicBezTo>
                    <a:cubicBezTo>
                      <a:pt x="7" y="15"/>
                      <a:pt x="0" y="28"/>
                      <a:pt x="7" y="51"/>
                    </a:cubicBezTo>
                    <a:lnTo>
                      <a:pt x="7" y="58"/>
                    </a:lnTo>
                    <a:lnTo>
                      <a:pt x="37" y="130"/>
                    </a:lnTo>
                    <a:lnTo>
                      <a:pt x="50" y="151"/>
                    </a:lnTo>
                    <a:lnTo>
                      <a:pt x="50" y="158"/>
                    </a:lnTo>
                    <a:cubicBezTo>
                      <a:pt x="56" y="175"/>
                      <a:pt x="70" y="183"/>
                      <a:pt x="82" y="183"/>
                    </a:cubicBezTo>
                    <a:cubicBezTo>
                      <a:pt x="86" y="183"/>
                      <a:pt x="90" y="182"/>
                      <a:pt x="93" y="180"/>
                    </a:cubicBezTo>
                    <a:cubicBezTo>
                      <a:pt x="116" y="173"/>
                      <a:pt x="123" y="151"/>
                      <a:pt x="116" y="137"/>
                    </a:cubicBezTo>
                    <a:lnTo>
                      <a:pt x="116" y="130"/>
                    </a:lnTo>
                    <a:lnTo>
                      <a:pt x="100" y="101"/>
                    </a:lnTo>
                    <a:lnTo>
                      <a:pt x="73" y="28"/>
                    </a:lnTo>
                    <a:lnTo>
                      <a:pt x="66" y="22"/>
                    </a:lnTo>
                    <a:cubicBezTo>
                      <a:pt x="66" y="8"/>
                      <a:pt x="50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1" name="Google Shape;8775;p72">
                <a:extLst>
                  <a:ext uri="{FF2B5EF4-FFF2-40B4-BE49-F238E27FC236}">
                    <a16:creationId xmlns:a16="http://schemas.microsoft.com/office/drawing/2014/main" id="{8FEDB75A-0F73-9813-4ED2-A59D7C5B750A}"/>
                  </a:ext>
                </a:extLst>
              </p:cNvPr>
              <p:cNvSpPr/>
              <p:nvPr/>
            </p:nvSpPr>
            <p:spPr>
              <a:xfrm>
                <a:off x="7362695" y="4705654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2" name="Google Shape;8776;p72">
                <a:extLst>
                  <a:ext uri="{FF2B5EF4-FFF2-40B4-BE49-F238E27FC236}">
                    <a16:creationId xmlns:a16="http://schemas.microsoft.com/office/drawing/2014/main" id="{769CED54-C5CC-6F88-B5EA-D2DAF20209CE}"/>
                  </a:ext>
                </a:extLst>
              </p:cNvPr>
              <p:cNvSpPr/>
              <p:nvPr/>
            </p:nvSpPr>
            <p:spPr>
              <a:xfrm>
                <a:off x="7383972" y="3659180"/>
                <a:ext cx="529233" cy="997326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4078" extrusionOk="0">
                    <a:moveTo>
                      <a:pt x="1969" y="1"/>
                    </a:moveTo>
                    <a:cubicBezTo>
                      <a:pt x="1925" y="23"/>
                      <a:pt x="1875" y="53"/>
                      <a:pt x="1825" y="80"/>
                    </a:cubicBezTo>
                    <a:cubicBezTo>
                      <a:pt x="1682" y="160"/>
                      <a:pt x="1510" y="260"/>
                      <a:pt x="1308" y="389"/>
                    </a:cubicBezTo>
                    <a:cubicBezTo>
                      <a:pt x="1178" y="462"/>
                      <a:pt x="1042" y="548"/>
                      <a:pt x="890" y="648"/>
                    </a:cubicBezTo>
                    <a:cubicBezTo>
                      <a:pt x="726" y="750"/>
                      <a:pt x="683" y="900"/>
                      <a:pt x="632" y="1088"/>
                    </a:cubicBezTo>
                    <a:cubicBezTo>
                      <a:pt x="604" y="1181"/>
                      <a:pt x="452" y="1878"/>
                      <a:pt x="302" y="2554"/>
                    </a:cubicBezTo>
                    <a:cubicBezTo>
                      <a:pt x="150" y="3236"/>
                      <a:pt x="0" y="3905"/>
                      <a:pt x="0" y="3905"/>
                    </a:cubicBezTo>
                    <a:cubicBezTo>
                      <a:pt x="0" y="3905"/>
                      <a:pt x="14" y="3912"/>
                      <a:pt x="43" y="3919"/>
                    </a:cubicBezTo>
                    <a:cubicBezTo>
                      <a:pt x="123" y="3948"/>
                      <a:pt x="309" y="4020"/>
                      <a:pt x="488" y="4055"/>
                    </a:cubicBezTo>
                    <a:cubicBezTo>
                      <a:pt x="531" y="4064"/>
                      <a:pt x="575" y="4071"/>
                      <a:pt x="611" y="4077"/>
                    </a:cubicBezTo>
                    <a:lnTo>
                      <a:pt x="654" y="3796"/>
                    </a:lnTo>
                    <a:cubicBezTo>
                      <a:pt x="654" y="3796"/>
                      <a:pt x="1042" y="2847"/>
                      <a:pt x="1172" y="2561"/>
                    </a:cubicBezTo>
                    <a:cubicBezTo>
                      <a:pt x="1251" y="2382"/>
                      <a:pt x="1408" y="1921"/>
                      <a:pt x="1517" y="1612"/>
                    </a:cubicBezTo>
                    <a:cubicBezTo>
                      <a:pt x="1573" y="1440"/>
                      <a:pt x="1617" y="1310"/>
                      <a:pt x="1617" y="1310"/>
                    </a:cubicBezTo>
                    <a:cubicBezTo>
                      <a:pt x="1617" y="1310"/>
                      <a:pt x="1675" y="1310"/>
                      <a:pt x="1761" y="1303"/>
                    </a:cubicBezTo>
                    <a:cubicBezTo>
                      <a:pt x="1775" y="1310"/>
                      <a:pt x="1796" y="1310"/>
                      <a:pt x="1818" y="1310"/>
                    </a:cubicBezTo>
                    <a:lnTo>
                      <a:pt x="1868" y="1310"/>
                    </a:lnTo>
                    <a:lnTo>
                      <a:pt x="1868" y="1295"/>
                    </a:lnTo>
                    <a:lnTo>
                      <a:pt x="1898" y="1181"/>
                    </a:lnTo>
                    <a:lnTo>
                      <a:pt x="1962" y="886"/>
                    </a:lnTo>
                    <a:lnTo>
                      <a:pt x="2163" y="23"/>
                    </a:lnTo>
                    <a:cubicBezTo>
                      <a:pt x="2091" y="17"/>
                      <a:pt x="2027" y="10"/>
                      <a:pt x="19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3" name="Google Shape;8777;p72">
                <a:extLst>
                  <a:ext uri="{FF2B5EF4-FFF2-40B4-BE49-F238E27FC236}">
                    <a16:creationId xmlns:a16="http://schemas.microsoft.com/office/drawing/2014/main" id="{945E4A08-9B63-CE9A-3C85-7DCC3A2F1552}"/>
                  </a:ext>
                </a:extLst>
              </p:cNvPr>
              <p:cNvSpPr/>
              <p:nvPr/>
            </p:nvSpPr>
            <p:spPr>
              <a:xfrm>
                <a:off x="7979720" y="3664805"/>
                <a:ext cx="188313" cy="30056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229" extrusionOk="0">
                    <a:moveTo>
                      <a:pt x="547" y="0"/>
                    </a:moveTo>
                    <a:cubicBezTo>
                      <a:pt x="468" y="7"/>
                      <a:pt x="381" y="14"/>
                      <a:pt x="281" y="14"/>
                    </a:cubicBezTo>
                    <a:lnTo>
                      <a:pt x="129" y="654"/>
                    </a:lnTo>
                    <a:lnTo>
                      <a:pt x="16" y="1158"/>
                    </a:lnTo>
                    <a:lnTo>
                      <a:pt x="0" y="1229"/>
                    </a:lnTo>
                    <a:cubicBezTo>
                      <a:pt x="72" y="1229"/>
                      <a:pt x="136" y="1222"/>
                      <a:pt x="195" y="1215"/>
                    </a:cubicBezTo>
                    <a:cubicBezTo>
                      <a:pt x="238" y="1208"/>
                      <a:pt x="281" y="1201"/>
                      <a:pt x="309" y="1194"/>
                    </a:cubicBezTo>
                    <a:cubicBezTo>
                      <a:pt x="367" y="1186"/>
                      <a:pt x="417" y="1172"/>
                      <a:pt x="461" y="1158"/>
                    </a:cubicBezTo>
                    <a:cubicBezTo>
                      <a:pt x="597" y="1108"/>
                      <a:pt x="697" y="1029"/>
                      <a:pt x="769" y="935"/>
                    </a:cubicBezTo>
                    <a:lnTo>
                      <a:pt x="55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4" name="Google Shape;8778;p72">
                <a:extLst>
                  <a:ext uri="{FF2B5EF4-FFF2-40B4-BE49-F238E27FC236}">
                    <a16:creationId xmlns:a16="http://schemas.microsoft.com/office/drawing/2014/main" id="{713B1880-0F09-3F9F-638D-0C938527456B}"/>
                  </a:ext>
                </a:extLst>
              </p:cNvPr>
              <p:cNvSpPr/>
              <p:nvPr/>
            </p:nvSpPr>
            <p:spPr>
              <a:xfrm>
                <a:off x="8113250" y="3657713"/>
                <a:ext cx="1957" cy="7337"/>
              </a:xfrm>
              <a:custGeom>
                <a:avLst/>
                <a:gdLst/>
                <a:ahLst/>
                <a:cxnLst/>
                <a:rect l="l" t="t" r="r" b="b"/>
                <a:pathLst>
                  <a:path w="8" h="30" extrusionOk="0">
                    <a:moveTo>
                      <a:pt x="1" y="0"/>
                    </a:moveTo>
                    <a:lnTo>
                      <a:pt x="1" y="29"/>
                    </a:lnTo>
                    <a:lnTo>
                      <a:pt x="8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5" name="Google Shape;8779;p72">
                <a:extLst>
                  <a:ext uri="{FF2B5EF4-FFF2-40B4-BE49-F238E27FC236}">
                    <a16:creationId xmlns:a16="http://schemas.microsoft.com/office/drawing/2014/main" id="{193ADF2D-08E6-6A1B-A09D-85D0F7DD883D}"/>
                  </a:ext>
                </a:extLst>
              </p:cNvPr>
              <p:cNvSpPr/>
              <p:nvPr/>
            </p:nvSpPr>
            <p:spPr>
              <a:xfrm>
                <a:off x="8048441" y="3619317"/>
                <a:ext cx="65054" cy="49157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01" extrusionOk="0">
                    <a:moveTo>
                      <a:pt x="43" y="0"/>
                    </a:moveTo>
                    <a:lnTo>
                      <a:pt x="36" y="35"/>
                    </a:lnTo>
                    <a:lnTo>
                      <a:pt x="0" y="200"/>
                    </a:lnTo>
                    <a:cubicBezTo>
                      <a:pt x="100" y="200"/>
                      <a:pt x="187" y="193"/>
                      <a:pt x="266" y="186"/>
                    </a:cubicBezTo>
                    <a:lnTo>
                      <a:pt x="266" y="157"/>
                    </a:lnTo>
                    <a:lnTo>
                      <a:pt x="237" y="35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6" name="Google Shape;8780;p72">
                <a:extLst>
                  <a:ext uri="{FF2B5EF4-FFF2-40B4-BE49-F238E27FC236}">
                    <a16:creationId xmlns:a16="http://schemas.microsoft.com/office/drawing/2014/main" id="{BC197BCE-FAC6-F970-B17F-B61612079873}"/>
                  </a:ext>
                </a:extLst>
              </p:cNvPr>
              <p:cNvSpPr/>
              <p:nvPr/>
            </p:nvSpPr>
            <p:spPr>
              <a:xfrm>
                <a:off x="8113250" y="3657713"/>
                <a:ext cx="1957" cy="7337"/>
              </a:xfrm>
              <a:custGeom>
                <a:avLst/>
                <a:gdLst/>
                <a:ahLst/>
                <a:cxnLst/>
                <a:rect l="l" t="t" r="r" b="b"/>
                <a:pathLst>
                  <a:path w="8" h="30" extrusionOk="0">
                    <a:moveTo>
                      <a:pt x="1" y="0"/>
                    </a:moveTo>
                    <a:lnTo>
                      <a:pt x="1" y="29"/>
                    </a:lnTo>
                    <a:lnTo>
                      <a:pt x="8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7" name="Google Shape;8781;p72">
                <a:extLst>
                  <a:ext uri="{FF2B5EF4-FFF2-40B4-BE49-F238E27FC236}">
                    <a16:creationId xmlns:a16="http://schemas.microsoft.com/office/drawing/2014/main" id="{A859948A-FD78-6FD8-4612-6F3285273239}"/>
                  </a:ext>
                </a:extLst>
              </p:cNvPr>
              <p:cNvSpPr/>
              <p:nvPr/>
            </p:nvSpPr>
            <p:spPr>
              <a:xfrm>
                <a:off x="7923471" y="3617116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51" y="9"/>
                    </a:lnTo>
                    <a:cubicBezTo>
                      <a:pt x="30" y="9"/>
                      <a:pt x="14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8" name="Google Shape;8782;p72">
                <a:extLst>
                  <a:ext uri="{FF2B5EF4-FFF2-40B4-BE49-F238E27FC236}">
                    <a16:creationId xmlns:a16="http://schemas.microsoft.com/office/drawing/2014/main" id="{2F825704-E0A8-7FA9-0F6F-D6C5D42DE05C}"/>
                  </a:ext>
                </a:extLst>
              </p:cNvPr>
              <p:cNvSpPr/>
              <p:nvPr/>
            </p:nvSpPr>
            <p:spPr>
              <a:xfrm>
                <a:off x="7766953" y="3531030"/>
                <a:ext cx="156765" cy="13402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548" extrusionOk="0">
                    <a:moveTo>
                      <a:pt x="14" y="1"/>
                    </a:moveTo>
                    <a:cubicBezTo>
                      <a:pt x="7" y="202"/>
                      <a:pt x="1" y="332"/>
                      <a:pt x="1" y="332"/>
                    </a:cubicBezTo>
                    <a:cubicBezTo>
                      <a:pt x="14" y="346"/>
                      <a:pt x="73" y="432"/>
                      <a:pt x="282" y="497"/>
                    </a:cubicBezTo>
                    <a:cubicBezTo>
                      <a:pt x="316" y="504"/>
                      <a:pt x="352" y="511"/>
                      <a:pt x="403" y="525"/>
                    </a:cubicBezTo>
                    <a:cubicBezTo>
                      <a:pt x="461" y="534"/>
                      <a:pt x="525" y="541"/>
                      <a:pt x="597" y="547"/>
                    </a:cubicBezTo>
                    <a:lnTo>
                      <a:pt x="634" y="396"/>
                    </a:lnTo>
                    <a:lnTo>
                      <a:pt x="641" y="361"/>
                    </a:lnTo>
                    <a:lnTo>
                      <a:pt x="425" y="361"/>
                    </a:lnTo>
                    <a:cubicBezTo>
                      <a:pt x="382" y="361"/>
                      <a:pt x="346" y="339"/>
                      <a:pt x="316" y="309"/>
                    </a:cubicBezTo>
                    <a:cubicBezTo>
                      <a:pt x="309" y="296"/>
                      <a:pt x="309" y="289"/>
                      <a:pt x="302" y="275"/>
                    </a:cubicBezTo>
                    <a:cubicBezTo>
                      <a:pt x="296" y="259"/>
                      <a:pt x="296" y="246"/>
                      <a:pt x="296" y="232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9" name="Google Shape;8783;p72">
                <a:extLst>
                  <a:ext uri="{FF2B5EF4-FFF2-40B4-BE49-F238E27FC236}">
                    <a16:creationId xmlns:a16="http://schemas.microsoft.com/office/drawing/2014/main" id="{FF14DE67-9FDF-3D41-9DEC-DC6301ADFE9C}"/>
                  </a:ext>
                </a:extLst>
              </p:cNvPr>
              <p:cNvSpPr/>
              <p:nvPr/>
            </p:nvSpPr>
            <p:spPr>
              <a:xfrm>
                <a:off x="7909531" y="2954846"/>
                <a:ext cx="7092" cy="684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8" extrusionOk="0">
                    <a:moveTo>
                      <a:pt x="14" y="0"/>
                    </a:moveTo>
                    <a:lnTo>
                      <a:pt x="1" y="28"/>
                    </a:lnTo>
                    <a:lnTo>
                      <a:pt x="1" y="28"/>
                    </a:lnTo>
                    <a:lnTo>
                      <a:pt x="28" y="14"/>
                    </a:lnTo>
                    <a:cubicBezTo>
                      <a:pt x="21" y="7"/>
                      <a:pt x="14" y="7"/>
                      <a:pt x="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0" name="Google Shape;8784;p72">
                <a:extLst>
                  <a:ext uri="{FF2B5EF4-FFF2-40B4-BE49-F238E27FC236}">
                    <a16:creationId xmlns:a16="http://schemas.microsoft.com/office/drawing/2014/main" id="{805EDEF0-C8CA-7E2F-50C5-EA90A75AE50C}"/>
                  </a:ext>
                </a:extLst>
              </p:cNvPr>
              <p:cNvSpPr/>
              <p:nvPr/>
            </p:nvSpPr>
            <p:spPr>
              <a:xfrm>
                <a:off x="8016649" y="3416821"/>
                <a:ext cx="146248" cy="4059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66" extrusionOk="0">
                    <a:moveTo>
                      <a:pt x="1" y="0"/>
                    </a:moveTo>
                    <a:lnTo>
                      <a:pt x="15" y="166"/>
                    </a:lnTo>
                    <a:lnTo>
                      <a:pt x="589" y="166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1" name="Google Shape;8785;p72">
                <a:extLst>
                  <a:ext uri="{FF2B5EF4-FFF2-40B4-BE49-F238E27FC236}">
                    <a16:creationId xmlns:a16="http://schemas.microsoft.com/office/drawing/2014/main" id="{B657042B-B743-E1C1-42A9-96682BDE2C58}"/>
                  </a:ext>
                </a:extLst>
              </p:cNvPr>
              <p:cNvSpPr/>
              <p:nvPr/>
            </p:nvSpPr>
            <p:spPr>
              <a:xfrm>
                <a:off x="7888499" y="2460590"/>
                <a:ext cx="3668" cy="3668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0" y="1"/>
                    </a:moveTo>
                    <a:cubicBezTo>
                      <a:pt x="0" y="1"/>
                      <a:pt x="7" y="8"/>
                      <a:pt x="7" y="15"/>
                    </a:cubicBezTo>
                    <a:lnTo>
                      <a:pt x="7" y="8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2" name="Google Shape;8786;p72">
                <a:extLst>
                  <a:ext uri="{FF2B5EF4-FFF2-40B4-BE49-F238E27FC236}">
                    <a16:creationId xmlns:a16="http://schemas.microsoft.com/office/drawing/2014/main" id="{D235D021-BEB2-C3B6-B085-86D108F04EFB}"/>
                  </a:ext>
                </a:extLst>
              </p:cNvPr>
              <p:cNvSpPr/>
              <p:nvPr/>
            </p:nvSpPr>
            <p:spPr>
              <a:xfrm>
                <a:off x="7891923" y="2551811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0" y="1"/>
                    </a:moveTo>
                    <a:lnTo>
                      <a:pt x="50" y="9"/>
                    </a:lnTo>
                    <a:lnTo>
                      <a:pt x="5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3" name="Google Shape;8787;p72">
                <a:extLst>
                  <a:ext uri="{FF2B5EF4-FFF2-40B4-BE49-F238E27FC236}">
                    <a16:creationId xmlns:a16="http://schemas.microsoft.com/office/drawing/2014/main" id="{9DA5C366-71FD-E156-C1E4-1E14717A71ED}"/>
                  </a:ext>
                </a:extLst>
              </p:cNvPr>
              <p:cNvSpPr/>
              <p:nvPr/>
            </p:nvSpPr>
            <p:spPr>
              <a:xfrm>
                <a:off x="7896814" y="2592408"/>
                <a:ext cx="7581" cy="733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0" extrusionOk="0">
                    <a:moveTo>
                      <a:pt x="30" y="0"/>
                    </a:moveTo>
                    <a:cubicBezTo>
                      <a:pt x="16" y="0"/>
                      <a:pt x="10" y="7"/>
                      <a:pt x="1" y="23"/>
                    </a:cubicBezTo>
                    <a:cubicBezTo>
                      <a:pt x="10" y="30"/>
                      <a:pt x="23" y="30"/>
                      <a:pt x="30" y="30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4" name="Google Shape;8788;p72">
                <a:extLst>
                  <a:ext uri="{FF2B5EF4-FFF2-40B4-BE49-F238E27FC236}">
                    <a16:creationId xmlns:a16="http://schemas.microsoft.com/office/drawing/2014/main" id="{1B8DD7C1-226B-0C9E-D3C6-0945CF7B0DA6}"/>
                  </a:ext>
                </a:extLst>
              </p:cNvPr>
              <p:cNvSpPr/>
              <p:nvPr/>
            </p:nvSpPr>
            <p:spPr>
              <a:xfrm>
                <a:off x="7888499" y="2460590"/>
                <a:ext cx="3668" cy="3668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0" y="1"/>
                    </a:moveTo>
                    <a:cubicBezTo>
                      <a:pt x="0" y="1"/>
                      <a:pt x="7" y="8"/>
                      <a:pt x="7" y="15"/>
                    </a:cubicBezTo>
                    <a:lnTo>
                      <a:pt x="7" y="8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5" name="Google Shape;8789;p72">
                <a:extLst>
                  <a:ext uri="{FF2B5EF4-FFF2-40B4-BE49-F238E27FC236}">
                    <a16:creationId xmlns:a16="http://schemas.microsoft.com/office/drawing/2014/main" id="{14EE8921-407B-A0DD-9C4C-0C6032325426}"/>
                  </a:ext>
                </a:extLst>
              </p:cNvPr>
              <p:cNvSpPr/>
              <p:nvPr/>
            </p:nvSpPr>
            <p:spPr>
              <a:xfrm>
                <a:off x="7995617" y="2690966"/>
                <a:ext cx="179509" cy="232334"/>
              </a:xfrm>
              <a:custGeom>
                <a:avLst/>
                <a:gdLst/>
                <a:ahLst/>
                <a:cxnLst/>
                <a:rect l="l" t="t" r="r" b="b"/>
                <a:pathLst>
                  <a:path w="734" h="950" extrusionOk="0">
                    <a:moveTo>
                      <a:pt x="727" y="1"/>
                    </a:moveTo>
                    <a:cubicBezTo>
                      <a:pt x="727" y="8"/>
                      <a:pt x="718" y="15"/>
                      <a:pt x="718" y="15"/>
                    </a:cubicBezTo>
                    <a:cubicBezTo>
                      <a:pt x="575" y="267"/>
                      <a:pt x="280" y="403"/>
                      <a:pt x="57" y="439"/>
                    </a:cubicBezTo>
                    <a:cubicBezTo>
                      <a:pt x="51" y="453"/>
                      <a:pt x="51" y="467"/>
                      <a:pt x="44" y="475"/>
                    </a:cubicBezTo>
                    <a:cubicBezTo>
                      <a:pt x="44" y="489"/>
                      <a:pt x="37" y="496"/>
                      <a:pt x="28" y="510"/>
                    </a:cubicBezTo>
                    <a:lnTo>
                      <a:pt x="21" y="668"/>
                    </a:lnTo>
                    <a:lnTo>
                      <a:pt x="7" y="820"/>
                    </a:lnTo>
                    <a:lnTo>
                      <a:pt x="1" y="950"/>
                    </a:lnTo>
                    <a:lnTo>
                      <a:pt x="366" y="682"/>
                    </a:lnTo>
                    <a:lnTo>
                      <a:pt x="724" y="419"/>
                    </a:lnTo>
                    <a:lnTo>
                      <a:pt x="724" y="419"/>
                    </a:lnTo>
                    <a:cubicBezTo>
                      <a:pt x="725" y="420"/>
                      <a:pt x="726" y="422"/>
                      <a:pt x="727" y="424"/>
                    </a:cubicBezTo>
                    <a:lnTo>
                      <a:pt x="727" y="417"/>
                    </a:lnTo>
                    <a:lnTo>
                      <a:pt x="724" y="419"/>
                    </a:lnTo>
                    <a:lnTo>
                      <a:pt x="724" y="419"/>
                    </a:lnTo>
                    <a:cubicBezTo>
                      <a:pt x="718" y="408"/>
                      <a:pt x="718" y="402"/>
                      <a:pt x="718" y="396"/>
                    </a:cubicBezTo>
                    <a:lnTo>
                      <a:pt x="718" y="294"/>
                    </a:lnTo>
                    <a:lnTo>
                      <a:pt x="718" y="267"/>
                    </a:lnTo>
                    <a:lnTo>
                      <a:pt x="718" y="230"/>
                    </a:lnTo>
                    <a:lnTo>
                      <a:pt x="718" y="201"/>
                    </a:lnTo>
                    <a:cubicBezTo>
                      <a:pt x="718" y="151"/>
                      <a:pt x="727" y="108"/>
                      <a:pt x="727" y="65"/>
                    </a:cubicBezTo>
                    <a:lnTo>
                      <a:pt x="727" y="44"/>
                    </a:lnTo>
                    <a:cubicBezTo>
                      <a:pt x="734" y="44"/>
                      <a:pt x="734" y="35"/>
                      <a:pt x="734" y="35"/>
                    </a:cubicBezTo>
                    <a:lnTo>
                      <a:pt x="734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6" name="Google Shape;8790;p72">
                <a:extLst>
                  <a:ext uri="{FF2B5EF4-FFF2-40B4-BE49-F238E27FC236}">
                    <a16:creationId xmlns:a16="http://schemas.microsoft.com/office/drawing/2014/main" id="{ABEAAC38-9CDA-5244-4F39-F7F5A22ED669}"/>
                  </a:ext>
                </a:extLst>
              </p:cNvPr>
              <p:cNvSpPr/>
              <p:nvPr/>
            </p:nvSpPr>
            <p:spPr>
              <a:xfrm>
                <a:off x="7891923" y="2551811"/>
                <a:ext cx="22989" cy="4158"/>
              </a:xfrm>
              <a:custGeom>
                <a:avLst/>
                <a:gdLst/>
                <a:ahLst/>
                <a:cxnLst/>
                <a:rect l="l" t="t" r="r" b="b"/>
                <a:pathLst>
                  <a:path w="94" h="17" extrusionOk="0">
                    <a:moveTo>
                      <a:pt x="0" y="1"/>
                    </a:moveTo>
                    <a:lnTo>
                      <a:pt x="50" y="9"/>
                    </a:lnTo>
                    <a:lnTo>
                      <a:pt x="93" y="16"/>
                    </a:lnTo>
                    <a:cubicBezTo>
                      <a:pt x="86" y="9"/>
                      <a:pt x="73" y="9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7" name="Google Shape;8791;p72">
                <a:extLst>
                  <a:ext uri="{FF2B5EF4-FFF2-40B4-BE49-F238E27FC236}">
                    <a16:creationId xmlns:a16="http://schemas.microsoft.com/office/drawing/2014/main" id="{0B20C722-E991-EA0E-83CB-71CAA7AD53C1}"/>
                  </a:ext>
                </a:extLst>
              </p:cNvPr>
              <p:cNvSpPr/>
              <p:nvPr/>
            </p:nvSpPr>
            <p:spPr>
              <a:xfrm>
                <a:off x="7895102" y="2590696"/>
                <a:ext cx="25190" cy="3521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44" extrusionOk="0">
                    <a:moveTo>
                      <a:pt x="44" y="0"/>
                    </a:moveTo>
                    <a:cubicBezTo>
                      <a:pt x="44" y="0"/>
                      <a:pt x="37" y="0"/>
                      <a:pt x="37" y="7"/>
                    </a:cubicBezTo>
                    <a:cubicBezTo>
                      <a:pt x="23" y="7"/>
                      <a:pt x="17" y="14"/>
                      <a:pt x="8" y="30"/>
                    </a:cubicBezTo>
                    <a:cubicBezTo>
                      <a:pt x="1" y="43"/>
                      <a:pt x="1" y="57"/>
                      <a:pt x="1" y="80"/>
                    </a:cubicBezTo>
                    <a:cubicBezTo>
                      <a:pt x="1" y="116"/>
                      <a:pt x="30" y="143"/>
                      <a:pt x="51" y="143"/>
                    </a:cubicBezTo>
                    <a:cubicBezTo>
                      <a:pt x="80" y="137"/>
                      <a:pt x="103" y="109"/>
                      <a:pt x="103" y="66"/>
                    </a:cubicBezTo>
                    <a:cubicBezTo>
                      <a:pt x="94" y="30"/>
                      <a:pt x="73" y="0"/>
                      <a:pt x="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8" name="Google Shape;8792;p72">
                <a:extLst>
                  <a:ext uri="{FF2B5EF4-FFF2-40B4-BE49-F238E27FC236}">
                    <a16:creationId xmlns:a16="http://schemas.microsoft.com/office/drawing/2014/main" id="{81852CB2-025F-849B-DDF0-874B3F87C1E6}"/>
                  </a:ext>
                </a:extLst>
              </p:cNvPr>
              <p:cNvSpPr/>
              <p:nvPr/>
            </p:nvSpPr>
            <p:spPr>
              <a:xfrm>
                <a:off x="7937411" y="2661129"/>
                <a:ext cx="12473" cy="22989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23" y="0"/>
                    </a:moveTo>
                    <a:lnTo>
                      <a:pt x="23" y="0"/>
                    </a:lnTo>
                    <a:cubicBezTo>
                      <a:pt x="1" y="71"/>
                      <a:pt x="51" y="94"/>
                      <a:pt x="51" y="94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9" name="Google Shape;8793;p72">
                <a:extLst>
                  <a:ext uri="{FF2B5EF4-FFF2-40B4-BE49-F238E27FC236}">
                    <a16:creationId xmlns:a16="http://schemas.microsoft.com/office/drawing/2014/main" id="{C193F9C6-FF2B-8018-2E4F-871F226D6B6A}"/>
                  </a:ext>
                </a:extLst>
              </p:cNvPr>
              <p:cNvSpPr/>
              <p:nvPr/>
            </p:nvSpPr>
            <p:spPr>
              <a:xfrm>
                <a:off x="7949639" y="2717133"/>
                <a:ext cx="61874" cy="15407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3" extrusionOk="0">
                    <a:moveTo>
                      <a:pt x="252" y="1"/>
                    </a:moveTo>
                    <a:lnTo>
                      <a:pt x="1" y="58"/>
                    </a:lnTo>
                    <a:cubicBezTo>
                      <a:pt x="1" y="58"/>
                      <a:pt x="22" y="63"/>
                      <a:pt x="55" y="63"/>
                    </a:cubicBezTo>
                    <a:cubicBezTo>
                      <a:pt x="104" y="63"/>
                      <a:pt x="179" y="52"/>
                      <a:pt x="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0" name="Google Shape;8794;p72">
                <a:extLst>
                  <a:ext uri="{FF2B5EF4-FFF2-40B4-BE49-F238E27FC236}">
                    <a16:creationId xmlns:a16="http://schemas.microsoft.com/office/drawing/2014/main" id="{29F4C7B4-4AA1-F9AB-EAE7-A66942F59BDE}"/>
                  </a:ext>
                </a:extLst>
              </p:cNvPr>
              <p:cNvSpPr/>
              <p:nvPr/>
            </p:nvSpPr>
            <p:spPr>
              <a:xfrm>
                <a:off x="8012980" y="2578468"/>
                <a:ext cx="31793" cy="3888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9" extrusionOk="0">
                    <a:moveTo>
                      <a:pt x="59" y="0"/>
                    </a:moveTo>
                    <a:cubicBezTo>
                      <a:pt x="30" y="7"/>
                      <a:pt x="0" y="43"/>
                      <a:pt x="9" y="87"/>
                    </a:cubicBezTo>
                    <a:cubicBezTo>
                      <a:pt x="9" y="130"/>
                      <a:pt x="43" y="159"/>
                      <a:pt x="73" y="159"/>
                    </a:cubicBezTo>
                    <a:cubicBezTo>
                      <a:pt x="109" y="159"/>
                      <a:pt x="130" y="116"/>
                      <a:pt x="130" y="73"/>
                    </a:cubicBezTo>
                    <a:cubicBezTo>
                      <a:pt x="123" y="30"/>
                      <a:pt x="95" y="0"/>
                      <a:pt x="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1" name="Google Shape;8795;p72">
                <a:extLst>
                  <a:ext uri="{FF2B5EF4-FFF2-40B4-BE49-F238E27FC236}">
                    <a16:creationId xmlns:a16="http://schemas.microsoft.com/office/drawing/2014/main" id="{33E0E9A1-9FF4-2205-9652-1D0CA9308712}"/>
                  </a:ext>
                </a:extLst>
              </p:cNvPr>
              <p:cNvSpPr/>
              <p:nvPr/>
            </p:nvSpPr>
            <p:spPr>
              <a:xfrm>
                <a:off x="8000752" y="2544963"/>
                <a:ext cx="52826" cy="7092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9" extrusionOk="0">
                    <a:moveTo>
                      <a:pt x="159" y="1"/>
                    </a:moveTo>
                    <a:cubicBezTo>
                      <a:pt x="50" y="1"/>
                      <a:pt x="0" y="29"/>
                      <a:pt x="0" y="29"/>
                    </a:cubicBezTo>
                    <a:lnTo>
                      <a:pt x="188" y="15"/>
                    </a:lnTo>
                    <a:lnTo>
                      <a:pt x="216" y="8"/>
                    </a:lnTo>
                    <a:cubicBezTo>
                      <a:pt x="195" y="8"/>
                      <a:pt x="180" y="8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2" name="Google Shape;8796;p72">
                <a:extLst>
                  <a:ext uri="{FF2B5EF4-FFF2-40B4-BE49-F238E27FC236}">
                    <a16:creationId xmlns:a16="http://schemas.microsoft.com/office/drawing/2014/main" id="{D7835CA2-DE2B-977E-31B7-DB2DFE9CB368}"/>
                  </a:ext>
                </a:extLst>
              </p:cNvPr>
              <p:cNvSpPr/>
              <p:nvPr/>
            </p:nvSpPr>
            <p:spPr>
              <a:xfrm>
                <a:off x="7891923" y="2551811"/>
                <a:ext cx="152852" cy="180732"/>
              </a:xfrm>
              <a:custGeom>
                <a:avLst/>
                <a:gdLst/>
                <a:ahLst/>
                <a:cxnLst/>
                <a:rect l="l" t="t" r="r" b="b"/>
                <a:pathLst>
                  <a:path w="625" h="739" extrusionOk="0">
                    <a:moveTo>
                      <a:pt x="0" y="1"/>
                    </a:moveTo>
                    <a:lnTo>
                      <a:pt x="50" y="9"/>
                    </a:lnTo>
                    <a:lnTo>
                      <a:pt x="93" y="16"/>
                    </a:lnTo>
                    <a:cubicBezTo>
                      <a:pt x="86" y="9"/>
                      <a:pt x="73" y="9"/>
                      <a:pt x="50" y="1"/>
                    </a:cubicBezTo>
                    <a:close/>
                    <a:moveTo>
                      <a:pt x="554" y="109"/>
                    </a:moveTo>
                    <a:cubicBezTo>
                      <a:pt x="525" y="116"/>
                      <a:pt x="495" y="152"/>
                      <a:pt x="504" y="196"/>
                    </a:cubicBezTo>
                    <a:cubicBezTo>
                      <a:pt x="504" y="239"/>
                      <a:pt x="538" y="268"/>
                      <a:pt x="568" y="268"/>
                    </a:cubicBezTo>
                    <a:cubicBezTo>
                      <a:pt x="604" y="268"/>
                      <a:pt x="625" y="225"/>
                      <a:pt x="625" y="182"/>
                    </a:cubicBezTo>
                    <a:cubicBezTo>
                      <a:pt x="618" y="139"/>
                      <a:pt x="590" y="109"/>
                      <a:pt x="554" y="109"/>
                    </a:cubicBezTo>
                    <a:close/>
                    <a:moveTo>
                      <a:pt x="57" y="159"/>
                    </a:moveTo>
                    <a:cubicBezTo>
                      <a:pt x="57" y="159"/>
                      <a:pt x="50" y="159"/>
                      <a:pt x="50" y="166"/>
                    </a:cubicBezTo>
                    <a:cubicBezTo>
                      <a:pt x="36" y="166"/>
                      <a:pt x="30" y="173"/>
                      <a:pt x="21" y="189"/>
                    </a:cubicBezTo>
                    <a:cubicBezTo>
                      <a:pt x="14" y="202"/>
                      <a:pt x="14" y="216"/>
                      <a:pt x="14" y="239"/>
                    </a:cubicBezTo>
                    <a:cubicBezTo>
                      <a:pt x="14" y="275"/>
                      <a:pt x="43" y="302"/>
                      <a:pt x="64" y="302"/>
                    </a:cubicBezTo>
                    <a:cubicBezTo>
                      <a:pt x="93" y="296"/>
                      <a:pt x="116" y="268"/>
                      <a:pt x="116" y="225"/>
                    </a:cubicBezTo>
                    <a:cubicBezTo>
                      <a:pt x="107" y="189"/>
                      <a:pt x="86" y="159"/>
                      <a:pt x="57" y="159"/>
                    </a:cubicBezTo>
                    <a:close/>
                    <a:moveTo>
                      <a:pt x="209" y="447"/>
                    </a:moveTo>
                    <a:lnTo>
                      <a:pt x="209" y="447"/>
                    </a:lnTo>
                    <a:cubicBezTo>
                      <a:pt x="187" y="518"/>
                      <a:pt x="237" y="541"/>
                      <a:pt x="237" y="541"/>
                    </a:cubicBezTo>
                    <a:lnTo>
                      <a:pt x="209" y="447"/>
                    </a:lnTo>
                    <a:close/>
                    <a:moveTo>
                      <a:pt x="488" y="677"/>
                    </a:moveTo>
                    <a:lnTo>
                      <a:pt x="237" y="734"/>
                    </a:lnTo>
                    <a:cubicBezTo>
                      <a:pt x="237" y="734"/>
                      <a:pt x="258" y="739"/>
                      <a:pt x="291" y="739"/>
                    </a:cubicBezTo>
                    <a:cubicBezTo>
                      <a:pt x="340" y="739"/>
                      <a:pt x="415" y="728"/>
                      <a:pt x="488" y="67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3" name="Google Shape;8797;p72">
                <a:extLst>
                  <a:ext uri="{FF2B5EF4-FFF2-40B4-BE49-F238E27FC236}">
                    <a16:creationId xmlns:a16="http://schemas.microsoft.com/office/drawing/2014/main" id="{D24571BE-ECBC-A1C4-7873-E47B63062AC3}"/>
                  </a:ext>
                </a:extLst>
              </p:cNvPr>
              <p:cNvSpPr/>
              <p:nvPr/>
            </p:nvSpPr>
            <p:spPr>
              <a:xfrm>
                <a:off x="7840810" y="2324369"/>
                <a:ext cx="444859" cy="43874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794" extrusionOk="0">
                    <a:moveTo>
                      <a:pt x="935" y="1"/>
                    </a:moveTo>
                    <a:cubicBezTo>
                      <a:pt x="603" y="1"/>
                      <a:pt x="281" y="158"/>
                      <a:pt x="109" y="449"/>
                    </a:cubicBezTo>
                    <a:cubicBezTo>
                      <a:pt x="109" y="449"/>
                      <a:pt x="23" y="644"/>
                      <a:pt x="7" y="837"/>
                    </a:cubicBezTo>
                    <a:cubicBezTo>
                      <a:pt x="0" y="989"/>
                      <a:pt x="73" y="1082"/>
                      <a:pt x="173" y="1112"/>
                    </a:cubicBezTo>
                    <a:cubicBezTo>
                      <a:pt x="173" y="1082"/>
                      <a:pt x="173" y="1039"/>
                      <a:pt x="166" y="996"/>
                    </a:cubicBezTo>
                    <a:cubicBezTo>
                      <a:pt x="152" y="853"/>
                      <a:pt x="159" y="708"/>
                      <a:pt x="202" y="579"/>
                    </a:cubicBezTo>
                    <a:cubicBezTo>
                      <a:pt x="209" y="608"/>
                      <a:pt x="223" y="658"/>
                      <a:pt x="259" y="724"/>
                    </a:cubicBezTo>
                    <a:cubicBezTo>
                      <a:pt x="309" y="824"/>
                      <a:pt x="396" y="939"/>
                      <a:pt x="540" y="1010"/>
                    </a:cubicBezTo>
                    <a:cubicBezTo>
                      <a:pt x="525" y="924"/>
                      <a:pt x="504" y="837"/>
                      <a:pt x="489" y="767"/>
                    </a:cubicBezTo>
                    <a:lnTo>
                      <a:pt x="489" y="767"/>
                    </a:lnTo>
                    <a:cubicBezTo>
                      <a:pt x="575" y="817"/>
                      <a:pt x="684" y="867"/>
                      <a:pt x="813" y="903"/>
                    </a:cubicBezTo>
                    <a:cubicBezTo>
                      <a:pt x="834" y="910"/>
                      <a:pt x="849" y="910"/>
                      <a:pt x="870" y="910"/>
                    </a:cubicBezTo>
                    <a:lnTo>
                      <a:pt x="842" y="917"/>
                    </a:lnTo>
                    <a:cubicBezTo>
                      <a:pt x="956" y="946"/>
                      <a:pt x="1086" y="974"/>
                      <a:pt x="1230" y="989"/>
                    </a:cubicBezTo>
                    <a:lnTo>
                      <a:pt x="1331" y="1248"/>
                    </a:lnTo>
                    <a:cubicBezTo>
                      <a:pt x="1331" y="1248"/>
                      <a:pt x="1367" y="1219"/>
                      <a:pt x="1403" y="1162"/>
                    </a:cubicBezTo>
                    <a:cubicBezTo>
                      <a:pt x="1403" y="1155"/>
                      <a:pt x="1417" y="1126"/>
                      <a:pt x="1446" y="1096"/>
                    </a:cubicBezTo>
                    <a:lnTo>
                      <a:pt x="1446" y="1089"/>
                    </a:lnTo>
                    <a:cubicBezTo>
                      <a:pt x="1446" y="1089"/>
                      <a:pt x="1453" y="1082"/>
                      <a:pt x="1460" y="1075"/>
                    </a:cubicBezTo>
                    <a:cubicBezTo>
                      <a:pt x="1460" y="1069"/>
                      <a:pt x="1467" y="1060"/>
                      <a:pt x="1474" y="1060"/>
                    </a:cubicBezTo>
                    <a:cubicBezTo>
                      <a:pt x="1474" y="1060"/>
                      <a:pt x="1474" y="1053"/>
                      <a:pt x="1481" y="1053"/>
                    </a:cubicBezTo>
                    <a:lnTo>
                      <a:pt x="1496" y="1039"/>
                    </a:lnTo>
                    <a:cubicBezTo>
                      <a:pt x="1496" y="1039"/>
                      <a:pt x="1503" y="1032"/>
                      <a:pt x="1517" y="1025"/>
                    </a:cubicBezTo>
                    <a:cubicBezTo>
                      <a:pt x="1524" y="1017"/>
                      <a:pt x="1532" y="1010"/>
                      <a:pt x="1546" y="1010"/>
                    </a:cubicBezTo>
                    <a:cubicBezTo>
                      <a:pt x="1553" y="1003"/>
                      <a:pt x="1560" y="1003"/>
                      <a:pt x="1567" y="996"/>
                    </a:cubicBezTo>
                    <a:lnTo>
                      <a:pt x="1596" y="996"/>
                    </a:lnTo>
                    <a:cubicBezTo>
                      <a:pt x="1603" y="996"/>
                      <a:pt x="1610" y="989"/>
                      <a:pt x="1619" y="989"/>
                    </a:cubicBezTo>
                    <a:cubicBezTo>
                      <a:pt x="1669" y="989"/>
                      <a:pt x="1689" y="1017"/>
                      <a:pt x="1705" y="1053"/>
                    </a:cubicBezTo>
                    <a:cubicBezTo>
                      <a:pt x="1732" y="1126"/>
                      <a:pt x="1705" y="1255"/>
                      <a:pt x="1646" y="1334"/>
                    </a:cubicBezTo>
                    <a:cubicBezTo>
                      <a:pt x="1639" y="1341"/>
                      <a:pt x="1639" y="1348"/>
                      <a:pt x="1632" y="1355"/>
                    </a:cubicBezTo>
                    <a:cubicBezTo>
                      <a:pt x="1553" y="1457"/>
                      <a:pt x="1437" y="1500"/>
                      <a:pt x="1374" y="1500"/>
                    </a:cubicBezTo>
                    <a:lnTo>
                      <a:pt x="1367" y="1500"/>
                    </a:lnTo>
                    <a:lnTo>
                      <a:pt x="1367" y="1534"/>
                    </a:lnTo>
                    <a:cubicBezTo>
                      <a:pt x="1367" y="1534"/>
                      <a:pt x="1367" y="1543"/>
                      <a:pt x="1360" y="1543"/>
                    </a:cubicBezTo>
                    <a:lnTo>
                      <a:pt x="1360" y="1564"/>
                    </a:lnTo>
                    <a:cubicBezTo>
                      <a:pt x="1360" y="1607"/>
                      <a:pt x="1351" y="1650"/>
                      <a:pt x="1351" y="1700"/>
                    </a:cubicBezTo>
                    <a:lnTo>
                      <a:pt x="1351" y="1729"/>
                    </a:lnTo>
                    <a:lnTo>
                      <a:pt x="1351" y="1766"/>
                    </a:lnTo>
                    <a:lnTo>
                      <a:pt x="1351" y="1793"/>
                    </a:lnTo>
                    <a:cubicBezTo>
                      <a:pt x="1351" y="1793"/>
                      <a:pt x="1532" y="1593"/>
                      <a:pt x="1619" y="1471"/>
                    </a:cubicBezTo>
                    <a:cubicBezTo>
                      <a:pt x="1712" y="1348"/>
                      <a:pt x="1819" y="1089"/>
                      <a:pt x="1819" y="837"/>
                    </a:cubicBezTo>
                    <a:cubicBezTo>
                      <a:pt x="1819" y="586"/>
                      <a:pt x="1696" y="197"/>
                      <a:pt x="1265" y="54"/>
                    </a:cubicBezTo>
                    <a:cubicBezTo>
                      <a:pt x="1157" y="18"/>
                      <a:pt x="1045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4" name="Google Shape;8798;p72">
                <a:extLst>
                  <a:ext uri="{FF2B5EF4-FFF2-40B4-BE49-F238E27FC236}">
                    <a16:creationId xmlns:a16="http://schemas.microsoft.com/office/drawing/2014/main" id="{A698B46A-76AB-FA86-7466-9512FE38A5BF}"/>
                  </a:ext>
                </a:extLst>
              </p:cNvPr>
              <p:cNvSpPr/>
              <p:nvPr/>
            </p:nvSpPr>
            <p:spPr>
              <a:xfrm>
                <a:off x="7877983" y="2465725"/>
                <a:ext cx="386653" cy="336029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374" extrusionOk="0">
                    <a:moveTo>
                      <a:pt x="50" y="1"/>
                    </a:moveTo>
                    <a:cubicBezTo>
                      <a:pt x="7" y="130"/>
                      <a:pt x="0" y="275"/>
                      <a:pt x="14" y="418"/>
                    </a:cubicBezTo>
                    <a:cubicBezTo>
                      <a:pt x="21" y="461"/>
                      <a:pt x="21" y="504"/>
                      <a:pt x="21" y="534"/>
                    </a:cubicBezTo>
                    <a:cubicBezTo>
                      <a:pt x="35" y="706"/>
                      <a:pt x="43" y="734"/>
                      <a:pt x="35" y="856"/>
                    </a:cubicBezTo>
                    <a:cubicBezTo>
                      <a:pt x="35" y="999"/>
                      <a:pt x="200" y="1360"/>
                      <a:pt x="380" y="1374"/>
                    </a:cubicBezTo>
                    <a:cubicBezTo>
                      <a:pt x="423" y="1374"/>
                      <a:pt x="482" y="1374"/>
                      <a:pt x="538" y="1360"/>
                    </a:cubicBezTo>
                    <a:cubicBezTo>
                      <a:pt x="761" y="1324"/>
                      <a:pt x="1056" y="1188"/>
                      <a:pt x="1199" y="936"/>
                    </a:cubicBezTo>
                    <a:cubicBezTo>
                      <a:pt x="1199" y="936"/>
                      <a:pt x="1208" y="929"/>
                      <a:pt x="1208" y="922"/>
                    </a:cubicBezTo>
                    <a:lnTo>
                      <a:pt x="1222" y="922"/>
                    </a:lnTo>
                    <a:cubicBezTo>
                      <a:pt x="1285" y="922"/>
                      <a:pt x="1401" y="879"/>
                      <a:pt x="1480" y="777"/>
                    </a:cubicBezTo>
                    <a:cubicBezTo>
                      <a:pt x="1487" y="770"/>
                      <a:pt x="1487" y="763"/>
                      <a:pt x="1494" y="756"/>
                    </a:cubicBezTo>
                    <a:cubicBezTo>
                      <a:pt x="1553" y="677"/>
                      <a:pt x="1580" y="548"/>
                      <a:pt x="1553" y="475"/>
                    </a:cubicBezTo>
                    <a:cubicBezTo>
                      <a:pt x="1537" y="439"/>
                      <a:pt x="1517" y="411"/>
                      <a:pt x="1467" y="411"/>
                    </a:cubicBezTo>
                    <a:cubicBezTo>
                      <a:pt x="1458" y="411"/>
                      <a:pt x="1451" y="418"/>
                      <a:pt x="1444" y="418"/>
                    </a:cubicBezTo>
                    <a:lnTo>
                      <a:pt x="1415" y="418"/>
                    </a:lnTo>
                    <a:cubicBezTo>
                      <a:pt x="1408" y="425"/>
                      <a:pt x="1401" y="425"/>
                      <a:pt x="1394" y="432"/>
                    </a:cubicBezTo>
                    <a:cubicBezTo>
                      <a:pt x="1380" y="432"/>
                      <a:pt x="1372" y="439"/>
                      <a:pt x="1365" y="447"/>
                    </a:cubicBezTo>
                    <a:cubicBezTo>
                      <a:pt x="1351" y="454"/>
                      <a:pt x="1344" y="461"/>
                      <a:pt x="1344" y="461"/>
                    </a:cubicBezTo>
                    <a:lnTo>
                      <a:pt x="1329" y="475"/>
                    </a:lnTo>
                    <a:cubicBezTo>
                      <a:pt x="1322" y="475"/>
                      <a:pt x="1322" y="482"/>
                      <a:pt x="1322" y="482"/>
                    </a:cubicBezTo>
                    <a:cubicBezTo>
                      <a:pt x="1315" y="482"/>
                      <a:pt x="1308" y="491"/>
                      <a:pt x="1308" y="497"/>
                    </a:cubicBezTo>
                    <a:cubicBezTo>
                      <a:pt x="1301" y="504"/>
                      <a:pt x="1294" y="511"/>
                      <a:pt x="1294" y="511"/>
                    </a:cubicBezTo>
                    <a:lnTo>
                      <a:pt x="1294" y="518"/>
                    </a:lnTo>
                    <a:cubicBezTo>
                      <a:pt x="1265" y="548"/>
                      <a:pt x="1251" y="577"/>
                      <a:pt x="1251" y="584"/>
                    </a:cubicBezTo>
                    <a:cubicBezTo>
                      <a:pt x="1215" y="641"/>
                      <a:pt x="1179" y="670"/>
                      <a:pt x="1179" y="670"/>
                    </a:cubicBezTo>
                    <a:lnTo>
                      <a:pt x="1078" y="411"/>
                    </a:lnTo>
                    <a:cubicBezTo>
                      <a:pt x="934" y="396"/>
                      <a:pt x="804" y="368"/>
                      <a:pt x="690" y="339"/>
                    </a:cubicBezTo>
                    <a:lnTo>
                      <a:pt x="502" y="353"/>
                    </a:lnTo>
                    <a:cubicBezTo>
                      <a:pt x="502" y="353"/>
                      <a:pt x="552" y="325"/>
                      <a:pt x="661" y="325"/>
                    </a:cubicBezTo>
                    <a:cubicBezTo>
                      <a:pt x="532" y="289"/>
                      <a:pt x="423" y="239"/>
                      <a:pt x="337" y="189"/>
                    </a:cubicBezTo>
                    <a:lnTo>
                      <a:pt x="337" y="189"/>
                    </a:lnTo>
                    <a:cubicBezTo>
                      <a:pt x="352" y="259"/>
                      <a:pt x="373" y="346"/>
                      <a:pt x="388" y="432"/>
                    </a:cubicBezTo>
                    <a:cubicBezTo>
                      <a:pt x="244" y="361"/>
                      <a:pt x="157" y="246"/>
                      <a:pt x="107" y="146"/>
                    </a:cubicBezTo>
                    <a:cubicBezTo>
                      <a:pt x="71" y="80"/>
                      <a:pt x="57" y="30"/>
                      <a:pt x="5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5" name="Google Shape;8799;p72">
                <a:extLst>
                  <a:ext uri="{FF2B5EF4-FFF2-40B4-BE49-F238E27FC236}">
                    <a16:creationId xmlns:a16="http://schemas.microsoft.com/office/drawing/2014/main" id="{852C7C3C-8411-EA08-E7C1-B67E6DA5E845}"/>
                  </a:ext>
                </a:extLst>
              </p:cNvPr>
              <p:cNvSpPr/>
              <p:nvPr/>
            </p:nvSpPr>
            <p:spPr>
              <a:xfrm>
                <a:off x="8183683" y="2587272"/>
                <a:ext cx="14185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58" h="87" extrusionOk="0">
                    <a:moveTo>
                      <a:pt x="58" y="0"/>
                    </a:moveTo>
                    <a:lnTo>
                      <a:pt x="58" y="0"/>
                    </a:lnTo>
                    <a:cubicBezTo>
                      <a:pt x="51" y="7"/>
                      <a:pt x="44" y="14"/>
                      <a:pt x="44" y="14"/>
                    </a:cubicBezTo>
                    <a:lnTo>
                      <a:pt x="44" y="21"/>
                    </a:lnTo>
                    <a:lnTo>
                      <a:pt x="58" y="0"/>
                    </a:lnTo>
                    <a:close/>
                    <a:moveTo>
                      <a:pt x="44" y="21"/>
                    </a:moveTo>
                    <a:lnTo>
                      <a:pt x="43" y="22"/>
                    </a:lnTo>
                    <a:lnTo>
                      <a:pt x="43" y="22"/>
                    </a:lnTo>
                    <a:cubicBezTo>
                      <a:pt x="44" y="22"/>
                      <a:pt x="44" y="21"/>
                      <a:pt x="44" y="21"/>
                    </a:cubicBezTo>
                    <a:lnTo>
                      <a:pt x="44" y="21"/>
                    </a:lnTo>
                    <a:close/>
                    <a:moveTo>
                      <a:pt x="43" y="22"/>
                    </a:moveTo>
                    <a:cubicBezTo>
                      <a:pt x="14" y="51"/>
                      <a:pt x="1" y="80"/>
                      <a:pt x="1" y="87"/>
                    </a:cubicBezTo>
                    <a:lnTo>
                      <a:pt x="29" y="44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6" name="Google Shape;8800;p72">
                <a:extLst>
                  <a:ext uri="{FF2B5EF4-FFF2-40B4-BE49-F238E27FC236}">
                    <a16:creationId xmlns:a16="http://schemas.microsoft.com/office/drawing/2014/main" id="{67A43FBC-6A08-3E3D-580E-1A2CDDDA54D3}"/>
                  </a:ext>
                </a:extLst>
              </p:cNvPr>
              <p:cNvSpPr/>
              <p:nvPr/>
            </p:nvSpPr>
            <p:spPr>
              <a:xfrm>
                <a:off x="8197623" y="2580180"/>
                <a:ext cx="5380" cy="7337"/>
              </a:xfrm>
              <a:custGeom>
                <a:avLst/>
                <a:gdLst/>
                <a:ahLst/>
                <a:cxnLst/>
                <a:rect l="l" t="t" r="r" b="b"/>
                <a:pathLst>
                  <a:path w="22" h="30" extrusionOk="0">
                    <a:moveTo>
                      <a:pt x="22" y="0"/>
                    </a:moveTo>
                    <a:lnTo>
                      <a:pt x="11" y="15"/>
                    </a:lnTo>
                    <a:lnTo>
                      <a:pt x="11" y="15"/>
                    </a:lnTo>
                    <a:cubicBezTo>
                      <a:pt x="12" y="14"/>
                      <a:pt x="14" y="14"/>
                      <a:pt x="15" y="14"/>
                    </a:cubicBezTo>
                    <a:cubicBezTo>
                      <a:pt x="15" y="14"/>
                      <a:pt x="15" y="7"/>
                      <a:pt x="22" y="7"/>
                    </a:cubicBezTo>
                    <a:lnTo>
                      <a:pt x="22" y="0"/>
                    </a:lnTo>
                    <a:close/>
                    <a:moveTo>
                      <a:pt x="11" y="15"/>
                    </a:moveTo>
                    <a:cubicBezTo>
                      <a:pt x="6" y="17"/>
                      <a:pt x="1" y="24"/>
                      <a:pt x="1" y="29"/>
                    </a:cubicBezTo>
                    <a:lnTo>
                      <a:pt x="11" y="15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7" name="Google Shape;8801;p72">
                <a:extLst>
                  <a:ext uri="{FF2B5EF4-FFF2-40B4-BE49-F238E27FC236}">
                    <a16:creationId xmlns:a16="http://schemas.microsoft.com/office/drawing/2014/main" id="{3DCA04CF-F46B-1F5C-ECE8-6152CA1984DA}"/>
                  </a:ext>
                </a:extLst>
              </p:cNvPr>
              <p:cNvSpPr/>
              <p:nvPr/>
            </p:nvSpPr>
            <p:spPr>
              <a:xfrm>
                <a:off x="7888499" y="2460590"/>
                <a:ext cx="3668" cy="1956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0" y="1"/>
                    </a:moveTo>
                    <a:cubicBezTo>
                      <a:pt x="7" y="1"/>
                      <a:pt x="7" y="1"/>
                      <a:pt x="7" y="8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8" name="Google Shape;8802;p72">
                <a:extLst>
                  <a:ext uri="{FF2B5EF4-FFF2-40B4-BE49-F238E27FC236}">
                    <a16:creationId xmlns:a16="http://schemas.microsoft.com/office/drawing/2014/main" id="{A1AD864B-CCB9-C7D8-C00F-504F412DDED1}"/>
                  </a:ext>
                </a:extLst>
              </p:cNvPr>
              <p:cNvSpPr/>
              <p:nvPr/>
            </p:nvSpPr>
            <p:spPr>
              <a:xfrm>
                <a:off x="8039393" y="2544963"/>
                <a:ext cx="14185" cy="3668"/>
              </a:xfrm>
              <a:custGeom>
                <a:avLst/>
                <a:gdLst/>
                <a:ahLst/>
                <a:cxnLst/>
                <a:rect l="l" t="t" r="r" b="b"/>
                <a:pathLst>
                  <a:path w="58" h="15" extrusionOk="0">
                    <a:moveTo>
                      <a:pt x="1" y="1"/>
                    </a:moveTo>
                    <a:cubicBezTo>
                      <a:pt x="15" y="8"/>
                      <a:pt x="22" y="8"/>
                      <a:pt x="30" y="15"/>
                    </a:cubicBezTo>
                    <a:lnTo>
                      <a:pt x="58" y="8"/>
                    </a:lnTo>
                    <a:cubicBezTo>
                      <a:pt x="37" y="8"/>
                      <a:pt x="22" y="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9" name="Google Shape;8803;p72">
                <a:extLst>
                  <a:ext uri="{FF2B5EF4-FFF2-40B4-BE49-F238E27FC236}">
                    <a16:creationId xmlns:a16="http://schemas.microsoft.com/office/drawing/2014/main" id="{902A2BB4-94C4-9869-1A59-E807F531A561}"/>
                  </a:ext>
                </a:extLst>
              </p:cNvPr>
              <p:cNvSpPr/>
              <p:nvPr/>
            </p:nvSpPr>
            <p:spPr>
              <a:xfrm>
                <a:off x="8183683" y="2587272"/>
                <a:ext cx="14185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58" h="87" extrusionOk="0">
                    <a:moveTo>
                      <a:pt x="58" y="0"/>
                    </a:moveTo>
                    <a:lnTo>
                      <a:pt x="58" y="0"/>
                    </a:lnTo>
                    <a:cubicBezTo>
                      <a:pt x="51" y="7"/>
                      <a:pt x="44" y="14"/>
                      <a:pt x="44" y="14"/>
                    </a:cubicBezTo>
                    <a:lnTo>
                      <a:pt x="44" y="21"/>
                    </a:lnTo>
                    <a:lnTo>
                      <a:pt x="58" y="0"/>
                    </a:lnTo>
                    <a:close/>
                    <a:moveTo>
                      <a:pt x="44" y="21"/>
                    </a:moveTo>
                    <a:lnTo>
                      <a:pt x="43" y="22"/>
                    </a:lnTo>
                    <a:lnTo>
                      <a:pt x="43" y="22"/>
                    </a:lnTo>
                    <a:cubicBezTo>
                      <a:pt x="44" y="22"/>
                      <a:pt x="44" y="21"/>
                      <a:pt x="44" y="21"/>
                    </a:cubicBezTo>
                    <a:lnTo>
                      <a:pt x="44" y="21"/>
                    </a:lnTo>
                    <a:close/>
                    <a:moveTo>
                      <a:pt x="43" y="22"/>
                    </a:moveTo>
                    <a:cubicBezTo>
                      <a:pt x="14" y="51"/>
                      <a:pt x="1" y="80"/>
                      <a:pt x="1" y="87"/>
                    </a:cubicBezTo>
                    <a:lnTo>
                      <a:pt x="29" y="44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0" name="Google Shape;8804;p72">
                <a:extLst>
                  <a:ext uri="{FF2B5EF4-FFF2-40B4-BE49-F238E27FC236}">
                    <a16:creationId xmlns:a16="http://schemas.microsoft.com/office/drawing/2014/main" id="{710E0B24-A238-F69B-EFEC-C0E5B8767165}"/>
                  </a:ext>
                </a:extLst>
              </p:cNvPr>
              <p:cNvSpPr/>
              <p:nvPr/>
            </p:nvSpPr>
            <p:spPr>
              <a:xfrm>
                <a:off x="8190531" y="2587272"/>
                <a:ext cx="7337" cy="10761"/>
              </a:xfrm>
              <a:custGeom>
                <a:avLst/>
                <a:gdLst/>
                <a:ahLst/>
                <a:cxnLst/>
                <a:rect l="l" t="t" r="r" b="b"/>
                <a:pathLst>
                  <a:path w="30" h="44" extrusionOk="0">
                    <a:moveTo>
                      <a:pt x="30" y="0"/>
                    </a:moveTo>
                    <a:lnTo>
                      <a:pt x="30" y="0"/>
                    </a:lnTo>
                    <a:cubicBezTo>
                      <a:pt x="23" y="7"/>
                      <a:pt x="16" y="14"/>
                      <a:pt x="16" y="14"/>
                    </a:cubicBezTo>
                    <a:lnTo>
                      <a:pt x="16" y="21"/>
                    </a:lnTo>
                    <a:lnTo>
                      <a:pt x="30" y="0"/>
                    </a:lnTo>
                    <a:close/>
                    <a:moveTo>
                      <a:pt x="16" y="21"/>
                    </a:moveTo>
                    <a:lnTo>
                      <a:pt x="15" y="22"/>
                    </a:lnTo>
                    <a:lnTo>
                      <a:pt x="15" y="22"/>
                    </a:lnTo>
                    <a:cubicBezTo>
                      <a:pt x="16" y="22"/>
                      <a:pt x="16" y="21"/>
                      <a:pt x="16" y="21"/>
                    </a:cubicBezTo>
                    <a:lnTo>
                      <a:pt x="16" y="21"/>
                    </a:lnTo>
                    <a:close/>
                    <a:moveTo>
                      <a:pt x="15" y="22"/>
                    </a:moveTo>
                    <a:lnTo>
                      <a:pt x="15" y="22"/>
                    </a:lnTo>
                    <a:cubicBezTo>
                      <a:pt x="7" y="28"/>
                      <a:pt x="1" y="37"/>
                      <a:pt x="1" y="44"/>
                    </a:cubicBezTo>
                    <a:lnTo>
                      <a:pt x="15" y="2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1" name="Google Shape;8805;p72">
                <a:extLst>
                  <a:ext uri="{FF2B5EF4-FFF2-40B4-BE49-F238E27FC236}">
                    <a16:creationId xmlns:a16="http://schemas.microsoft.com/office/drawing/2014/main" id="{33FD859D-F2F0-5E5B-318E-AE55663679E1}"/>
                  </a:ext>
                </a:extLst>
              </p:cNvPr>
              <p:cNvSpPr/>
              <p:nvPr/>
            </p:nvSpPr>
            <p:spPr>
              <a:xfrm>
                <a:off x="8183683" y="2587272"/>
                <a:ext cx="14185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58" h="87" extrusionOk="0">
                    <a:moveTo>
                      <a:pt x="58" y="0"/>
                    </a:moveTo>
                    <a:lnTo>
                      <a:pt x="58" y="0"/>
                    </a:lnTo>
                    <a:cubicBezTo>
                      <a:pt x="51" y="7"/>
                      <a:pt x="44" y="14"/>
                      <a:pt x="44" y="14"/>
                    </a:cubicBezTo>
                    <a:lnTo>
                      <a:pt x="44" y="21"/>
                    </a:lnTo>
                    <a:lnTo>
                      <a:pt x="58" y="0"/>
                    </a:lnTo>
                    <a:close/>
                    <a:moveTo>
                      <a:pt x="44" y="21"/>
                    </a:moveTo>
                    <a:lnTo>
                      <a:pt x="43" y="22"/>
                    </a:lnTo>
                    <a:lnTo>
                      <a:pt x="43" y="22"/>
                    </a:lnTo>
                    <a:cubicBezTo>
                      <a:pt x="44" y="22"/>
                      <a:pt x="44" y="21"/>
                      <a:pt x="44" y="21"/>
                    </a:cubicBezTo>
                    <a:lnTo>
                      <a:pt x="44" y="21"/>
                    </a:lnTo>
                    <a:close/>
                    <a:moveTo>
                      <a:pt x="43" y="22"/>
                    </a:moveTo>
                    <a:cubicBezTo>
                      <a:pt x="14" y="51"/>
                      <a:pt x="1" y="80"/>
                      <a:pt x="1" y="87"/>
                    </a:cubicBezTo>
                    <a:lnTo>
                      <a:pt x="29" y="44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2" name="Google Shape;8806;p72">
                <a:extLst>
                  <a:ext uri="{FF2B5EF4-FFF2-40B4-BE49-F238E27FC236}">
                    <a16:creationId xmlns:a16="http://schemas.microsoft.com/office/drawing/2014/main" id="{4564D5B9-2E57-E341-3EAD-92D15476B444}"/>
                  </a:ext>
                </a:extLst>
              </p:cNvPr>
              <p:cNvSpPr/>
              <p:nvPr/>
            </p:nvSpPr>
            <p:spPr>
              <a:xfrm>
                <a:off x="8012980" y="2578468"/>
                <a:ext cx="31793" cy="3888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9" extrusionOk="0">
                    <a:moveTo>
                      <a:pt x="59" y="0"/>
                    </a:moveTo>
                    <a:cubicBezTo>
                      <a:pt x="30" y="7"/>
                      <a:pt x="0" y="43"/>
                      <a:pt x="9" y="87"/>
                    </a:cubicBezTo>
                    <a:cubicBezTo>
                      <a:pt x="9" y="130"/>
                      <a:pt x="43" y="159"/>
                      <a:pt x="73" y="159"/>
                    </a:cubicBezTo>
                    <a:cubicBezTo>
                      <a:pt x="109" y="159"/>
                      <a:pt x="130" y="116"/>
                      <a:pt x="130" y="73"/>
                    </a:cubicBezTo>
                    <a:cubicBezTo>
                      <a:pt x="123" y="30"/>
                      <a:pt x="95" y="0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3" name="Google Shape;8807;p72">
                <a:extLst>
                  <a:ext uri="{FF2B5EF4-FFF2-40B4-BE49-F238E27FC236}">
                    <a16:creationId xmlns:a16="http://schemas.microsoft.com/office/drawing/2014/main" id="{9A0C89EE-857D-6DD0-7DA3-27102ED1D965}"/>
                  </a:ext>
                </a:extLst>
              </p:cNvPr>
              <p:cNvSpPr/>
              <p:nvPr/>
            </p:nvSpPr>
            <p:spPr>
              <a:xfrm>
                <a:off x="7895102" y="2590696"/>
                <a:ext cx="25190" cy="3521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44" extrusionOk="0">
                    <a:moveTo>
                      <a:pt x="44" y="0"/>
                    </a:moveTo>
                    <a:cubicBezTo>
                      <a:pt x="44" y="0"/>
                      <a:pt x="37" y="0"/>
                      <a:pt x="37" y="7"/>
                    </a:cubicBezTo>
                    <a:cubicBezTo>
                      <a:pt x="23" y="7"/>
                      <a:pt x="17" y="14"/>
                      <a:pt x="8" y="30"/>
                    </a:cubicBezTo>
                    <a:cubicBezTo>
                      <a:pt x="1" y="43"/>
                      <a:pt x="1" y="57"/>
                      <a:pt x="1" y="80"/>
                    </a:cubicBezTo>
                    <a:cubicBezTo>
                      <a:pt x="1" y="116"/>
                      <a:pt x="30" y="143"/>
                      <a:pt x="51" y="143"/>
                    </a:cubicBezTo>
                    <a:cubicBezTo>
                      <a:pt x="80" y="137"/>
                      <a:pt x="103" y="109"/>
                      <a:pt x="103" y="66"/>
                    </a:cubicBezTo>
                    <a:cubicBezTo>
                      <a:pt x="94" y="30"/>
                      <a:pt x="73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4" name="Google Shape;8808;p72">
                <a:extLst>
                  <a:ext uri="{FF2B5EF4-FFF2-40B4-BE49-F238E27FC236}">
                    <a16:creationId xmlns:a16="http://schemas.microsoft.com/office/drawing/2014/main" id="{58A14910-60E1-8CB8-0E86-3A33FD679F24}"/>
                  </a:ext>
                </a:extLst>
              </p:cNvPr>
              <p:cNvSpPr/>
              <p:nvPr/>
            </p:nvSpPr>
            <p:spPr>
              <a:xfrm>
                <a:off x="7937411" y="2661129"/>
                <a:ext cx="12473" cy="22989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23" y="0"/>
                    </a:moveTo>
                    <a:lnTo>
                      <a:pt x="23" y="0"/>
                    </a:lnTo>
                    <a:cubicBezTo>
                      <a:pt x="1" y="71"/>
                      <a:pt x="51" y="94"/>
                      <a:pt x="51" y="94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5" name="Google Shape;8809;p72">
                <a:extLst>
                  <a:ext uri="{FF2B5EF4-FFF2-40B4-BE49-F238E27FC236}">
                    <a16:creationId xmlns:a16="http://schemas.microsoft.com/office/drawing/2014/main" id="{0A541804-D493-2FA3-5756-6EF68BBD4676}"/>
                  </a:ext>
                </a:extLst>
              </p:cNvPr>
              <p:cNvSpPr/>
              <p:nvPr/>
            </p:nvSpPr>
            <p:spPr>
              <a:xfrm>
                <a:off x="7949639" y="2717133"/>
                <a:ext cx="61874" cy="15407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3" extrusionOk="0">
                    <a:moveTo>
                      <a:pt x="252" y="1"/>
                    </a:moveTo>
                    <a:lnTo>
                      <a:pt x="1" y="58"/>
                    </a:lnTo>
                    <a:cubicBezTo>
                      <a:pt x="1" y="58"/>
                      <a:pt x="22" y="63"/>
                      <a:pt x="55" y="63"/>
                    </a:cubicBezTo>
                    <a:cubicBezTo>
                      <a:pt x="104" y="63"/>
                      <a:pt x="179" y="52"/>
                      <a:pt x="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6" name="Google Shape;8810;p72">
                <a:extLst>
                  <a:ext uri="{FF2B5EF4-FFF2-40B4-BE49-F238E27FC236}">
                    <a16:creationId xmlns:a16="http://schemas.microsoft.com/office/drawing/2014/main" id="{E0D13E96-FE1C-4FC8-86E2-64AB9BD091B4}"/>
                  </a:ext>
                </a:extLst>
              </p:cNvPr>
              <p:cNvSpPr/>
              <p:nvPr/>
            </p:nvSpPr>
            <p:spPr>
              <a:xfrm>
                <a:off x="8000752" y="2544963"/>
                <a:ext cx="52826" cy="7092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9" extrusionOk="0">
                    <a:moveTo>
                      <a:pt x="159" y="1"/>
                    </a:moveTo>
                    <a:cubicBezTo>
                      <a:pt x="50" y="1"/>
                      <a:pt x="0" y="29"/>
                      <a:pt x="0" y="29"/>
                    </a:cubicBezTo>
                    <a:lnTo>
                      <a:pt x="188" y="15"/>
                    </a:lnTo>
                    <a:lnTo>
                      <a:pt x="216" y="8"/>
                    </a:lnTo>
                    <a:cubicBezTo>
                      <a:pt x="195" y="8"/>
                      <a:pt x="180" y="8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7" name="Google Shape;8811;p72">
                <a:extLst>
                  <a:ext uri="{FF2B5EF4-FFF2-40B4-BE49-F238E27FC236}">
                    <a16:creationId xmlns:a16="http://schemas.microsoft.com/office/drawing/2014/main" id="{AF8F33C9-551F-2806-6602-BA826282718E}"/>
                  </a:ext>
                </a:extLst>
              </p:cNvPr>
              <p:cNvSpPr/>
              <p:nvPr/>
            </p:nvSpPr>
            <p:spPr>
              <a:xfrm>
                <a:off x="7891923" y="2551811"/>
                <a:ext cx="22989" cy="4158"/>
              </a:xfrm>
              <a:custGeom>
                <a:avLst/>
                <a:gdLst/>
                <a:ahLst/>
                <a:cxnLst/>
                <a:rect l="l" t="t" r="r" b="b"/>
                <a:pathLst>
                  <a:path w="94" h="17" extrusionOk="0">
                    <a:moveTo>
                      <a:pt x="0" y="1"/>
                    </a:moveTo>
                    <a:lnTo>
                      <a:pt x="50" y="9"/>
                    </a:lnTo>
                    <a:lnTo>
                      <a:pt x="93" y="16"/>
                    </a:lnTo>
                    <a:cubicBezTo>
                      <a:pt x="86" y="9"/>
                      <a:pt x="73" y="9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8" name="Google Shape;8812;p72">
                <a:extLst>
                  <a:ext uri="{FF2B5EF4-FFF2-40B4-BE49-F238E27FC236}">
                    <a16:creationId xmlns:a16="http://schemas.microsoft.com/office/drawing/2014/main" id="{48BE5D8F-CEED-8865-2178-6D3B0C0C9384}"/>
                  </a:ext>
                </a:extLst>
              </p:cNvPr>
              <p:cNvSpPr/>
              <p:nvPr/>
            </p:nvSpPr>
            <p:spPr>
              <a:xfrm>
                <a:off x="7888499" y="2460590"/>
                <a:ext cx="3668" cy="3668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0" y="1"/>
                    </a:moveTo>
                    <a:cubicBezTo>
                      <a:pt x="0" y="1"/>
                      <a:pt x="7" y="8"/>
                      <a:pt x="7" y="15"/>
                    </a:cubicBezTo>
                    <a:lnTo>
                      <a:pt x="7" y="8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9" name="Google Shape;8813;p72">
                <a:extLst>
                  <a:ext uri="{FF2B5EF4-FFF2-40B4-BE49-F238E27FC236}">
                    <a16:creationId xmlns:a16="http://schemas.microsoft.com/office/drawing/2014/main" id="{84543A69-5B57-2D43-B203-758169AFB322}"/>
                  </a:ext>
                </a:extLst>
              </p:cNvPr>
              <p:cNvSpPr/>
              <p:nvPr/>
            </p:nvSpPr>
            <p:spPr>
              <a:xfrm>
                <a:off x="7995617" y="2792703"/>
                <a:ext cx="211302" cy="218394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93" extrusionOk="0">
                    <a:moveTo>
                      <a:pt x="727" y="1"/>
                    </a:moveTo>
                    <a:lnTo>
                      <a:pt x="366" y="266"/>
                    </a:lnTo>
                    <a:lnTo>
                      <a:pt x="1" y="534"/>
                    </a:lnTo>
                    <a:lnTo>
                      <a:pt x="187" y="691"/>
                    </a:lnTo>
                    <a:lnTo>
                      <a:pt x="425" y="892"/>
                    </a:lnTo>
                    <a:lnTo>
                      <a:pt x="568" y="691"/>
                    </a:lnTo>
                    <a:lnTo>
                      <a:pt x="863" y="275"/>
                    </a:lnTo>
                    <a:lnTo>
                      <a:pt x="727" y="8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0" name="Google Shape;8814;p72">
                <a:extLst>
                  <a:ext uri="{FF2B5EF4-FFF2-40B4-BE49-F238E27FC236}">
                    <a16:creationId xmlns:a16="http://schemas.microsoft.com/office/drawing/2014/main" id="{F354F692-55EC-648C-6A94-FC13CC093A7E}"/>
                  </a:ext>
                </a:extLst>
              </p:cNvPr>
              <p:cNvSpPr/>
              <p:nvPr/>
            </p:nvSpPr>
            <p:spPr>
              <a:xfrm>
                <a:off x="7912955" y="2815447"/>
                <a:ext cx="89754" cy="14282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584" extrusionOk="0">
                    <a:moveTo>
                      <a:pt x="366" y="1"/>
                    </a:moveTo>
                    <a:lnTo>
                      <a:pt x="194" y="146"/>
                    </a:lnTo>
                    <a:lnTo>
                      <a:pt x="173" y="196"/>
                    </a:lnTo>
                    <a:lnTo>
                      <a:pt x="0" y="570"/>
                    </a:lnTo>
                    <a:cubicBezTo>
                      <a:pt x="0" y="577"/>
                      <a:pt x="7" y="577"/>
                      <a:pt x="14" y="584"/>
                    </a:cubicBezTo>
                    <a:lnTo>
                      <a:pt x="339" y="441"/>
                    </a:lnTo>
                    <a:lnTo>
                      <a:pt x="345" y="311"/>
                    </a:lnTo>
                    <a:lnTo>
                      <a:pt x="359" y="1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1" name="Google Shape;8815;p72">
                <a:extLst>
                  <a:ext uri="{FF2B5EF4-FFF2-40B4-BE49-F238E27FC236}">
                    <a16:creationId xmlns:a16="http://schemas.microsoft.com/office/drawing/2014/main" id="{9ED411D2-7F2F-0833-3AFA-40A978D06943}"/>
                  </a:ext>
                </a:extLst>
              </p:cNvPr>
              <p:cNvSpPr/>
              <p:nvPr/>
            </p:nvSpPr>
            <p:spPr>
              <a:xfrm>
                <a:off x="7909531" y="2954846"/>
                <a:ext cx="7092" cy="684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8" extrusionOk="0">
                    <a:moveTo>
                      <a:pt x="14" y="0"/>
                    </a:moveTo>
                    <a:lnTo>
                      <a:pt x="1" y="28"/>
                    </a:lnTo>
                    <a:lnTo>
                      <a:pt x="1" y="28"/>
                    </a:lnTo>
                    <a:lnTo>
                      <a:pt x="28" y="14"/>
                    </a:lnTo>
                    <a:cubicBezTo>
                      <a:pt x="21" y="7"/>
                      <a:pt x="14" y="7"/>
                      <a:pt x="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4" name="Google Shape;8816;p72">
                <a:extLst>
                  <a:ext uri="{FF2B5EF4-FFF2-40B4-BE49-F238E27FC236}">
                    <a16:creationId xmlns:a16="http://schemas.microsoft.com/office/drawing/2014/main" id="{A89FC640-A022-4663-BA0C-96C99640A34E}"/>
                  </a:ext>
                </a:extLst>
              </p:cNvPr>
              <p:cNvSpPr/>
              <p:nvPr/>
            </p:nvSpPr>
            <p:spPr>
              <a:xfrm>
                <a:off x="7832006" y="3355436"/>
                <a:ext cx="188313" cy="10198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17" extrusionOk="0">
                    <a:moveTo>
                      <a:pt x="713" y="1"/>
                    </a:moveTo>
                    <a:lnTo>
                      <a:pt x="266" y="79"/>
                    </a:lnTo>
                    <a:lnTo>
                      <a:pt x="259" y="79"/>
                    </a:lnTo>
                    <a:lnTo>
                      <a:pt x="0" y="130"/>
                    </a:lnTo>
                    <a:lnTo>
                      <a:pt x="0" y="317"/>
                    </a:lnTo>
                    <a:lnTo>
                      <a:pt x="36" y="317"/>
                    </a:lnTo>
                    <a:lnTo>
                      <a:pt x="202" y="330"/>
                    </a:lnTo>
                    <a:lnTo>
                      <a:pt x="216" y="330"/>
                    </a:lnTo>
                    <a:lnTo>
                      <a:pt x="447" y="353"/>
                    </a:lnTo>
                    <a:lnTo>
                      <a:pt x="547" y="417"/>
                    </a:lnTo>
                    <a:lnTo>
                      <a:pt x="770" y="417"/>
                    </a:lnTo>
                    <a:lnTo>
                      <a:pt x="756" y="251"/>
                    </a:lnTo>
                    <a:lnTo>
                      <a:pt x="740" y="251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5" name="Google Shape;8817;p72">
                <a:extLst>
                  <a:ext uri="{FF2B5EF4-FFF2-40B4-BE49-F238E27FC236}">
                    <a16:creationId xmlns:a16="http://schemas.microsoft.com/office/drawing/2014/main" id="{37C3A116-A269-77C9-6959-E329551D46B7}"/>
                  </a:ext>
                </a:extLst>
              </p:cNvPr>
              <p:cNvSpPr/>
              <p:nvPr/>
            </p:nvSpPr>
            <p:spPr>
              <a:xfrm>
                <a:off x="7638803" y="3353480"/>
                <a:ext cx="193449" cy="7948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25" extrusionOk="0">
                    <a:moveTo>
                      <a:pt x="288" y="0"/>
                    </a:moveTo>
                    <a:cubicBezTo>
                      <a:pt x="273" y="0"/>
                      <a:pt x="202" y="37"/>
                      <a:pt x="159" y="66"/>
                    </a:cubicBezTo>
                    <a:cubicBezTo>
                      <a:pt x="136" y="80"/>
                      <a:pt x="64" y="173"/>
                      <a:pt x="0" y="259"/>
                    </a:cubicBezTo>
                    <a:lnTo>
                      <a:pt x="554" y="302"/>
                    </a:lnTo>
                    <a:lnTo>
                      <a:pt x="561" y="302"/>
                    </a:lnTo>
                    <a:lnTo>
                      <a:pt x="790" y="325"/>
                    </a:lnTo>
                    <a:lnTo>
                      <a:pt x="790" y="138"/>
                    </a:lnTo>
                    <a:cubicBezTo>
                      <a:pt x="747" y="123"/>
                      <a:pt x="676" y="102"/>
                      <a:pt x="597" y="80"/>
                    </a:cubicBezTo>
                    <a:cubicBezTo>
                      <a:pt x="590" y="80"/>
                      <a:pt x="581" y="80"/>
                      <a:pt x="575" y="73"/>
                    </a:cubicBezTo>
                    <a:cubicBezTo>
                      <a:pt x="438" y="37"/>
                      <a:pt x="295" y="0"/>
                      <a:pt x="28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6" name="Google Shape;8818;p72">
                <a:extLst>
                  <a:ext uri="{FF2B5EF4-FFF2-40B4-BE49-F238E27FC236}">
                    <a16:creationId xmlns:a16="http://schemas.microsoft.com/office/drawing/2014/main" id="{095501D2-EDEA-D71F-44B0-49388ACFF62F}"/>
                  </a:ext>
                </a:extLst>
              </p:cNvPr>
              <p:cNvSpPr/>
              <p:nvPr/>
            </p:nvSpPr>
            <p:spPr>
              <a:xfrm>
                <a:off x="7779181" y="2859712"/>
                <a:ext cx="596488" cy="597711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444" extrusionOk="0">
                    <a:moveTo>
                      <a:pt x="1748" y="1"/>
                    </a:moveTo>
                    <a:lnTo>
                      <a:pt x="1453" y="417"/>
                    </a:lnTo>
                    <a:lnTo>
                      <a:pt x="1310" y="618"/>
                    </a:lnTo>
                    <a:lnTo>
                      <a:pt x="1072" y="417"/>
                    </a:lnTo>
                    <a:lnTo>
                      <a:pt x="886" y="260"/>
                    </a:lnTo>
                    <a:lnTo>
                      <a:pt x="561" y="403"/>
                    </a:lnTo>
                    <a:lnTo>
                      <a:pt x="534" y="417"/>
                    </a:lnTo>
                    <a:lnTo>
                      <a:pt x="534" y="417"/>
                    </a:lnTo>
                    <a:lnTo>
                      <a:pt x="547" y="389"/>
                    </a:lnTo>
                    <a:lnTo>
                      <a:pt x="720" y="15"/>
                    </a:lnTo>
                    <a:lnTo>
                      <a:pt x="720" y="15"/>
                    </a:lnTo>
                    <a:cubicBezTo>
                      <a:pt x="648" y="72"/>
                      <a:pt x="511" y="194"/>
                      <a:pt x="461" y="237"/>
                    </a:cubicBezTo>
                    <a:cubicBezTo>
                      <a:pt x="454" y="244"/>
                      <a:pt x="447" y="251"/>
                      <a:pt x="447" y="260"/>
                    </a:cubicBezTo>
                    <a:lnTo>
                      <a:pt x="439" y="260"/>
                    </a:lnTo>
                    <a:cubicBezTo>
                      <a:pt x="368" y="337"/>
                      <a:pt x="266" y="568"/>
                      <a:pt x="189" y="805"/>
                    </a:cubicBezTo>
                    <a:cubicBezTo>
                      <a:pt x="94" y="1086"/>
                      <a:pt x="30" y="1617"/>
                      <a:pt x="1" y="2092"/>
                    </a:cubicBezTo>
                    <a:cubicBezTo>
                      <a:pt x="7" y="2099"/>
                      <a:pt x="16" y="2099"/>
                      <a:pt x="23" y="2099"/>
                    </a:cubicBezTo>
                    <a:cubicBezTo>
                      <a:pt x="102" y="2121"/>
                      <a:pt x="173" y="2142"/>
                      <a:pt x="216" y="2157"/>
                    </a:cubicBezTo>
                    <a:lnTo>
                      <a:pt x="475" y="2106"/>
                    </a:lnTo>
                    <a:lnTo>
                      <a:pt x="482" y="2106"/>
                    </a:lnTo>
                    <a:lnTo>
                      <a:pt x="929" y="2028"/>
                    </a:lnTo>
                    <a:lnTo>
                      <a:pt x="913" y="1833"/>
                    </a:lnTo>
                    <a:lnTo>
                      <a:pt x="936" y="1833"/>
                    </a:lnTo>
                    <a:lnTo>
                      <a:pt x="922" y="1717"/>
                    </a:lnTo>
                    <a:lnTo>
                      <a:pt x="856" y="1717"/>
                    </a:lnTo>
                    <a:lnTo>
                      <a:pt x="856" y="1524"/>
                    </a:lnTo>
                    <a:lnTo>
                      <a:pt x="942" y="1524"/>
                    </a:lnTo>
                    <a:lnTo>
                      <a:pt x="979" y="1388"/>
                    </a:lnTo>
                    <a:lnTo>
                      <a:pt x="1560" y="1388"/>
                    </a:lnTo>
                    <a:lnTo>
                      <a:pt x="1560" y="1395"/>
                    </a:lnTo>
                    <a:lnTo>
                      <a:pt x="1596" y="1524"/>
                    </a:lnTo>
                    <a:lnTo>
                      <a:pt x="1683" y="1524"/>
                    </a:lnTo>
                    <a:lnTo>
                      <a:pt x="1683" y="1717"/>
                    </a:lnTo>
                    <a:lnTo>
                      <a:pt x="1619" y="1717"/>
                    </a:lnTo>
                    <a:lnTo>
                      <a:pt x="1612" y="1833"/>
                    </a:lnTo>
                    <a:lnTo>
                      <a:pt x="1626" y="1833"/>
                    </a:lnTo>
                    <a:lnTo>
                      <a:pt x="1589" y="2278"/>
                    </a:lnTo>
                    <a:lnTo>
                      <a:pt x="1569" y="2278"/>
                    </a:lnTo>
                    <a:lnTo>
                      <a:pt x="1560" y="2444"/>
                    </a:lnTo>
                    <a:lnTo>
                      <a:pt x="2057" y="2444"/>
                    </a:lnTo>
                    <a:cubicBezTo>
                      <a:pt x="2093" y="2444"/>
                      <a:pt x="2157" y="2401"/>
                      <a:pt x="2164" y="2350"/>
                    </a:cubicBezTo>
                    <a:cubicBezTo>
                      <a:pt x="2179" y="2300"/>
                      <a:pt x="2423" y="870"/>
                      <a:pt x="2431" y="734"/>
                    </a:cubicBezTo>
                    <a:cubicBezTo>
                      <a:pt x="2438" y="575"/>
                      <a:pt x="2423" y="482"/>
                      <a:pt x="2388" y="417"/>
                    </a:cubicBezTo>
                    <a:lnTo>
                      <a:pt x="2380" y="417"/>
                    </a:lnTo>
                    <a:cubicBezTo>
                      <a:pt x="2373" y="403"/>
                      <a:pt x="2366" y="396"/>
                      <a:pt x="2366" y="389"/>
                    </a:cubicBezTo>
                    <a:cubicBezTo>
                      <a:pt x="2345" y="360"/>
                      <a:pt x="2323" y="337"/>
                      <a:pt x="2293" y="317"/>
                    </a:cubicBezTo>
                    <a:cubicBezTo>
                      <a:pt x="2186" y="260"/>
                      <a:pt x="1748" y="1"/>
                      <a:pt x="1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7" name="Google Shape;8819;p72">
                <a:extLst>
                  <a:ext uri="{FF2B5EF4-FFF2-40B4-BE49-F238E27FC236}">
                    <a16:creationId xmlns:a16="http://schemas.microsoft.com/office/drawing/2014/main" id="{E711E36C-562C-DFFC-E44E-699AEEDD0DA5}"/>
                  </a:ext>
                </a:extLst>
              </p:cNvPr>
              <p:cNvSpPr/>
              <p:nvPr/>
            </p:nvSpPr>
            <p:spPr>
              <a:xfrm>
                <a:off x="8016649" y="3416821"/>
                <a:ext cx="146248" cy="4059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66" extrusionOk="0">
                    <a:moveTo>
                      <a:pt x="1" y="0"/>
                    </a:moveTo>
                    <a:lnTo>
                      <a:pt x="15" y="166"/>
                    </a:lnTo>
                    <a:lnTo>
                      <a:pt x="589" y="166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8" name="Google Shape;8820;p72">
                <a:extLst>
                  <a:ext uri="{FF2B5EF4-FFF2-40B4-BE49-F238E27FC236}">
                    <a16:creationId xmlns:a16="http://schemas.microsoft.com/office/drawing/2014/main" id="{EA77BF79-B525-0F0F-FE22-194BC0F60D2A}"/>
                  </a:ext>
                </a:extLst>
              </p:cNvPr>
              <p:cNvSpPr/>
              <p:nvPr/>
            </p:nvSpPr>
            <p:spPr>
              <a:xfrm>
                <a:off x="8357565" y="2952645"/>
                <a:ext cx="5870" cy="90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37" extrusionOk="0">
                    <a:moveTo>
                      <a:pt x="1" y="0"/>
                    </a:moveTo>
                    <a:lnTo>
                      <a:pt x="1" y="9"/>
                    </a:lnTo>
                    <a:cubicBezTo>
                      <a:pt x="1" y="16"/>
                      <a:pt x="8" y="23"/>
                      <a:pt x="15" y="37"/>
                    </a:cubicBezTo>
                    <a:lnTo>
                      <a:pt x="23" y="37"/>
                    </a:lnTo>
                    <a:cubicBezTo>
                      <a:pt x="15" y="23"/>
                      <a:pt x="8" y="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9" name="Google Shape;8821;p72">
                <a:extLst>
                  <a:ext uri="{FF2B5EF4-FFF2-40B4-BE49-F238E27FC236}">
                    <a16:creationId xmlns:a16="http://schemas.microsoft.com/office/drawing/2014/main" id="{07D7D290-B65F-BD2C-44D6-14DFC928838A}"/>
                  </a:ext>
                </a:extLst>
              </p:cNvPr>
              <p:cNvSpPr/>
              <p:nvPr/>
            </p:nvSpPr>
            <p:spPr>
              <a:xfrm>
                <a:off x="8357565" y="2952645"/>
                <a:ext cx="5870" cy="90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37" fill="none" extrusionOk="0">
                    <a:moveTo>
                      <a:pt x="23" y="37"/>
                    </a:moveTo>
                    <a:cubicBezTo>
                      <a:pt x="15" y="23"/>
                      <a:pt x="8" y="16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0" name="Google Shape;8822;p72">
                <a:extLst>
                  <a:ext uri="{FF2B5EF4-FFF2-40B4-BE49-F238E27FC236}">
                    <a16:creationId xmlns:a16="http://schemas.microsoft.com/office/drawing/2014/main" id="{31A25CE9-FD32-E049-E1FA-6A37C704905F}"/>
                  </a:ext>
                </a:extLst>
              </p:cNvPr>
              <p:cNvSpPr/>
              <p:nvPr/>
            </p:nvSpPr>
            <p:spPr>
              <a:xfrm>
                <a:off x="7631467" y="3619317"/>
                <a:ext cx="337741" cy="126756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5183" extrusionOk="0">
                    <a:moveTo>
                      <a:pt x="1195" y="0"/>
                    </a:moveTo>
                    <a:lnTo>
                      <a:pt x="1188" y="35"/>
                    </a:lnTo>
                    <a:lnTo>
                      <a:pt x="1151" y="186"/>
                    </a:lnTo>
                    <a:lnTo>
                      <a:pt x="950" y="1049"/>
                    </a:lnTo>
                    <a:lnTo>
                      <a:pt x="886" y="1344"/>
                    </a:lnTo>
                    <a:lnTo>
                      <a:pt x="856" y="1458"/>
                    </a:lnTo>
                    <a:lnTo>
                      <a:pt x="856" y="1473"/>
                    </a:lnTo>
                    <a:lnTo>
                      <a:pt x="784" y="1775"/>
                    </a:lnTo>
                    <a:lnTo>
                      <a:pt x="1" y="5182"/>
                    </a:lnTo>
                    <a:lnTo>
                      <a:pt x="189" y="5182"/>
                    </a:lnTo>
                    <a:lnTo>
                      <a:pt x="972" y="1775"/>
                    </a:lnTo>
                    <a:lnTo>
                      <a:pt x="1043" y="1473"/>
                    </a:lnTo>
                    <a:lnTo>
                      <a:pt x="1043" y="1444"/>
                    </a:lnTo>
                    <a:lnTo>
                      <a:pt x="1072" y="1344"/>
                    </a:lnTo>
                    <a:lnTo>
                      <a:pt x="1151" y="977"/>
                    </a:lnTo>
                    <a:lnTo>
                      <a:pt x="1338" y="200"/>
                    </a:lnTo>
                    <a:lnTo>
                      <a:pt x="1374" y="35"/>
                    </a:ln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1" name="Google Shape;8823;p72">
                <a:extLst>
                  <a:ext uri="{FF2B5EF4-FFF2-40B4-BE49-F238E27FC236}">
                    <a16:creationId xmlns:a16="http://schemas.microsoft.com/office/drawing/2014/main" id="{1023B340-C197-31EC-BD56-1FDD02668D10}"/>
                  </a:ext>
                </a:extLst>
              </p:cNvPr>
              <p:cNvSpPr/>
              <p:nvPr/>
            </p:nvSpPr>
            <p:spPr>
              <a:xfrm>
                <a:off x="7923471" y="3617116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51" y="9"/>
                    </a:lnTo>
                    <a:cubicBezTo>
                      <a:pt x="30" y="9"/>
                      <a:pt x="14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2" name="Google Shape;8824;p72">
                <a:extLst>
                  <a:ext uri="{FF2B5EF4-FFF2-40B4-BE49-F238E27FC236}">
                    <a16:creationId xmlns:a16="http://schemas.microsoft.com/office/drawing/2014/main" id="{D41483A0-AA62-B6B6-8945-0602A3C174E0}"/>
                  </a:ext>
                </a:extLst>
              </p:cNvPr>
              <p:cNvSpPr/>
              <p:nvPr/>
            </p:nvSpPr>
            <p:spPr>
              <a:xfrm>
                <a:off x="7677444" y="3619317"/>
                <a:ext cx="381762" cy="126756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5183" extrusionOk="0">
                    <a:moveTo>
                      <a:pt x="1193" y="0"/>
                    </a:moveTo>
                    <a:lnTo>
                      <a:pt x="1186" y="35"/>
                    </a:lnTo>
                    <a:lnTo>
                      <a:pt x="1150" y="200"/>
                    </a:lnTo>
                    <a:lnTo>
                      <a:pt x="963" y="977"/>
                    </a:lnTo>
                    <a:lnTo>
                      <a:pt x="884" y="1344"/>
                    </a:lnTo>
                    <a:lnTo>
                      <a:pt x="855" y="1444"/>
                    </a:lnTo>
                    <a:lnTo>
                      <a:pt x="855" y="1473"/>
                    </a:lnTo>
                    <a:lnTo>
                      <a:pt x="784" y="1775"/>
                    </a:lnTo>
                    <a:lnTo>
                      <a:pt x="1" y="5182"/>
                    </a:lnTo>
                    <a:lnTo>
                      <a:pt x="367" y="5182"/>
                    </a:lnTo>
                    <a:lnTo>
                      <a:pt x="439" y="4851"/>
                    </a:lnTo>
                    <a:lnTo>
                      <a:pt x="1150" y="1775"/>
                    </a:lnTo>
                    <a:lnTo>
                      <a:pt x="1186" y="1617"/>
                    </a:lnTo>
                    <a:lnTo>
                      <a:pt x="1222" y="1473"/>
                    </a:lnTo>
                    <a:lnTo>
                      <a:pt x="1236" y="1415"/>
                    </a:lnTo>
                    <a:lnTo>
                      <a:pt x="1252" y="1344"/>
                    </a:lnTo>
                    <a:lnTo>
                      <a:pt x="1365" y="840"/>
                    </a:lnTo>
                    <a:lnTo>
                      <a:pt x="1517" y="200"/>
                    </a:lnTo>
                    <a:lnTo>
                      <a:pt x="1553" y="35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3" name="Google Shape;8825;p72">
                <a:extLst>
                  <a:ext uri="{FF2B5EF4-FFF2-40B4-BE49-F238E27FC236}">
                    <a16:creationId xmlns:a16="http://schemas.microsoft.com/office/drawing/2014/main" id="{6B9A4062-4FC1-4003-75AE-509095E0BC07}"/>
                  </a:ext>
                </a:extLst>
              </p:cNvPr>
              <p:cNvSpPr/>
              <p:nvPr/>
            </p:nvSpPr>
            <p:spPr>
              <a:xfrm>
                <a:off x="8104446" y="3619317"/>
                <a:ext cx="337741" cy="126756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5183" extrusionOk="0">
                    <a:moveTo>
                      <a:pt x="1" y="0"/>
                    </a:moveTo>
                    <a:lnTo>
                      <a:pt x="8" y="35"/>
                    </a:lnTo>
                    <a:lnTo>
                      <a:pt x="37" y="157"/>
                    </a:lnTo>
                    <a:lnTo>
                      <a:pt x="44" y="186"/>
                    </a:lnTo>
                    <a:lnTo>
                      <a:pt x="259" y="1121"/>
                    </a:lnTo>
                    <a:lnTo>
                      <a:pt x="309" y="1344"/>
                    </a:lnTo>
                    <a:lnTo>
                      <a:pt x="339" y="1466"/>
                    </a:lnTo>
                    <a:lnTo>
                      <a:pt x="339" y="1473"/>
                    </a:lnTo>
                    <a:lnTo>
                      <a:pt x="411" y="1775"/>
                    </a:lnTo>
                    <a:lnTo>
                      <a:pt x="1194" y="5182"/>
                    </a:lnTo>
                    <a:lnTo>
                      <a:pt x="1381" y="5182"/>
                    </a:lnTo>
                    <a:lnTo>
                      <a:pt x="598" y="1775"/>
                    </a:lnTo>
                    <a:lnTo>
                      <a:pt x="525" y="1473"/>
                    </a:lnTo>
                    <a:lnTo>
                      <a:pt x="504" y="1380"/>
                    </a:lnTo>
                    <a:lnTo>
                      <a:pt x="497" y="1344"/>
                    </a:lnTo>
                    <a:lnTo>
                      <a:pt x="389" y="870"/>
                    </a:lnTo>
                    <a:lnTo>
                      <a:pt x="223" y="157"/>
                    </a:lnTo>
                    <a:lnTo>
                      <a:pt x="196" y="35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4" name="Google Shape;8826;p72">
                <a:extLst>
                  <a:ext uri="{FF2B5EF4-FFF2-40B4-BE49-F238E27FC236}">
                    <a16:creationId xmlns:a16="http://schemas.microsoft.com/office/drawing/2014/main" id="{C0F049B8-08E8-B81F-6705-C476D13D1729}"/>
                  </a:ext>
                </a:extLst>
              </p:cNvPr>
              <p:cNvSpPr/>
              <p:nvPr/>
            </p:nvSpPr>
            <p:spPr>
              <a:xfrm>
                <a:off x="8149934" y="3619317"/>
                <a:ext cx="383963" cy="1267567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5183" extrusionOk="0">
                    <a:moveTo>
                      <a:pt x="1" y="0"/>
                    </a:moveTo>
                    <a:lnTo>
                      <a:pt x="10" y="35"/>
                    </a:lnTo>
                    <a:lnTo>
                      <a:pt x="37" y="157"/>
                    </a:lnTo>
                    <a:lnTo>
                      <a:pt x="203" y="870"/>
                    </a:lnTo>
                    <a:lnTo>
                      <a:pt x="311" y="1344"/>
                    </a:lnTo>
                    <a:lnTo>
                      <a:pt x="318" y="1380"/>
                    </a:lnTo>
                    <a:lnTo>
                      <a:pt x="339" y="1473"/>
                    </a:lnTo>
                    <a:lnTo>
                      <a:pt x="412" y="1775"/>
                    </a:lnTo>
                    <a:lnTo>
                      <a:pt x="1195" y="5182"/>
                    </a:lnTo>
                    <a:lnTo>
                      <a:pt x="1569" y="5182"/>
                    </a:lnTo>
                    <a:lnTo>
                      <a:pt x="700" y="1430"/>
                    </a:lnTo>
                    <a:lnTo>
                      <a:pt x="527" y="682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5" name="Google Shape;8827;p72">
                <a:extLst>
                  <a:ext uri="{FF2B5EF4-FFF2-40B4-BE49-F238E27FC236}">
                    <a16:creationId xmlns:a16="http://schemas.microsoft.com/office/drawing/2014/main" id="{D26354F2-FA4F-87BC-2DC3-8D8A2B49248B}"/>
                  </a:ext>
                </a:extLst>
              </p:cNvPr>
              <p:cNvSpPr/>
              <p:nvPr/>
            </p:nvSpPr>
            <p:spPr>
              <a:xfrm>
                <a:off x="7839098" y="3531030"/>
                <a:ext cx="84619" cy="88532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62" extrusionOk="0">
                    <a:moveTo>
                      <a:pt x="1" y="1"/>
                    </a:moveTo>
                    <a:lnTo>
                      <a:pt x="1" y="232"/>
                    </a:lnTo>
                    <a:cubicBezTo>
                      <a:pt x="1" y="246"/>
                      <a:pt x="1" y="259"/>
                      <a:pt x="7" y="275"/>
                    </a:cubicBezTo>
                    <a:cubicBezTo>
                      <a:pt x="14" y="289"/>
                      <a:pt x="14" y="296"/>
                      <a:pt x="21" y="309"/>
                    </a:cubicBezTo>
                    <a:cubicBezTo>
                      <a:pt x="51" y="339"/>
                      <a:pt x="87" y="361"/>
                      <a:pt x="130" y="361"/>
                    </a:cubicBezTo>
                    <a:lnTo>
                      <a:pt x="346" y="361"/>
                    </a:lnTo>
                    <a:lnTo>
                      <a:pt x="346" y="352"/>
                    </a:lnTo>
                    <a:cubicBezTo>
                      <a:pt x="309" y="339"/>
                      <a:pt x="280" y="309"/>
                      <a:pt x="273" y="275"/>
                    </a:cubicBezTo>
                    <a:cubicBezTo>
                      <a:pt x="266" y="259"/>
                      <a:pt x="266" y="246"/>
                      <a:pt x="266" y="232"/>
                    </a:cubicBezTo>
                    <a:lnTo>
                      <a:pt x="2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6" name="Google Shape;8828;p72">
                <a:extLst>
                  <a:ext uri="{FF2B5EF4-FFF2-40B4-BE49-F238E27FC236}">
                    <a16:creationId xmlns:a16="http://schemas.microsoft.com/office/drawing/2014/main" id="{10F5BC62-D95F-1FF7-F709-AB52547793AA}"/>
                  </a:ext>
                </a:extLst>
              </p:cNvPr>
              <p:cNvSpPr/>
              <p:nvPr/>
            </p:nvSpPr>
            <p:spPr>
              <a:xfrm>
                <a:off x="7923471" y="3617116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51" y="9"/>
                    </a:lnTo>
                    <a:cubicBezTo>
                      <a:pt x="30" y="9"/>
                      <a:pt x="14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7" name="Google Shape;8829;p72">
                <a:extLst>
                  <a:ext uri="{FF2B5EF4-FFF2-40B4-BE49-F238E27FC236}">
                    <a16:creationId xmlns:a16="http://schemas.microsoft.com/office/drawing/2014/main" id="{F4A921AE-FECD-F083-3035-A69E172A3FE9}"/>
                  </a:ext>
                </a:extLst>
              </p:cNvPr>
              <p:cNvSpPr/>
              <p:nvPr/>
            </p:nvSpPr>
            <p:spPr>
              <a:xfrm>
                <a:off x="7904151" y="3531030"/>
                <a:ext cx="388854" cy="88532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362" extrusionOk="0">
                    <a:moveTo>
                      <a:pt x="0" y="1"/>
                    </a:moveTo>
                    <a:lnTo>
                      <a:pt x="0" y="232"/>
                    </a:lnTo>
                    <a:cubicBezTo>
                      <a:pt x="0" y="246"/>
                      <a:pt x="0" y="259"/>
                      <a:pt x="7" y="275"/>
                    </a:cubicBezTo>
                    <a:cubicBezTo>
                      <a:pt x="14" y="309"/>
                      <a:pt x="43" y="339"/>
                      <a:pt x="80" y="352"/>
                    </a:cubicBezTo>
                    <a:cubicBezTo>
                      <a:pt x="93" y="361"/>
                      <a:pt x="109" y="361"/>
                      <a:pt x="130" y="361"/>
                    </a:cubicBezTo>
                    <a:lnTo>
                      <a:pt x="1460" y="361"/>
                    </a:lnTo>
                    <a:cubicBezTo>
                      <a:pt x="1532" y="361"/>
                      <a:pt x="1589" y="302"/>
                      <a:pt x="1589" y="232"/>
                    </a:cubicBezTo>
                    <a:lnTo>
                      <a:pt x="158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8" name="Google Shape;8830;p72">
                <a:extLst>
                  <a:ext uri="{FF2B5EF4-FFF2-40B4-BE49-F238E27FC236}">
                    <a16:creationId xmlns:a16="http://schemas.microsoft.com/office/drawing/2014/main" id="{F5508A68-D000-E025-C24F-AE644120390A}"/>
                  </a:ext>
                </a:extLst>
              </p:cNvPr>
              <p:cNvSpPr/>
              <p:nvPr/>
            </p:nvSpPr>
            <p:spPr>
              <a:xfrm>
                <a:off x="6278071" y="3457173"/>
                <a:ext cx="1311589" cy="74102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303" extrusionOk="0">
                    <a:moveTo>
                      <a:pt x="1" y="1"/>
                    </a:moveTo>
                    <a:lnTo>
                      <a:pt x="1" y="303"/>
                    </a:lnTo>
                    <a:lnTo>
                      <a:pt x="5362" y="303"/>
                    </a:lnTo>
                    <a:lnTo>
                      <a:pt x="536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9" name="Google Shape;8831;p72">
                <a:extLst>
                  <a:ext uri="{FF2B5EF4-FFF2-40B4-BE49-F238E27FC236}">
                    <a16:creationId xmlns:a16="http://schemas.microsoft.com/office/drawing/2014/main" id="{8F60CF5C-A158-FE5E-5CCA-6D7C9C0B1D35}"/>
                  </a:ext>
                </a:extLst>
              </p:cNvPr>
              <p:cNvSpPr/>
              <p:nvPr/>
            </p:nvSpPr>
            <p:spPr>
              <a:xfrm>
                <a:off x="7589402" y="3457173"/>
                <a:ext cx="1086591" cy="74102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303" extrusionOk="0">
                    <a:moveTo>
                      <a:pt x="0" y="1"/>
                    </a:moveTo>
                    <a:lnTo>
                      <a:pt x="0" y="303"/>
                    </a:lnTo>
                    <a:lnTo>
                      <a:pt x="4442" y="303"/>
                    </a:lnTo>
                    <a:lnTo>
                      <a:pt x="444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0" name="Google Shape;8832;p72">
                <a:extLst>
                  <a:ext uri="{FF2B5EF4-FFF2-40B4-BE49-F238E27FC236}">
                    <a16:creationId xmlns:a16="http://schemas.microsoft.com/office/drawing/2014/main" id="{F35091A0-D5C6-253B-6242-534276A45ED8}"/>
                  </a:ext>
                </a:extLst>
              </p:cNvPr>
              <p:cNvSpPr/>
              <p:nvPr/>
            </p:nvSpPr>
            <p:spPr>
              <a:xfrm>
                <a:off x="7126939" y="3416821"/>
                <a:ext cx="503065" cy="40597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166" extrusionOk="0">
                    <a:moveTo>
                      <a:pt x="1" y="0"/>
                    </a:moveTo>
                    <a:lnTo>
                      <a:pt x="123" y="166"/>
                    </a:lnTo>
                    <a:lnTo>
                      <a:pt x="2057" y="166"/>
                    </a:lnTo>
                    <a:lnTo>
                      <a:pt x="20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1" name="Google Shape;8833;p72">
                <a:extLst>
                  <a:ext uri="{FF2B5EF4-FFF2-40B4-BE49-F238E27FC236}">
                    <a16:creationId xmlns:a16="http://schemas.microsoft.com/office/drawing/2014/main" id="{E2248767-5BDD-A7D0-4C16-B780EF5516C4}"/>
                  </a:ext>
                </a:extLst>
              </p:cNvPr>
              <p:cNvSpPr/>
              <p:nvPr/>
            </p:nvSpPr>
            <p:spPr>
              <a:xfrm>
                <a:off x="7629755" y="3416821"/>
                <a:ext cx="336273" cy="40597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66" extrusionOk="0">
                    <a:moveTo>
                      <a:pt x="1" y="0"/>
                    </a:moveTo>
                    <a:lnTo>
                      <a:pt x="1" y="166"/>
                    </a:lnTo>
                    <a:lnTo>
                      <a:pt x="1374" y="166"/>
                    </a:lnTo>
                    <a:lnTo>
                      <a:pt x="1274" y="102"/>
                    </a:lnTo>
                    <a:lnTo>
                      <a:pt x="1043" y="79"/>
                    </a:lnTo>
                    <a:lnTo>
                      <a:pt x="1029" y="79"/>
                    </a:lnTo>
                    <a:lnTo>
                      <a:pt x="863" y="66"/>
                    </a:lnTo>
                    <a:lnTo>
                      <a:pt x="827" y="66"/>
                    </a:lnTo>
                    <a:lnTo>
                      <a:pt x="598" y="43"/>
                    </a:lnTo>
                    <a:lnTo>
                      <a:pt x="591" y="43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2" name="Google Shape;8834;p72">
                <a:extLst>
                  <a:ext uri="{FF2B5EF4-FFF2-40B4-BE49-F238E27FC236}">
                    <a16:creationId xmlns:a16="http://schemas.microsoft.com/office/drawing/2014/main" id="{089A9C43-3D74-BA5A-DAF9-D33C77CC5544}"/>
                  </a:ext>
                </a:extLst>
              </p:cNvPr>
              <p:cNvSpPr/>
              <p:nvPr/>
            </p:nvSpPr>
            <p:spPr>
              <a:xfrm>
                <a:off x="6838848" y="2815447"/>
                <a:ext cx="140623" cy="104184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6" extrusionOk="0">
                    <a:moveTo>
                      <a:pt x="123" y="1"/>
                    </a:moveTo>
                    <a:cubicBezTo>
                      <a:pt x="50" y="1"/>
                      <a:pt x="0" y="59"/>
                      <a:pt x="23" y="139"/>
                    </a:cubicBezTo>
                    <a:cubicBezTo>
                      <a:pt x="30" y="173"/>
                      <a:pt x="57" y="260"/>
                      <a:pt x="273" y="375"/>
                    </a:cubicBezTo>
                    <a:lnTo>
                      <a:pt x="359" y="425"/>
                    </a:lnTo>
                    <a:lnTo>
                      <a:pt x="425" y="375"/>
                    </a:lnTo>
                    <a:cubicBezTo>
                      <a:pt x="575" y="260"/>
                      <a:pt x="554" y="173"/>
                      <a:pt x="547" y="139"/>
                    </a:cubicBezTo>
                    <a:cubicBezTo>
                      <a:pt x="525" y="59"/>
                      <a:pt x="438" y="1"/>
                      <a:pt x="359" y="1"/>
                    </a:cubicBezTo>
                    <a:cubicBezTo>
                      <a:pt x="316" y="1"/>
                      <a:pt x="281" y="23"/>
                      <a:pt x="259" y="59"/>
                    </a:cubicBezTo>
                    <a:cubicBezTo>
                      <a:pt x="223" y="23"/>
                      <a:pt x="173" y="1"/>
                      <a:pt x="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3" name="Google Shape;8835;p72">
                <a:extLst>
                  <a:ext uri="{FF2B5EF4-FFF2-40B4-BE49-F238E27FC236}">
                    <a16:creationId xmlns:a16="http://schemas.microsoft.com/office/drawing/2014/main" id="{F2FA325B-B86C-424B-7DDD-69A738833137}"/>
                  </a:ext>
                </a:extLst>
              </p:cNvPr>
              <p:cNvSpPr/>
              <p:nvPr/>
            </p:nvSpPr>
            <p:spPr>
              <a:xfrm>
                <a:off x="7337995" y="2610016"/>
                <a:ext cx="176085" cy="65591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2682" extrusionOk="0">
                    <a:moveTo>
                      <a:pt x="0" y="1"/>
                    </a:moveTo>
                    <a:cubicBezTo>
                      <a:pt x="66" y="1"/>
                      <a:pt x="129" y="51"/>
                      <a:pt x="138" y="116"/>
                    </a:cubicBezTo>
                    <a:lnTo>
                      <a:pt x="569" y="2566"/>
                    </a:lnTo>
                    <a:cubicBezTo>
                      <a:pt x="583" y="2625"/>
                      <a:pt x="540" y="2681"/>
                      <a:pt x="475" y="2681"/>
                    </a:cubicBezTo>
                    <a:lnTo>
                      <a:pt x="613" y="2681"/>
                    </a:lnTo>
                    <a:cubicBezTo>
                      <a:pt x="676" y="2681"/>
                      <a:pt x="719" y="2625"/>
                      <a:pt x="713" y="2566"/>
                    </a:cubicBezTo>
                    <a:lnTo>
                      <a:pt x="281" y="116"/>
                    </a:lnTo>
                    <a:cubicBezTo>
                      <a:pt x="268" y="51"/>
                      <a:pt x="209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4" name="Google Shape;8836;p72">
                <a:extLst>
                  <a:ext uri="{FF2B5EF4-FFF2-40B4-BE49-F238E27FC236}">
                    <a16:creationId xmlns:a16="http://schemas.microsoft.com/office/drawing/2014/main" id="{1D97E214-5BD1-289C-C51F-CCC0F49C10E7}"/>
                  </a:ext>
                </a:extLst>
              </p:cNvPr>
              <p:cNvSpPr/>
              <p:nvPr/>
            </p:nvSpPr>
            <p:spPr>
              <a:xfrm>
                <a:off x="6436302" y="2610016"/>
                <a:ext cx="1044526" cy="655917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82" extrusionOk="0">
                    <a:moveTo>
                      <a:pt x="2005" y="841"/>
                    </a:moveTo>
                    <a:cubicBezTo>
                      <a:pt x="2084" y="841"/>
                      <a:pt x="2171" y="899"/>
                      <a:pt x="2193" y="979"/>
                    </a:cubicBezTo>
                    <a:cubicBezTo>
                      <a:pt x="2200" y="1013"/>
                      <a:pt x="2221" y="1100"/>
                      <a:pt x="2071" y="1215"/>
                    </a:cubicBezTo>
                    <a:lnTo>
                      <a:pt x="2005" y="1265"/>
                    </a:lnTo>
                    <a:lnTo>
                      <a:pt x="1919" y="1215"/>
                    </a:lnTo>
                    <a:cubicBezTo>
                      <a:pt x="1703" y="1100"/>
                      <a:pt x="1676" y="1013"/>
                      <a:pt x="1669" y="979"/>
                    </a:cubicBezTo>
                    <a:cubicBezTo>
                      <a:pt x="1646" y="899"/>
                      <a:pt x="1696" y="841"/>
                      <a:pt x="1769" y="841"/>
                    </a:cubicBezTo>
                    <a:cubicBezTo>
                      <a:pt x="1819" y="841"/>
                      <a:pt x="1869" y="863"/>
                      <a:pt x="1905" y="899"/>
                    </a:cubicBezTo>
                    <a:cubicBezTo>
                      <a:pt x="1927" y="863"/>
                      <a:pt x="1962" y="841"/>
                      <a:pt x="2005" y="841"/>
                    </a:cubicBezTo>
                    <a:close/>
                    <a:moveTo>
                      <a:pt x="107" y="1"/>
                    </a:moveTo>
                    <a:cubicBezTo>
                      <a:pt x="44" y="1"/>
                      <a:pt x="1" y="51"/>
                      <a:pt x="14" y="116"/>
                    </a:cubicBezTo>
                    <a:lnTo>
                      <a:pt x="439" y="2566"/>
                    </a:lnTo>
                    <a:cubicBezTo>
                      <a:pt x="453" y="2625"/>
                      <a:pt x="518" y="2681"/>
                      <a:pt x="582" y="2681"/>
                    </a:cubicBezTo>
                    <a:lnTo>
                      <a:pt x="1301" y="2681"/>
                    </a:lnTo>
                    <a:cubicBezTo>
                      <a:pt x="1331" y="2445"/>
                      <a:pt x="1374" y="2171"/>
                      <a:pt x="1410" y="1962"/>
                    </a:cubicBezTo>
                    <a:cubicBezTo>
                      <a:pt x="1467" y="1683"/>
                      <a:pt x="1689" y="1639"/>
                      <a:pt x="1689" y="1639"/>
                    </a:cubicBezTo>
                    <a:lnTo>
                      <a:pt x="2466" y="1639"/>
                    </a:lnTo>
                    <a:lnTo>
                      <a:pt x="2495" y="1805"/>
                    </a:lnTo>
                    <a:cubicBezTo>
                      <a:pt x="2495" y="1805"/>
                      <a:pt x="2373" y="1812"/>
                      <a:pt x="2329" y="2048"/>
                    </a:cubicBezTo>
                    <a:cubicBezTo>
                      <a:pt x="2286" y="2236"/>
                      <a:pt x="2257" y="2473"/>
                      <a:pt x="2229" y="2681"/>
                    </a:cubicBezTo>
                    <a:lnTo>
                      <a:pt x="4162" y="2681"/>
                    </a:lnTo>
                    <a:cubicBezTo>
                      <a:pt x="4227" y="2681"/>
                      <a:pt x="4270" y="2625"/>
                      <a:pt x="4256" y="2566"/>
                    </a:cubicBezTo>
                    <a:lnTo>
                      <a:pt x="3825" y="116"/>
                    </a:lnTo>
                    <a:cubicBezTo>
                      <a:pt x="3816" y="51"/>
                      <a:pt x="3753" y="1"/>
                      <a:pt x="36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5" name="Google Shape;8837;p72">
                <a:extLst>
                  <a:ext uri="{FF2B5EF4-FFF2-40B4-BE49-F238E27FC236}">
                    <a16:creationId xmlns:a16="http://schemas.microsoft.com/office/drawing/2014/main" id="{E00231A4-7830-8F97-1B1C-80F4F82371A2}"/>
                  </a:ext>
                </a:extLst>
              </p:cNvPr>
              <p:cNvSpPr/>
              <p:nvPr/>
            </p:nvSpPr>
            <p:spPr>
              <a:xfrm>
                <a:off x="6838848" y="2815447"/>
                <a:ext cx="140623" cy="104184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6" extrusionOk="0">
                    <a:moveTo>
                      <a:pt x="123" y="1"/>
                    </a:moveTo>
                    <a:cubicBezTo>
                      <a:pt x="50" y="1"/>
                      <a:pt x="0" y="59"/>
                      <a:pt x="23" y="139"/>
                    </a:cubicBezTo>
                    <a:cubicBezTo>
                      <a:pt x="30" y="173"/>
                      <a:pt x="57" y="260"/>
                      <a:pt x="273" y="375"/>
                    </a:cubicBezTo>
                    <a:lnTo>
                      <a:pt x="359" y="425"/>
                    </a:lnTo>
                    <a:lnTo>
                      <a:pt x="425" y="375"/>
                    </a:lnTo>
                    <a:cubicBezTo>
                      <a:pt x="575" y="260"/>
                      <a:pt x="554" y="173"/>
                      <a:pt x="547" y="139"/>
                    </a:cubicBezTo>
                    <a:cubicBezTo>
                      <a:pt x="525" y="59"/>
                      <a:pt x="438" y="1"/>
                      <a:pt x="359" y="1"/>
                    </a:cubicBezTo>
                    <a:cubicBezTo>
                      <a:pt x="316" y="1"/>
                      <a:pt x="281" y="23"/>
                      <a:pt x="259" y="59"/>
                    </a:cubicBezTo>
                    <a:cubicBezTo>
                      <a:pt x="223" y="23"/>
                      <a:pt x="173" y="1"/>
                      <a:pt x="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6" name="Google Shape;8838;p72">
                <a:extLst>
                  <a:ext uri="{FF2B5EF4-FFF2-40B4-BE49-F238E27FC236}">
                    <a16:creationId xmlns:a16="http://schemas.microsoft.com/office/drawing/2014/main" id="{E2D9771A-A202-C914-92B0-175E998F544B}"/>
                  </a:ext>
                </a:extLst>
              </p:cNvPr>
              <p:cNvSpPr/>
              <p:nvPr/>
            </p:nvSpPr>
            <p:spPr>
              <a:xfrm>
                <a:off x="6728306" y="3010850"/>
                <a:ext cx="309372" cy="446571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826" extrusionOk="0">
                    <a:moveTo>
                      <a:pt x="495" y="0"/>
                    </a:moveTo>
                    <a:cubicBezTo>
                      <a:pt x="495" y="0"/>
                      <a:pt x="273" y="44"/>
                      <a:pt x="216" y="323"/>
                    </a:cubicBezTo>
                    <a:cubicBezTo>
                      <a:pt x="180" y="532"/>
                      <a:pt x="137" y="806"/>
                      <a:pt x="107" y="1042"/>
                    </a:cubicBezTo>
                    <a:cubicBezTo>
                      <a:pt x="71" y="1315"/>
                      <a:pt x="43" y="1553"/>
                      <a:pt x="28" y="1617"/>
                    </a:cubicBezTo>
                    <a:cubicBezTo>
                      <a:pt x="0" y="1739"/>
                      <a:pt x="57" y="1826"/>
                      <a:pt x="230" y="1826"/>
                    </a:cubicBezTo>
                    <a:lnTo>
                      <a:pt x="1006" y="1826"/>
                    </a:lnTo>
                    <a:cubicBezTo>
                      <a:pt x="834" y="1826"/>
                      <a:pt x="784" y="1739"/>
                      <a:pt x="804" y="1617"/>
                    </a:cubicBezTo>
                    <a:cubicBezTo>
                      <a:pt x="820" y="1553"/>
                      <a:pt x="847" y="1315"/>
                      <a:pt x="884" y="1042"/>
                    </a:cubicBezTo>
                    <a:cubicBezTo>
                      <a:pt x="913" y="806"/>
                      <a:pt x="956" y="532"/>
                      <a:pt x="999" y="323"/>
                    </a:cubicBezTo>
                    <a:cubicBezTo>
                      <a:pt x="1049" y="73"/>
                      <a:pt x="1222" y="14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7" name="Google Shape;8839;p72">
                <a:extLst>
                  <a:ext uri="{FF2B5EF4-FFF2-40B4-BE49-F238E27FC236}">
                    <a16:creationId xmlns:a16="http://schemas.microsoft.com/office/drawing/2014/main" id="{223212F4-A277-2631-1BD4-27485224A774}"/>
                  </a:ext>
                </a:extLst>
              </p:cNvPr>
              <p:cNvSpPr/>
              <p:nvPr/>
            </p:nvSpPr>
            <p:spPr>
              <a:xfrm>
                <a:off x="6919797" y="3010850"/>
                <a:ext cx="237470" cy="44657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1826" extrusionOk="0">
                    <a:moveTo>
                      <a:pt x="482" y="0"/>
                    </a:moveTo>
                    <a:cubicBezTo>
                      <a:pt x="439" y="14"/>
                      <a:pt x="266" y="73"/>
                      <a:pt x="216" y="323"/>
                    </a:cubicBezTo>
                    <a:cubicBezTo>
                      <a:pt x="173" y="532"/>
                      <a:pt x="130" y="806"/>
                      <a:pt x="101" y="1042"/>
                    </a:cubicBezTo>
                    <a:cubicBezTo>
                      <a:pt x="64" y="1315"/>
                      <a:pt x="37" y="1553"/>
                      <a:pt x="21" y="1617"/>
                    </a:cubicBezTo>
                    <a:cubicBezTo>
                      <a:pt x="1" y="1739"/>
                      <a:pt x="51" y="1826"/>
                      <a:pt x="223" y="1826"/>
                    </a:cubicBezTo>
                    <a:lnTo>
                      <a:pt x="970" y="1826"/>
                    </a:lnTo>
                    <a:lnTo>
                      <a:pt x="848" y="1660"/>
                    </a:lnTo>
                    <a:lnTo>
                      <a:pt x="373" y="1660"/>
                    </a:lnTo>
                    <a:cubicBezTo>
                      <a:pt x="223" y="1660"/>
                      <a:pt x="166" y="1632"/>
                      <a:pt x="187" y="1524"/>
                    </a:cubicBezTo>
                    <a:cubicBezTo>
                      <a:pt x="194" y="1467"/>
                      <a:pt x="223" y="1272"/>
                      <a:pt x="252" y="1042"/>
                    </a:cubicBezTo>
                    <a:cubicBezTo>
                      <a:pt x="280" y="834"/>
                      <a:pt x="309" y="597"/>
                      <a:pt x="352" y="409"/>
                    </a:cubicBezTo>
                    <a:cubicBezTo>
                      <a:pt x="396" y="173"/>
                      <a:pt x="518" y="166"/>
                      <a:pt x="518" y="166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8" name="Google Shape;8840;p72">
                <a:extLst>
                  <a:ext uri="{FF2B5EF4-FFF2-40B4-BE49-F238E27FC236}">
                    <a16:creationId xmlns:a16="http://schemas.microsoft.com/office/drawing/2014/main" id="{A7760C60-3E3A-9AFE-F790-A691B39DE3D8}"/>
                  </a:ext>
                </a:extLst>
              </p:cNvPr>
              <p:cNvSpPr/>
              <p:nvPr/>
            </p:nvSpPr>
            <p:spPr>
              <a:xfrm>
                <a:off x="6824673" y="2804930"/>
                <a:ext cx="168982" cy="125217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6" extrusionOk="0">
                    <a:moveTo>
                      <a:pt x="123" y="1"/>
                    </a:moveTo>
                    <a:cubicBezTo>
                      <a:pt x="50" y="1"/>
                      <a:pt x="0" y="59"/>
                      <a:pt x="23" y="139"/>
                    </a:cubicBezTo>
                    <a:cubicBezTo>
                      <a:pt x="30" y="173"/>
                      <a:pt x="57" y="260"/>
                      <a:pt x="273" y="375"/>
                    </a:cubicBezTo>
                    <a:lnTo>
                      <a:pt x="359" y="425"/>
                    </a:lnTo>
                    <a:lnTo>
                      <a:pt x="425" y="375"/>
                    </a:lnTo>
                    <a:cubicBezTo>
                      <a:pt x="575" y="260"/>
                      <a:pt x="554" y="173"/>
                      <a:pt x="547" y="139"/>
                    </a:cubicBezTo>
                    <a:cubicBezTo>
                      <a:pt x="525" y="59"/>
                      <a:pt x="438" y="1"/>
                      <a:pt x="359" y="1"/>
                    </a:cubicBezTo>
                    <a:cubicBezTo>
                      <a:pt x="316" y="1"/>
                      <a:pt x="281" y="23"/>
                      <a:pt x="259" y="59"/>
                    </a:cubicBezTo>
                    <a:cubicBezTo>
                      <a:pt x="223" y="23"/>
                      <a:pt x="173" y="1"/>
                      <a:pt x="1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9" name="Google Shape;8841;p72">
                <a:extLst>
                  <a:ext uri="{FF2B5EF4-FFF2-40B4-BE49-F238E27FC236}">
                    <a16:creationId xmlns:a16="http://schemas.microsoft.com/office/drawing/2014/main" id="{E2709593-F00D-CE74-98FB-5855F50D375A}"/>
                  </a:ext>
                </a:extLst>
              </p:cNvPr>
              <p:cNvSpPr/>
              <p:nvPr/>
            </p:nvSpPr>
            <p:spPr>
              <a:xfrm>
                <a:off x="8016649" y="3416821"/>
                <a:ext cx="146248" cy="4059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66" extrusionOk="0">
                    <a:moveTo>
                      <a:pt x="1" y="0"/>
                    </a:moveTo>
                    <a:lnTo>
                      <a:pt x="15" y="166"/>
                    </a:lnTo>
                    <a:lnTo>
                      <a:pt x="589" y="166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0" name="Google Shape;8842;p72">
                <a:extLst>
                  <a:ext uri="{FF2B5EF4-FFF2-40B4-BE49-F238E27FC236}">
                    <a16:creationId xmlns:a16="http://schemas.microsoft.com/office/drawing/2014/main" id="{32559F2D-8E00-3150-C168-146BAEB281F6}"/>
                  </a:ext>
                </a:extLst>
              </p:cNvPr>
              <p:cNvSpPr/>
              <p:nvPr/>
            </p:nvSpPr>
            <p:spPr>
              <a:xfrm>
                <a:off x="8004421" y="3279622"/>
                <a:ext cx="170705" cy="2836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16" extrusionOk="0">
                    <a:moveTo>
                      <a:pt x="1" y="0"/>
                    </a:moveTo>
                    <a:lnTo>
                      <a:pt x="15" y="116"/>
                    </a:lnTo>
                    <a:lnTo>
                      <a:pt x="691" y="116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1" name="Google Shape;8843;p72">
                <a:extLst>
                  <a:ext uri="{FF2B5EF4-FFF2-40B4-BE49-F238E27FC236}">
                    <a16:creationId xmlns:a16="http://schemas.microsoft.com/office/drawing/2014/main" id="{AC2FF083-37AA-D993-4E8A-156878944215}"/>
                  </a:ext>
                </a:extLst>
              </p:cNvPr>
              <p:cNvSpPr/>
              <p:nvPr/>
            </p:nvSpPr>
            <p:spPr>
              <a:xfrm>
                <a:off x="7988524" y="3232422"/>
                <a:ext cx="202253" cy="4744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94" extrusionOk="0">
                    <a:moveTo>
                      <a:pt x="0" y="0"/>
                    </a:moveTo>
                    <a:lnTo>
                      <a:pt x="0" y="193"/>
                    </a:lnTo>
                    <a:lnTo>
                      <a:pt x="827" y="193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2" name="Google Shape;8844;p72">
                <a:extLst>
                  <a:ext uri="{FF2B5EF4-FFF2-40B4-BE49-F238E27FC236}">
                    <a16:creationId xmlns:a16="http://schemas.microsoft.com/office/drawing/2014/main" id="{C27A541F-8F12-3475-FF25-1BC307F4A429}"/>
                  </a:ext>
                </a:extLst>
              </p:cNvPr>
              <p:cNvSpPr/>
              <p:nvPr/>
            </p:nvSpPr>
            <p:spPr>
              <a:xfrm>
                <a:off x="8009556" y="3198917"/>
                <a:ext cx="160188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38" extrusionOk="0">
                    <a:moveTo>
                      <a:pt x="37" y="1"/>
                    </a:moveTo>
                    <a:lnTo>
                      <a:pt x="0" y="137"/>
                    </a:lnTo>
                    <a:lnTo>
                      <a:pt x="654" y="137"/>
                    </a:lnTo>
                    <a:lnTo>
                      <a:pt x="618" y="8"/>
                    </a:lnTo>
                    <a:lnTo>
                      <a:pt x="6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3" name="Google Shape;8845;p72">
                <a:extLst>
                  <a:ext uri="{FF2B5EF4-FFF2-40B4-BE49-F238E27FC236}">
                    <a16:creationId xmlns:a16="http://schemas.microsoft.com/office/drawing/2014/main" id="{8A417D1B-7705-B406-5B2E-858E7D85738F}"/>
                  </a:ext>
                </a:extLst>
              </p:cNvPr>
              <p:cNvSpPr/>
              <p:nvPr/>
            </p:nvSpPr>
            <p:spPr>
              <a:xfrm>
                <a:off x="8002464" y="3307747"/>
                <a:ext cx="174373" cy="109319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47" extrusionOk="0">
                    <a:moveTo>
                      <a:pt x="0" y="1"/>
                    </a:moveTo>
                    <a:lnTo>
                      <a:pt x="16" y="196"/>
                    </a:lnTo>
                    <a:lnTo>
                      <a:pt x="43" y="446"/>
                    </a:lnTo>
                    <a:lnTo>
                      <a:pt x="676" y="446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4" name="Google Shape;8846;p72">
                <a:extLst>
                  <a:ext uri="{FF2B5EF4-FFF2-40B4-BE49-F238E27FC236}">
                    <a16:creationId xmlns:a16="http://schemas.microsoft.com/office/drawing/2014/main" id="{0B3BAC7E-42F4-AA3D-FDEC-6674772028A4}"/>
                  </a:ext>
                </a:extLst>
              </p:cNvPr>
              <p:cNvSpPr/>
              <p:nvPr/>
            </p:nvSpPr>
            <p:spPr>
              <a:xfrm>
                <a:off x="6067261" y="4181561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5" name="Google Shape;8847;p72">
                <a:extLst>
                  <a:ext uri="{FF2B5EF4-FFF2-40B4-BE49-F238E27FC236}">
                    <a16:creationId xmlns:a16="http://schemas.microsoft.com/office/drawing/2014/main" id="{ADB66867-D039-E69C-3A2E-801FC6BDAF87}"/>
                  </a:ext>
                </a:extLst>
              </p:cNvPr>
              <p:cNvSpPr/>
              <p:nvPr/>
            </p:nvSpPr>
            <p:spPr>
              <a:xfrm>
                <a:off x="5873814" y="3842356"/>
                <a:ext cx="126928" cy="325513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331" extrusionOk="0">
                    <a:moveTo>
                      <a:pt x="1" y="1"/>
                    </a:moveTo>
                    <a:lnTo>
                      <a:pt x="1" y="115"/>
                    </a:lnTo>
                    <a:lnTo>
                      <a:pt x="1" y="223"/>
                    </a:lnTo>
                    <a:cubicBezTo>
                      <a:pt x="15" y="253"/>
                      <a:pt x="22" y="280"/>
                      <a:pt x="35" y="309"/>
                    </a:cubicBezTo>
                    <a:cubicBezTo>
                      <a:pt x="130" y="539"/>
                      <a:pt x="187" y="741"/>
                      <a:pt x="223" y="913"/>
                    </a:cubicBezTo>
                    <a:cubicBezTo>
                      <a:pt x="230" y="963"/>
                      <a:pt x="237" y="1006"/>
                      <a:pt x="237" y="1050"/>
                    </a:cubicBezTo>
                    <a:lnTo>
                      <a:pt x="518" y="1331"/>
                    </a:lnTo>
                    <a:lnTo>
                      <a:pt x="518" y="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6" name="Google Shape;8848;p72">
                <a:extLst>
                  <a:ext uri="{FF2B5EF4-FFF2-40B4-BE49-F238E27FC236}">
                    <a16:creationId xmlns:a16="http://schemas.microsoft.com/office/drawing/2014/main" id="{C8B94FC8-A388-87A0-6E4A-631517580F98}"/>
                  </a:ext>
                </a:extLst>
              </p:cNvPr>
              <p:cNvSpPr/>
              <p:nvPr/>
            </p:nvSpPr>
            <p:spPr>
              <a:xfrm>
                <a:off x="5873814" y="3896893"/>
                <a:ext cx="245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7" name="Google Shape;8849;p72">
                <a:extLst>
                  <a:ext uri="{FF2B5EF4-FFF2-40B4-BE49-F238E27FC236}">
                    <a16:creationId xmlns:a16="http://schemas.microsoft.com/office/drawing/2014/main" id="{F64AACF2-8987-A4D5-10B3-CD3965AF9393}"/>
                  </a:ext>
                </a:extLst>
              </p:cNvPr>
              <p:cNvSpPr/>
              <p:nvPr/>
            </p:nvSpPr>
            <p:spPr>
              <a:xfrm>
                <a:off x="6000496" y="3842356"/>
                <a:ext cx="128395" cy="325513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31" extrusionOk="0">
                    <a:moveTo>
                      <a:pt x="525" y="1"/>
                    </a:moveTo>
                    <a:lnTo>
                      <a:pt x="0" y="525"/>
                    </a:lnTo>
                    <a:lnTo>
                      <a:pt x="0" y="1331"/>
                    </a:lnTo>
                    <a:lnTo>
                      <a:pt x="287" y="1043"/>
                    </a:lnTo>
                    <a:lnTo>
                      <a:pt x="287" y="1020"/>
                    </a:lnTo>
                    <a:cubicBezTo>
                      <a:pt x="316" y="877"/>
                      <a:pt x="366" y="705"/>
                      <a:pt x="446" y="511"/>
                    </a:cubicBezTo>
                    <a:cubicBezTo>
                      <a:pt x="459" y="489"/>
                      <a:pt x="466" y="460"/>
                      <a:pt x="475" y="439"/>
                    </a:cubicBezTo>
                    <a:cubicBezTo>
                      <a:pt x="489" y="403"/>
                      <a:pt x="503" y="373"/>
                      <a:pt x="518" y="339"/>
                    </a:cubicBezTo>
                    <a:cubicBezTo>
                      <a:pt x="525" y="266"/>
                      <a:pt x="525" y="194"/>
                      <a:pt x="525" y="115"/>
                    </a:cubicBez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8" name="Google Shape;8850;p72">
                <a:extLst>
                  <a:ext uri="{FF2B5EF4-FFF2-40B4-BE49-F238E27FC236}">
                    <a16:creationId xmlns:a16="http://schemas.microsoft.com/office/drawing/2014/main" id="{5612B96D-19FD-6B53-8EFD-D1A618105AD7}"/>
                  </a:ext>
                </a:extLst>
              </p:cNvPr>
              <p:cNvSpPr/>
              <p:nvPr/>
            </p:nvSpPr>
            <p:spPr>
              <a:xfrm>
                <a:off x="6070440" y="4091807"/>
                <a:ext cx="1957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8" h="23" extrusionOk="0">
                    <a:moveTo>
                      <a:pt x="1" y="0"/>
                    </a:moveTo>
                    <a:lnTo>
                      <a:pt x="1" y="23"/>
                    </a:lnTo>
                    <a:lnTo>
                      <a:pt x="8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9" name="Google Shape;8851;p72">
                <a:extLst>
                  <a:ext uri="{FF2B5EF4-FFF2-40B4-BE49-F238E27FC236}">
                    <a16:creationId xmlns:a16="http://schemas.microsoft.com/office/drawing/2014/main" id="{126E5C18-DBE2-2530-6526-62C71C1BA741}"/>
                  </a:ext>
                </a:extLst>
              </p:cNvPr>
              <p:cNvSpPr/>
              <p:nvPr/>
            </p:nvSpPr>
            <p:spPr>
              <a:xfrm>
                <a:off x="5873814" y="3661381"/>
                <a:ext cx="126928" cy="309616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266" extrusionOk="0">
                    <a:moveTo>
                      <a:pt x="58" y="1"/>
                    </a:moveTo>
                    <a:cubicBezTo>
                      <a:pt x="22" y="237"/>
                      <a:pt x="1" y="489"/>
                      <a:pt x="1" y="741"/>
                    </a:cubicBezTo>
                    <a:lnTo>
                      <a:pt x="518" y="1265"/>
                    </a:lnTo>
                    <a:lnTo>
                      <a:pt x="518" y="45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0" name="Google Shape;8852;p72">
                <a:extLst>
                  <a:ext uri="{FF2B5EF4-FFF2-40B4-BE49-F238E27FC236}">
                    <a16:creationId xmlns:a16="http://schemas.microsoft.com/office/drawing/2014/main" id="{9C1672A0-A4EF-111E-F457-3394157ACB38}"/>
                  </a:ext>
                </a:extLst>
              </p:cNvPr>
              <p:cNvSpPr/>
              <p:nvPr/>
            </p:nvSpPr>
            <p:spPr>
              <a:xfrm>
                <a:off x="6000496" y="3661381"/>
                <a:ext cx="128395" cy="30961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266" extrusionOk="0">
                    <a:moveTo>
                      <a:pt x="466" y="1"/>
                    </a:moveTo>
                    <a:lnTo>
                      <a:pt x="0" y="459"/>
                    </a:lnTo>
                    <a:lnTo>
                      <a:pt x="0" y="1265"/>
                    </a:lnTo>
                    <a:lnTo>
                      <a:pt x="525" y="741"/>
                    </a:lnTo>
                    <a:cubicBezTo>
                      <a:pt x="518" y="489"/>
                      <a:pt x="496" y="237"/>
                      <a:pt x="4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1" name="Google Shape;8853;p72">
                <a:extLst>
                  <a:ext uri="{FF2B5EF4-FFF2-40B4-BE49-F238E27FC236}">
                    <a16:creationId xmlns:a16="http://schemas.microsoft.com/office/drawing/2014/main" id="{700BB87B-614E-82BF-41F2-5AE08317F5F2}"/>
                  </a:ext>
                </a:extLst>
              </p:cNvPr>
              <p:cNvSpPr/>
              <p:nvPr/>
            </p:nvSpPr>
            <p:spPr>
              <a:xfrm>
                <a:off x="5887754" y="3497770"/>
                <a:ext cx="112988" cy="27611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29" extrusionOk="0">
                    <a:moveTo>
                      <a:pt x="137" y="0"/>
                    </a:moveTo>
                    <a:cubicBezTo>
                      <a:pt x="80" y="187"/>
                      <a:pt x="37" y="418"/>
                      <a:pt x="1" y="670"/>
                    </a:cubicBezTo>
                    <a:lnTo>
                      <a:pt x="461" y="1128"/>
                    </a:lnTo>
                    <a:lnTo>
                      <a:pt x="461" y="325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2" name="Google Shape;8854;p72">
                <a:extLst>
                  <a:ext uri="{FF2B5EF4-FFF2-40B4-BE49-F238E27FC236}">
                    <a16:creationId xmlns:a16="http://schemas.microsoft.com/office/drawing/2014/main" id="{7D216CD8-2C9D-E8F4-2906-D7F3A60D8B1A}"/>
                  </a:ext>
                </a:extLst>
              </p:cNvPr>
              <p:cNvSpPr/>
              <p:nvPr/>
            </p:nvSpPr>
            <p:spPr>
              <a:xfrm>
                <a:off x="6000496" y="3497770"/>
                <a:ext cx="114211" cy="276111"/>
              </a:xfrm>
              <a:custGeom>
                <a:avLst/>
                <a:gdLst/>
                <a:ahLst/>
                <a:cxnLst/>
                <a:rect l="l" t="t" r="r" b="b"/>
                <a:pathLst>
                  <a:path w="467" h="1129" extrusionOk="0">
                    <a:moveTo>
                      <a:pt x="323" y="0"/>
                    </a:moveTo>
                    <a:lnTo>
                      <a:pt x="0" y="325"/>
                    </a:lnTo>
                    <a:lnTo>
                      <a:pt x="0" y="1128"/>
                    </a:lnTo>
                    <a:lnTo>
                      <a:pt x="466" y="670"/>
                    </a:lnTo>
                    <a:cubicBezTo>
                      <a:pt x="432" y="418"/>
                      <a:pt x="380" y="187"/>
                      <a:pt x="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3" name="Google Shape;8855;p72">
                <a:extLst>
                  <a:ext uri="{FF2B5EF4-FFF2-40B4-BE49-F238E27FC236}">
                    <a16:creationId xmlns:a16="http://schemas.microsoft.com/office/drawing/2014/main" id="{F4294947-8202-A2ED-D21E-15A98A208679}"/>
                  </a:ext>
                </a:extLst>
              </p:cNvPr>
              <p:cNvSpPr/>
              <p:nvPr/>
            </p:nvSpPr>
            <p:spPr>
              <a:xfrm>
                <a:off x="5921258" y="3381604"/>
                <a:ext cx="79483" cy="19565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800" extrusionOk="0">
                    <a:moveTo>
                      <a:pt x="324" y="1"/>
                    </a:moveTo>
                    <a:cubicBezTo>
                      <a:pt x="202" y="1"/>
                      <a:pt x="93" y="187"/>
                      <a:pt x="0" y="475"/>
                    </a:cubicBezTo>
                    <a:lnTo>
                      <a:pt x="324" y="800"/>
                    </a:lnTo>
                    <a:lnTo>
                      <a:pt x="32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4" name="Google Shape;8856;p72">
                <a:extLst>
                  <a:ext uri="{FF2B5EF4-FFF2-40B4-BE49-F238E27FC236}">
                    <a16:creationId xmlns:a16="http://schemas.microsoft.com/office/drawing/2014/main" id="{9F081B66-D90C-99A4-F666-B131846067E8}"/>
                  </a:ext>
                </a:extLst>
              </p:cNvPr>
              <p:cNvSpPr/>
              <p:nvPr/>
            </p:nvSpPr>
            <p:spPr>
              <a:xfrm>
                <a:off x="6000496" y="3381604"/>
                <a:ext cx="79238" cy="19565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800" extrusionOk="0">
                    <a:moveTo>
                      <a:pt x="0" y="1"/>
                    </a:moveTo>
                    <a:lnTo>
                      <a:pt x="0" y="800"/>
                    </a:lnTo>
                    <a:lnTo>
                      <a:pt x="323" y="475"/>
                    </a:lnTo>
                    <a:cubicBezTo>
                      <a:pt x="237" y="187"/>
                      <a:pt x="121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5" name="Google Shape;8857;p72">
                <a:extLst>
                  <a:ext uri="{FF2B5EF4-FFF2-40B4-BE49-F238E27FC236}">
                    <a16:creationId xmlns:a16="http://schemas.microsoft.com/office/drawing/2014/main" id="{152CC037-7184-6CD7-B691-3EEE7931537A}"/>
                  </a:ext>
                </a:extLst>
              </p:cNvPr>
              <p:cNvSpPr/>
              <p:nvPr/>
            </p:nvSpPr>
            <p:spPr>
              <a:xfrm>
                <a:off x="6000496" y="4097188"/>
                <a:ext cx="70189" cy="84619"/>
              </a:xfrm>
              <a:custGeom>
                <a:avLst/>
                <a:gdLst/>
                <a:ahLst/>
                <a:cxnLst/>
                <a:rect l="l" t="t" r="r" b="b"/>
                <a:pathLst>
                  <a:path w="287" h="346" extrusionOk="0">
                    <a:moveTo>
                      <a:pt x="287" y="1"/>
                    </a:moveTo>
                    <a:lnTo>
                      <a:pt x="0" y="289"/>
                    </a:lnTo>
                    <a:lnTo>
                      <a:pt x="0" y="346"/>
                    </a:lnTo>
                    <a:lnTo>
                      <a:pt x="273" y="346"/>
                    </a:lnTo>
                    <a:cubicBezTo>
                      <a:pt x="259" y="259"/>
                      <a:pt x="259" y="137"/>
                      <a:pt x="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6" name="Google Shape;8858;p72">
                <a:extLst>
                  <a:ext uri="{FF2B5EF4-FFF2-40B4-BE49-F238E27FC236}">
                    <a16:creationId xmlns:a16="http://schemas.microsoft.com/office/drawing/2014/main" id="{33B54792-2BCF-BA81-8F12-C81C105E90A1}"/>
                  </a:ext>
                </a:extLst>
              </p:cNvPr>
              <p:cNvSpPr/>
              <p:nvPr/>
            </p:nvSpPr>
            <p:spPr>
              <a:xfrm>
                <a:off x="5931774" y="4098900"/>
                <a:ext cx="68967" cy="82907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3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3" y="130"/>
                      <a:pt x="14" y="239"/>
                      <a:pt x="0" y="325"/>
                    </a:cubicBezTo>
                    <a:cubicBezTo>
                      <a:pt x="0" y="325"/>
                      <a:pt x="7" y="332"/>
                      <a:pt x="7" y="339"/>
                    </a:cubicBezTo>
                    <a:lnTo>
                      <a:pt x="281" y="339"/>
                    </a:lnTo>
                    <a:lnTo>
                      <a:pt x="281" y="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7" name="Google Shape;8859;p72">
                <a:extLst>
                  <a:ext uri="{FF2B5EF4-FFF2-40B4-BE49-F238E27FC236}">
                    <a16:creationId xmlns:a16="http://schemas.microsoft.com/office/drawing/2014/main" id="{B36AD91B-E3CC-B08F-41B5-166A02ACF62C}"/>
                  </a:ext>
                </a:extLst>
              </p:cNvPr>
              <p:cNvSpPr/>
              <p:nvPr/>
            </p:nvSpPr>
            <p:spPr>
              <a:xfrm>
                <a:off x="5754224" y="3759694"/>
                <a:ext cx="119836" cy="27611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129" extrusionOk="0">
                    <a:moveTo>
                      <a:pt x="216" y="1"/>
                    </a:moveTo>
                    <a:lnTo>
                      <a:pt x="0" y="504"/>
                    </a:lnTo>
                    <a:lnTo>
                      <a:pt x="245" y="1129"/>
                    </a:lnTo>
                    <a:lnTo>
                      <a:pt x="490" y="568"/>
                    </a:lnTo>
                    <a:lnTo>
                      <a:pt x="490" y="561"/>
                    </a:lnTo>
                    <a:cubicBezTo>
                      <a:pt x="404" y="366"/>
                      <a:pt x="309" y="180"/>
                      <a:pt x="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8" name="Google Shape;8860;p72">
                <a:extLst>
                  <a:ext uri="{FF2B5EF4-FFF2-40B4-BE49-F238E27FC236}">
                    <a16:creationId xmlns:a16="http://schemas.microsoft.com/office/drawing/2014/main" id="{D8003AB8-5D66-DE44-4CBB-933526939B0A}"/>
                  </a:ext>
                </a:extLst>
              </p:cNvPr>
              <p:cNvSpPr/>
              <p:nvPr/>
            </p:nvSpPr>
            <p:spPr>
              <a:xfrm>
                <a:off x="5676943" y="3975641"/>
                <a:ext cx="195161" cy="2061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84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" y="30"/>
                      <a:pt x="21" y="59"/>
                      <a:pt x="30" y="87"/>
                    </a:cubicBezTo>
                    <a:cubicBezTo>
                      <a:pt x="123" y="318"/>
                      <a:pt x="216" y="505"/>
                      <a:pt x="309" y="656"/>
                    </a:cubicBezTo>
                    <a:lnTo>
                      <a:pt x="754" y="843"/>
                    </a:lnTo>
                    <a:lnTo>
                      <a:pt x="797" y="843"/>
                    </a:lnTo>
                    <a:lnTo>
                      <a:pt x="561" y="2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9" name="Google Shape;8861;p72">
                <a:extLst>
                  <a:ext uri="{FF2B5EF4-FFF2-40B4-BE49-F238E27FC236}">
                    <a16:creationId xmlns:a16="http://schemas.microsoft.com/office/drawing/2014/main" id="{C4CF29B4-4432-D54D-6DB1-50B1B5094657}"/>
                  </a:ext>
                </a:extLst>
              </p:cNvPr>
              <p:cNvSpPr/>
              <p:nvPr/>
            </p:nvSpPr>
            <p:spPr>
              <a:xfrm>
                <a:off x="5752512" y="4136073"/>
                <a:ext cx="109075" cy="45733"/>
              </a:xfrm>
              <a:custGeom>
                <a:avLst/>
                <a:gdLst/>
                <a:ahLst/>
                <a:cxnLst/>
                <a:rect l="l" t="t" r="r" b="b"/>
                <a:pathLst>
                  <a:path w="446" h="18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0" y="71"/>
                      <a:pt x="93" y="137"/>
                      <a:pt x="143" y="187"/>
                    </a:cubicBezTo>
                    <a:lnTo>
                      <a:pt x="445" y="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0" name="Google Shape;8862;p72">
                <a:extLst>
                  <a:ext uri="{FF2B5EF4-FFF2-40B4-BE49-F238E27FC236}">
                    <a16:creationId xmlns:a16="http://schemas.microsoft.com/office/drawing/2014/main" id="{A51EC4B0-331A-776B-29B4-44111EB12E11}"/>
                  </a:ext>
                </a:extLst>
              </p:cNvPr>
              <p:cNvSpPr/>
              <p:nvPr/>
            </p:nvSpPr>
            <p:spPr>
              <a:xfrm>
                <a:off x="5873814" y="3896893"/>
                <a:ext cx="245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1" name="Google Shape;8863;p72">
                <a:extLst>
                  <a:ext uri="{FF2B5EF4-FFF2-40B4-BE49-F238E27FC236}">
                    <a16:creationId xmlns:a16="http://schemas.microsoft.com/office/drawing/2014/main" id="{A9FD43B9-F5AB-F5E8-BEDD-873DAA282E6E}"/>
                  </a:ext>
                </a:extLst>
              </p:cNvPr>
              <p:cNvSpPr/>
              <p:nvPr/>
            </p:nvSpPr>
            <p:spPr>
              <a:xfrm>
                <a:off x="5877237" y="4065639"/>
                <a:ext cx="60162" cy="116167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75" extrusionOk="0">
                    <a:moveTo>
                      <a:pt x="209" y="0"/>
                    </a:moveTo>
                    <a:lnTo>
                      <a:pt x="173" y="80"/>
                    </a:lnTo>
                    <a:lnTo>
                      <a:pt x="116" y="216"/>
                    </a:lnTo>
                    <a:lnTo>
                      <a:pt x="1" y="475"/>
                    </a:lnTo>
                    <a:lnTo>
                      <a:pt x="216" y="475"/>
                    </a:lnTo>
                    <a:cubicBezTo>
                      <a:pt x="216" y="468"/>
                      <a:pt x="223" y="461"/>
                      <a:pt x="223" y="461"/>
                    </a:cubicBezTo>
                    <a:cubicBezTo>
                      <a:pt x="237" y="375"/>
                      <a:pt x="246" y="266"/>
                      <a:pt x="223" y="137"/>
                    </a:cubicBezTo>
                    <a:cubicBezTo>
                      <a:pt x="223" y="93"/>
                      <a:pt x="216" y="50"/>
                      <a:pt x="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2" name="Google Shape;8864;p72">
                <a:extLst>
                  <a:ext uri="{FF2B5EF4-FFF2-40B4-BE49-F238E27FC236}">
                    <a16:creationId xmlns:a16="http://schemas.microsoft.com/office/drawing/2014/main" id="{0439DCFC-644E-5B97-4B0D-1A8AE271447C}"/>
                  </a:ext>
                </a:extLst>
              </p:cNvPr>
              <p:cNvSpPr/>
              <p:nvPr/>
            </p:nvSpPr>
            <p:spPr>
              <a:xfrm>
                <a:off x="5813896" y="3896893"/>
                <a:ext cx="114700" cy="28491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1165" extrusionOk="0">
                    <a:moveTo>
                      <a:pt x="246" y="0"/>
                    </a:moveTo>
                    <a:lnTo>
                      <a:pt x="246" y="7"/>
                    </a:lnTo>
                    <a:lnTo>
                      <a:pt x="1" y="568"/>
                    </a:lnTo>
                    <a:lnTo>
                      <a:pt x="237" y="1165"/>
                    </a:lnTo>
                    <a:lnTo>
                      <a:pt x="260" y="1165"/>
                    </a:lnTo>
                    <a:lnTo>
                      <a:pt x="375" y="906"/>
                    </a:lnTo>
                    <a:lnTo>
                      <a:pt x="432" y="770"/>
                    </a:lnTo>
                    <a:lnTo>
                      <a:pt x="468" y="690"/>
                    </a:lnTo>
                    <a:cubicBezTo>
                      <a:pt x="432" y="518"/>
                      <a:pt x="375" y="316"/>
                      <a:pt x="280" y="86"/>
                    </a:cubicBezTo>
                    <a:cubicBezTo>
                      <a:pt x="267" y="57"/>
                      <a:pt x="260" y="30"/>
                      <a:pt x="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3" name="Google Shape;8865;p72">
                <a:extLst>
                  <a:ext uri="{FF2B5EF4-FFF2-40B4-BE49-F238E27FC236}">
                    <a16:creationId xmlns:a16="http://schemas.microsoft.com/office/drawing/2014/main" id="{0907C3C1-D617-1EC4-6965-020CF228457E}"/>
                  </a:ext>
                </a:extLst>
              </p:cNvPr>
              <p:cNvSpPr/>
              <p:nvPr/>
            </p:nvSpPr>
            <p:spPr>
              <a:xfrm>
                <a:off x="6063837" y="4095476"/>
                <a:ext cx="45733" cy="86331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53" extrusionOk="0">
                    <a:moveTo>
                      <a:pt x="35" y="1"/>
                    </a:moveTo>
                    <a:lnTo>
                      <a:pt x="28" y="8"/>
                    </a:lnTo>
                    <a:cubicBezTo>
                      <a:pt x="0" y="144"/>
                      <a:pt x="0" y="266"/>
                      <a:pt x="14" y="353"/>
                    </a:cubicBezTo>
                    <a:lnTo>
                      <a:pt x="187" y="353"/>
                    </a:lnTo>
                    <a:lnTo>
                      <a:pt x="107" y="173"/>
                    </a:lnTo>
                    <a:lnTo>
                      <a:pt x="107" y="166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4" name="Google Shape;8866;p72">
                <a:extLst>
                  <a:ext uri="{FF2B5EF4-FFF2-40B4-BE49-F238E27FC236}">
                    <a16:creationId xmlns:a16="http://schemas.microsoft.com/office/drawing/2014/main" id="{E8F68690-9CE6-9912-F8E6-288307D888EE}"/>
                  </a:ext>
                </a:extLst>
              </p:cNvPr>
              <p:cNvSpPr/>
              <p:nvPr/>
            </p:nvSpPr>
            <p:spPr>
              <a:xfrm>
                <a:off x="6067261" y="4181561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5" name="Google Shape;8867;p72">
                <a:extLst>
                  <a:ext uri="{FF2B5EF4-FFF2-40B4-BE49-F238E27FC236}">
                    <a16:creationId xmlns:a16="http://schemas.microsoft.com/office/drawing/2014/main" id="{269E7675-5B7F-1B4C-A492-A290E867D6D3}"/>
                  </a:ext>
                </a:extLst>
              </p:cNvPr>
              <p:cNvSpPr/>
              <p:nvPr/>
            </p:nvSpPr>
            <p:spPr>
              <a:xfrm>
                <a:off x="6070440" y="4091807"/>
                <a:ext cx="1957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8" h="23" extrusionOk="0">
                    <a:moveTo>
                      <a:pt x="1" y="0"/>
                    </a:moveTo>
                    <a:lnTo>
                      <a:pt x="1" y="23"/>
                    </a:lnTo>
                    <a:lnTo>
                      <a:pt x="8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6" name="Google Shape;8868;p72">
                <a:extLst>
                  <a:ext uri="{FF2B5EF4-FFF2-40B4-BE49-F238E27FC236}">
                    <a16:creationId xmlns:a16="http://schemas.microsoft.com/office/drawing/2014/main" id="{8E287EDA-0F68-BD5E-9792-9DBA9D99016F}"/>
                  </a:ext>
                </a:extLst>
              </p:cNvPr>
              <p:cNvSpPr/>
              <p:nvPr/>
            </p:nvSpPr>
            <p:spPr>
              <a:xfrm>
                <a:off x="6116417" y="3831840"/>
                <a:ext cx="103694" cy="234046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57" extrusionOk="0">
                    <a:moveTo>
                      <a:pt x="237" y="1"/>
                    </a:moveTo>
                    <a:cubicBezTo>
                      <a:pt x="173" y="123"/>
                      <a:pt x="101" y="252"/>
                      <a:pt x="44" y="382"/>
                    </a:cubicBezTo>
                    <a:cubicBezTo>
                      <a:pt x="29" y="416"/>
                      <a:pt x="15" y="446"/>
                      <a:pt x="1" y="482"/>
                    </a:cubicBezTo>
                    <a:lnTo>
                      <a:pt x="35" y="554"/>
                    </a:lnTo>
                    <a:lnTo>
                      <a:pt x="208" y="956"/>
                    </a:lnTo>
                    <a:lnTo>
                      <a:pt x="424" y="432"/>
                    </a:lnTo>
                    <a:lnTo>
                      <a:pt x="23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7" name="Google Shape;8869;p72">
                <a:extLst>
                  <a:ext uri="{FF2B5EF4-FFF2-40B4-BE49-F238E27FC236}">
                    <a16:creationId xmlns:a16="http://schemas.microsoft.com/office/drawing/2014/main" id="{6C3CA440-93C6-1879-D29D-847CB19BC952}"/>
                  </a:ext>
                </a:extLst>
              </p:cNvPr>
              <p:cNvSpPr/>
              <p:nvPr/>
            </p:nvSpPr>
            <p:spPr>
              <a:xfrm>
                <a:off x="6174378" y="3733037"/>
                <a:ext cx="96847" cy="204454"/>
              </a:xfrm>
              <a:custGeom>
                <a:avLst/>
                <a:gdLst/>
                <a:ahLst/>
                <a:cxnLst/>
                <a:rect l="l" t="t" r="r" b="b"/>
                <a:pathLst>
                  <a:path w="396" h="836" extrusionOk="0">
                    <a:moveTo>
                      <a:pt x="266" y="1"/>
                    </a:moveTo>
                    <a:cubicBezTo>
                      <a:pt x="180" y="110"/>
                      <a:pt x="86" y="253"/>
                      <a:pt x="0" y="405"/>
                    </a:cubicBezTo>
                    <a:lnTo>
                      <a:pt x="187" y="836"/>
                    </a:lnTo>
                    <a:lnTo>
                      <a:pt x="187" y="829"/>
                    </a:lnTo>
                    <a:lnTo>
                      <a:pt x="395" y="303"/>
                    </a:lnTo>
                    <a:lnTo>
                      <a:pt x="2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8" name="Google Shape;8870;p72">
                <a:extLst>
                  <a:ext uri="{FF2B5EF4-FFF2-40B4-BE49-F238E27FC236}">
                    <a16:creationId xmlns:a16="http://schemas.microsoft.com/office/drawing/2014/main" id="{673EC4BF-FE63-299A-1CE1-ED78B538E515}"/>
                  </a:ext>
                </a:extLst>
              </p:cNvPr>
              <p:cNvSpPr/>
              <p:nvPr/>
            </p:nvSpPr>
            <p:spPr>
              <a:xfrm>
                <a:off x="6239186" y="3675810"/>
                <a:ext cx="83151" cy="1313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537" extrusionOk="0">
                    <a:moveTo>
                      <a:pt x="308" y="0"/>
                    </a:moveTo>
                    <a:cubicBezTo>
                      <a:pt x="230" y="0"/>
                      <a:pt x="121" y="91"/>
                      <a:pt x="1" y="235"/>
                    </a:cubicBezTo>
                    <a:lnTo>
                      <a:pt x="130" y="537"/>
                    </a:lnTo>
                    <a:lnTo>
                      <a:pt x="339" y="5"/>
                    </a:lnTo>
                    <a:cubicBezTo>
                      <a:pt x="329" y="2"/>
                      <a:pt x="319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9" name="Google Shape;8871;p72">
                <a:extLst>
                  <a:ext uri="{FF2B5EF4-FFF2-40B4-BE49-F238E27FC236}">
                    <a16:creationId xmlns:a16="http://schemas.microsoft.com/office/drawing/2014/main" id="{9562ABFE-C865-0775-3303-45647B9F9F7B}"/>
                  </a:ext>
                </a:extLst>
              </p:cNvPr>
              <p:cNvSpPr/>
              <p:nvPr/>
            </p:nvSpPr>
            <p:spPr>
              <a:xfrm>
                <a:off x="6270979" y="3677033"/>
                <a:ext cx="77771" cy="13010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532" extrusionOk="0">
                    <a:moveTo>
                      <a:pt x="209" y="0"/>
                    </a:moveTo>
                    <a:lnTo>
                      <a:pt x="0" y="532"/>
                    </a:lnTo>
                    <a:lnTo>
                      <a:pt x="302" y="402"/>
                    </a:lnTo>
                    <a:cubicBezTo>
                      <a:pt x="318" y="187"/>
                      <a:pt x="295" y="37"/>
                      <a:pt x="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0" name="Google Shape;8872;p72">
                <a:extLst>
                  <a:ext uri="{FF2B5EF4-FFF2-40B4-BE49-F238E27FC236}">
                    <a16:creationId xmlns:a16="http://schemas.microsoft.com/office/drawing/2014/main" id="{3CBA4951-FCA4-E5D5-D066-0E2A65C1C689}"/>
                  </a:ext>
                </a:extLst>
              </p:cNvPr>
              <p:cNvSpPr/>
              <p:nvPr/>
            </p:nvSpPr>
            <p:spPr>
              <a:xfrm>
                <a:off x="6219866" y="3775346"/>
                <a:ext cx="125216" cy="160433"/>
              </a:xfrm>
              <a:custGeom>
                <a:avLst/>
                <a:gdLst/>
                <a:ahLst/>
                <a:cxnLst/>
                <a:rect l="l" t="t" r="r" b="b"/>
                <a:pathLst>
                  <a:path w="512" h="656" extrusionOk="0">
                    <a:moveTo>
                      <a:pt x="511" y="0"/>
                    </a:moveTo>
                    <a:lnTo>
                      <a:pt x="209" y="130"/>
                    </a:lnTo>
                    <a:lnTo>
                      <a:pt x="1" y="656"/>
                    </a:lnTo>
                    <a:lnTo>
                      <a:pt x="425" y="475"/>
                    </a:lnTo>
                    <a:cubicBezTo>
                      <a:pt x="468" y="302"/>
                      <a:pt x="497" y="138"/>
                      <a:pt x="5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1" name="Google Shape;8873;p72">
                <a:extLst>
                  <a:ext uri="{FF2B5EF4-FFF2-40B4-BE49-F238E27FC236}">
                    <a16:creationId xmlns:a16="http://schemas.microsoft.com/office/drawing/2014/main" id="{1D8203E9-0800-6CF7-5F84-51C405513FD0}"/>
                  </a:ext>
                </a:extLst>
              </p:cNvPr>
              <p:cNvSpPr/>
              <p:nvPr/>
            </p:nvSpPr>
            <p:spPr>
              <a:xfrm>
                <a:off x="6167041" y="3891268"/>
                <a:ext cx="156765" cy="174618"/>
              </a:xfrm>
              <a:custGeom>
                <a:avLst/>
                <a:gdLst/>
                <a:ahLst/>
                <a:cxnLst/>
                <a:rect l="l" t="t" r="r" b="b"/>
                <a:pathLst>
                  <a:path w="641" h="714" extrusionOk="0">
                    <a:moveTo>
                      <a:pt x="641" y="1"/>
                    </a:moveTo>
                    <a:lnTo>
                      <a:pt x="217" y="182"/>
                    </a:lnTo>
                    <a:lnTo>
                      <a:pt x="217" y="189"/>
                    </a:lnTo>
                    <a:lnTo>
                      <a:pt x="1" y="713"/>
                    </a:lnTo>
                    <a:lnTo>
                      <a:pt x="484" y="511"/>
                    </a:lnTo>
                    <a:cubicBezTo>
                      <a:pt x="548" y="339"/>
                      <a:pt x="598" y="166"/>
                      <a:pt x="6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2" name="Google Shape;8874;p72">
                <a:extLst>
                  <a:ext uri="{FF2B5EF4-FFF2-40B4-BE49-F238E27FC236}">
                    <a16:creationId xmlns:a16="http://schemas.microsoft.com/office/drawing/2014/main" id="{902755D0-5CBB-F195-9FB7-ADFEACBA9F46}"/>
                  </a:ext>
                </a:extLst>
              </p:cNvPr>
              <p:cNvSpPr/>
              <p:nvPr/>
            </p:nvSpPr>
            <p:spPr>
              <a:xfrm>
                <a:off x="6121553" y="4016238"/>
                <a:ext cx="163857" cy="165569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7" extrusionOk="0">
                    <a:moveTo>
                      <a:pt x="670" y="0"/>
                    </a:moveTo>
                    <a:lnTo>
                      <a:pt x="187" y="202"/>
                    </a:lnTo>
                    <a:lnTo>
                      <a:pt x="1" y="677"/>
                    </a:lnTo>
                    <a:lnTo>
                      <a:pt x="116" y="677"/>
                    </a:lnTo>
                    <a:lnTo>
                      <a:pt x="403" y="554"/>
                    </a:lnTo>
                    <a:cubicBezTo>
                      <a:pt x="482" y="432"/>
                      <a:pt x="561" y="266"/>
                      <a:pt x="641" y="73"/>
                    </a:cubicBezTo>
                    <a:cubicBezTo>
                      <a:pt x="648" y="50"/>
                      <a:pt x="661" y="23"/>
                      <a:pt x="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3" name="Google Shape;8875;p72">
                <a:extLst>
                  <a:ext uri="{FF2B5EF4-FFF2-40B4-BE49-F238E27FC236}">
                    <a16:creationId xmlns:a16="http://schemas.microsoft.com/office/drawing/2014/main" id="{B8585925-CC20-7ADE-151B-22A45FFB3CF2}"/>
                  </a:ext>
                </a:extLst>
              </p:cNvPr>
              <p:cNvSpPr/>
              <p:nvPr/>
            </p:nvSpPr>
            <p:spPr>
              <a:xfrm>
                <a:off x="6149922" y="4151725"/>
                <a:ext cx="70189" cy="30081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23" extrusionOk="0">
                    <a:moveTo>
                      <a:pt x="287" y="0"/>
                    </a:moveTo>
                    <a:lnTo>
                      <a:pt x="0" y="123"/>
                    </a:lnTo>
                    <a:lnTo>
                      <a:pt x="200" y="123"/>
                    </a:lnTo>
                    <a:cubicBezTo>
                      <a:pt x="230" y="86"/>
                      <a:pt x="259" y="43"/>
                      <a:pt x="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4" name="Google Shape;8876;p72">
                <a:extLst>
                  <a:ext uri="{FF2B5EF4-FFF2-40B4-BE49-F238E27FC236}">
                    <a16:creationId xmlns:a16="http://schemas.microsoft.com/office/drawing/2014/main" id="{8BA3F1B2-F395-954F-4970-A89B4FD081AE}"/>
                  </a:ext>
                </a:extLst>
              </p:cNvPr>
              <p:cNvSpPr/>
              <p:nvPr/>
            </p:nvSpPr>
            <p:spPr>
              <a:xfrm>
                <a:off x="6070440" y="4091807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5" name="Google Shape;8877;p72">
                <a:extLst>
                  <a:ext uri="{FF2B5EF4-FFF2-40B4-BE49-F238E27FC236}">
                    <a16:creationId xmlns:a16="http://schemas.microsoft.com/office/drawing/2014/main" id="{5E06ABDD-8477-F22D-0B06-707AF32DD6C9}"/>
                  </a:ext>
                </a:extLst>
              </p:cNvPr>
              <p:cNvSpPr/>
              <p:nvPr/>
            </p:nvSpPr>
            <p:spPr>
              <a:xfrm>
                <a:off x="6070440" y="3949473"/>
                <a:ext cx="96847" cy="232334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50" extrusionOk="0">
                    <a:moveTo>
                      <a:pt x="189" y="1"/>
                    </a:moveTo>
                    <a:cubicBezTo>
                      <a:pt x="180" y="22"/>
                      <a:pt x="173" y="51"/>
                      <a:pt x="160" y="73"/>
                    </a:cubicBezTo>
                    <a:cubicBezTo>
                      <a:pt x="80" y="267"/>
                      <a:pt x="30" y="439"/>
                      <a:pt x="1" y="582"/>
                    </a:cubicBezTo>
                    <a:lnTo>
                      <a:pt x="8" y="598"/>
                    </a:lnTo>
                    <a:lnTo>
                      <a:pt x="80" y="763"/>
                    </a:lnTo>
                    <a:lnTo>
                      <a:pt x="80" y="770"/>
                    </a:lnTo>
                    <a:lnTo>
                      <a:pt x="160" y="950"/>
                    </a:lnTo>
                    <a:lnTo>
                      <a:pt x="210" y="950"/>
                    </a:lnTo>
                    <a:lnTo>
                      <a:pt x="396" y="475"/>
                    </a:lnTo>
                    <a:lnTo>
                      <a:pt x="223" y="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6" name="Google Shape;8878;p72">
                <a:extLst>
                  <a:ext uri="{FF2B5EF4-FFF2-40B4-BE49-F238E27FC236}">
                    <a16:creationId xmlns:a16="http://schemas.microsoft.com/office/drawing/2014/main" id="{692F980D-C691-137F-7650-9C549BAF4997}"/>
                  </a:ext>
                </a:extLst>
              </p:cNvPr>
              <p:cNvSpPr/>
              <p:nvPr/>
            </p:nvSpPr>
            <p:spPr>
              <a:xfrm>
                <a:off x="6323560" y="3891268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7" name="Google Shape;8879;p72">
                <a:extLst>
                  <a:ext uri="{FF2B5EF4-FFF2-40B4-BE49-F238E27FC236}">
                    <a16:creationId xmlns:a16="http://schemas.microsoft.com/office/drawing/2014/main" id="{07DE898B-125F-980F-CAF5-44D45785A900}"/>
                  </a:ext>
                </a:extLst>
              </p:cNvPr>
              <p:cNvSpPr/>
              <p:nvPr/>
            </p:nvSpPr>
            <p:spPr>
              <a:xfrm>
                <a:off x="5812429" y="4575303"/>
                <a:ext cx="167281" cy="144536"/>
              </a:xfrm>
              <a:custGeom>
                <a:avLst/>
                <a:gdLst/>
                <a:ahLst/>
                <a:cxnLst/>
                <a:rect l="l" t="t" r="r" b="b"/>
                <a:pathLst>
                  <a:path w="684" h="591" extrusionOk="0">
                    <a:moveTo>
                      <a:pt x="0" y="0"/>
                    </a:moveTo>
                    <a:lnTo>
                      <a:pt x="0" y="86"/>
                    </a:lnTo>
                    <a:lnTo>
                      <a:pt x="71" y="590"/>
                    </a:lnTo>
                    <a:lnTo>
                      <a:pt x="683" y="590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8" name="Google Shape;8880;p72">
                <a:extLst>
                  <a:ext uri="{FF2B5EF4-FFF2-40B4-BE49-F238E27FC236}">
                    <a16:creationId xmlns:a16="http://schemas.microsoft.com/office/drawing/2014/main" id="{557128F2-8875-D2EA-EB3F-8C5ED9A9B3A3}"/>
                  </a:ext>
                </a:extLst>
              </p:cNvPr>
              <p:cNvSpPr/>
              <p:nvPr/>
            </p:nvSpPr>
            <p:spPr>
              <a:xfrm>
                <a:off x="6021528" y="4575303"/>
                <a:ext cx="167036" cy="144536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91" extrusionOk="0">
                    <a:moveTo>
                      <a:pt x="1" y="0"/>
                    </a:moveTo>
                    <a:lnTo>
                      <a:pt x="1" y="590"/>
                    </a:lnTo>
                    <a:lnTo>
                      <a:pt x="611" y="590"/>
                    </a:lnTo>
                    <a:lnTo>
                      <a:pt x="682" y="8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9" name="Google Shape;8881;p72">
                <a:extLst>
                  <a:ext uri="{FF2B5EF4-FFF2-40B4-BE49-F238E27FC236}">
                    <a16:creationId xmlns:a16="http://schemas.microsoft.com/office/drawing/2014/main" id="{D2FAC13E-FFFB-803A-378E-7571146F2F99}"/>
                  </a:ext>
                </a:extLst>
              </p:cNvPr>
              <p:cNvSpPr/>
              <p:nvPr/>
            </p:nvSpPr>
            <p:spPr>
              <a:xfrm>
                <a:off x="5755691" y="4181561"/>
                <a:ext cx="489370" cy="355594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454" extrusionOk="0">
                    <a:moveTo>
                      <a:pt x="1" y="1"/>
                    </a:moveTo>
                    <a:lnTo>
                      <a:pt x="160" y="1165"/>
                    </a:lnTo>
                    <a:lnTo>
                      <a:pt x="232" y="1165"/>
                    </a:lnTo>
                    <a:lnTo>
                      <a:pt x="232" y="1453"/>
                    </a:lnTo>
                    <a:lnTo>
                      <a:pt x="915" y="1453"/>
                    </a:lnTo>
                    <a:lnTo>
                      <a:pt x="915" y="1165"/>
                    </a:lnTo>
                    <a:lnTo>
                      <a:pt x="1088" y="1165"/>
                    </a:lnTo>
                    <a:lnTo>
                      <a:pt x="1088" y="1453"/>
                    </a:lnTo>
                    <a:lnTo>
                      <a:pt x="1769" y="1453"/>
                    </a:lnTo>
                    <a:lnTo>
                      <a:pt x="1769" y="1165"/>
                    </a:lnTo>
                    <a:lnTo>
                      <a:pt x="1842" y="1165"/>
                    </a:lnTo>
                    <a:lnTo>
                      <a:pt x="200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0" name="Google Shape;8882;p72">
                <a:extLst>
                  <a:ext uri="{FF2B5EF4-FFF2-40B4-BE49-F238E27FC236}">
                    <a16:creationId xmlns:a16="http://schemas.microsoft.com/office/drawing/2014/main" id="{01855072-0267-F9B8-6C35-9E7C3134B172}"/>
                  </a:ext>
                </a:extLst>
              </p:cNvPr>
              <p:cNvSpPr/>
              <p:nvPr/>
            </p:nvSpPr>
            <p:spPr>
              <a:xfrm>
                <a:off x="6067261" y="4181561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1" name="Google Shape;8883;p72">
                <a:extLst>
                  <a:ext uri="{FF2B5EF4-FFF2-40B4-BE49-F238E27FC236}">
                    <a16:creationId xmlns:a16="http://schemas.microsoft.com/office/drawing/2014/main" id="{D0EBC74F-5E3A-25DF-FFFB-3C11FE7E3D60}"/>
                  </a:ext>
                </a:extLst>
              </p:cNvPr>
              <p:cNvSpPr/>
              <p:nvPr/>
            </p:nvSpPr>
            <p:spPr>
              <a:xfrm>
                <a:off x="6188318" y="4466474"/>
                <a:ext cx="42309" cy="38714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583" extrusionOk="0">
                    <a:moveTo>
                      <a:pt x="0" y="0"/>
                    </a:moveTo>
                    <a:lnTo>
                      <a:pt x="0" y="1582"/>
                    </a:lnTo>
                    <a:lnTo>
                      <a:pt x="173" y="1582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2" name="Google Shape;8884;p72">
                <a:extLst>
                  <a:ext uri="{FF2B5EF4-FFF2-40B4-BE49-F238E27FC236}">
                    <a16:creationId xmlns:a16="http://schemas.microsoft.com/office/drawing/2014/main" id="{826B309F-C0E5-E3B7-6490-1CEC9EE34708}"/>
                  </a:ext>
                </a:extLst>
              </p:cNvPr>
              <p:cNvSpPr/>
              <p:nvPr/>
            </p:nvSpPr>
            <p:spPr>
              <a:xfrm>
                <a:off x="5812429" y="4719594"/>
                <a:ext cx="167281" cy="3888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59" extrusionOk="0">
                    <a:moveTo>
                      <a:pt x="0" y="0"/>
                    </a:moveTo>
                    <a:lnTo>
                      <a:pt x="0" y="159"/>
                    </a:lnTo>
                    <a:lnTo>
                      <a:pt x="683" y="159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3" name="Google Shape;8885;p72">
                <a:extLst>
                  <a:ext uri="{FF2B5EF4-FFF2-40B4-BE49-F238E27FC236}">
                    <a16:creationId xmlns:a16="http://schemas.microsoft.com/office/drawing/2014/main" id="{28AAF317-C9E7-04C1-D408-81DB0C6E6967}"/>
                  </a:ext>
                </a:extLst>
              </p:cNvPr>
              <p:cNvSpPr/>
              <p:nvPr/>
            </p:nvSpPr>
            <p:spPr>
              <a:xfrm>
                <a:off x="6021528" y="4719594"/>
                <a:ext cx="167036" cy="3888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59" extrusionOk="0">
                    <a:moveTo>
                      <a:pt x="1" y="0"/>
                    </a:moveTo>
                    <a:lnTo>
                      <a:pt x="1" y="159"/>
                    </a:lnTo>
                    <a:lnTo>
                      <a:pt x="682" y="159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4" name="Google Shape;8886;p72">
                <a:extLst>
                  <a:ext uri="{FF2B5EF4-FFF2-40B4-BE49-F238E27FC236}">
                    <a16:creationId xmlns:a16="http://schemas.microsoft.com/office/drawing/2014/main" id="{D6A3B274-0897-22CE-5D9B-E87463774F8B}"/>
                  </a:ext>
                </a:extLst>
              </p:cNvPr>
              <p:cNvSpPr/>
              <p:nvPr/>
            </p:nvSpPr>
            <p:spPr>
              <a:xfrm>
                <a:off x="5812429" y="4536907"/>
                <a:ext cx="167281" cy="3864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683" y="157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5" name="Google Shape;8887;p72">
                <a:extLst>
                  <a:ext uri="{FF2B5EF4-FFF2-40B4-BE49-F238E27FC236}">
                    <a16:creationId xmlns:a16="http://schemas.microsoft.com/office/drawing/2014/main" id="{FFECE97C-D725-3E73-9B7B-64EF3EF708E3}"/>
                  </a:ext>
                </a:extLst>
              </p:cNvPr>
              <p:cNvSpPr/>
              <p:nvPr/>
            </p:nvSpPr>
            <p:spPr>
              <a:xfrm>
                <a:off x="6021528" y="4536907"/>
                <a:ext cx="167036" cy="3864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682" y="157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6" name="Google Shape;8888;p72">
                <a:extLst>
                  <a:ext uri="{FF2B5EF4-FFF2-40B4-BE49-F238E27FC236}">
                    <a16:creationId xmlns:a16="http://schemas.microsoft.com/office/drawing/2014/main" id="{B03B09B5-168E-B250-9D3B-926CDEE05F0A}"/>
                  </a:ext>
                </a:extLst>
              </p:cNvPr>
              <p:cNvSpPr/>
              <p:nvPr/>
            </p:nvSpPr>
            <p:spPr>
              <a:xfrm>
                <a:off x="5979464" y="4466474"/>
                <a:ext cx="42309" cy="38714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583" extrusionOk="0">
                    <a:moveTo>
                      <a:pt x="0" y="0"/>
                    </a:moveTo>
                    <a:lnTo>
                      <a:pt x="0" y="1582"/>
                    </a:lnTo>
                    <a:lnTo>
                      <a:pt x="173" y="1582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7" name="Google Shape;8889;p72">
                <a:extLst>
                  <a:ext uri="{FF2B5EF4-FFF2-40B4-BE49-F238E27FC236}">
                    <a16:creationId xmlns:a16="http://schemas.microsoft.com/office/drawing/2014/main" id="{0259A840-A725-DAF3-90B2-557670B34956}"/>
                  </a:ext>
                </a:extLst>
              </p:cNvPr>
              <p:cNvSpPr/>
              <p:nvPr/>
            </p:nvSpPr>
            <p:spPr>
              <a:xfrm>
                <a:off x="8633429" y="1871688"/>
                <a:ext cx="230622" cy="43263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769" extrusionOk="0">
                    <a:moveTo>
                      <a:pt x="60" y="1"/>
                    </a:moveTo>
                    <a:cubicBezTo>
                      <a:pt x="37" y="1"/>
                      <a:pt x="16" y="1"/>
                      <a:pt x="1" y="8"/>
                    </a:cubicBezTo>
                    <a:cubicBezTo>
                      <a:pt x="455" y="37"/>
                      <a:pt x="820" y="418"/>
                      <a:pt x="820" y="884"/>
                    </a:cubicBezTo>
                    <a:cubicBezTo>
                      <a:pt x="820" y="1351"/>
                      <a:pt x="455" y="1733"/>
                      <a:pt x="1" y="1762"/>
                    </a:cubicBezTo>
                    <a:cubicBezTo>
                      <a:pt x="16" y="1769"/>
                      <a:pt x="37" y="1769"/>
                      <a:pt x="60" y="1769"/>
                    </a:cubicBezTo>
                    <a:cubicBezTo>
                      <a:pt x="548" y="1769"/>
                      <a:pt x="943" y="1374"/>
                      <a:pt x="943" y="884"/>
                    </a:cubicBezTo>
                    <a:cubicBezTo>
                      <a:pt x="943" y="396"/>
                      <a:pt x="548" y="1"/>
                      <a:pt x="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8" name="Google Shape;8890;p72">
                <a:extLst>
                  <a:ext uri="{FF2B5EF4-FFF2-40B4-BE49-F238E27FC236}">
                    <a16:creationId xmlns:a16="http://schemas.microsoft.com/office/drawing/2014/main" id="{A4870B2C-617D-06B8-4F44-D41177751698}"/>
                  </a:ext>
                </a:extLst>
              </p:cNvPr>
              <p:cNvSpPr/>
              <p:nvPr/>
            </p:nvSpPr>
            <p:spPr>
              <a:xfrm>
                <a:off x="8608973" y="2075407"/>
                <a:ext cx="1957" cy="1956"/>
              </a:xfrm>
              <a:custGeom>
                <a:avLst/>
                <a:gdLst/>
                <a:ahLst/>
                <a:cxnLst/>
                <a:rect l="l" t="t" r="r" b="b"/>
                <a:pathLst>
                  <a:path w="8" h="8" extrusionOk="0">
                    <a:moveTo>
                      <a:pt x="8" y="1"/>
                    </a:moveTo>
                    <a:lnTo>
                      <a:pt x="1" y="8"/>
                    </a:lnTo>
                    <a:lnTo>
                      <a:pt x="8" y="8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9" name="Google Shape;8891;p72">
                <a:extLst>
                  <a:ext uri="{FF2B5EF4-FFF2-40B4-BE49-F238E27FC236}">
                    <a16:creationId xmlns:a16="http://schemas.microsoft.com/office/drawing/2014/main" id="{18DAFE95-CE61-85E3-EE19-1877FE8AD253}"/>
                  </a:ext>
                </a:extLst>
              </p:cNvPr>
              <p:cNvSpPr/>
              <p:nvPr/>
            </p:nvSpPr>
            <p:spPr>
              <a:xfrm>
                <a:off x="8401586" y="1871688"/>
                <a:ext cx="432631" cy="4326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69" extrusionOk="0">
                    <a:moveTo>
                      <a:pt x="885" y="144"/>
                    </a:moveTo>
                    <a:cubicBezTo>
                      <a:pt x="1294" y="144"/>
                      <a:pt x="1625" y="475"/>
                      <a:pt x="1625" y="884"/>
                    </a:cubicBezTo>
                    <a:cubicBezTo>
                      <a:pt x="1625" y="1295"/>
                      <a:pt x="1294" y="1626"/>
                      <a:pt x="885" y="1626"/>
                    </a:cubicBezTo>
                    <a:cubicBezTo>
                      <a:pt x="475" y="1626"/>
                      <a:pt x="145" y="1295"/>
                      <a:pt x="145" y="884"/>
                    </a:cubicBezTo>
                    <a:cubicBezTo>
                      <a:pt x="145" y="475"/>
                      <a:pt x="475" y="144"/>
                      <a:pt x="885" y="144"/>
                    </a:cubicBezTo>
                    <a:close/>
                    <a:moveTo>
                      <a:pt x="885" y="1"/>
                    </a:moveTo>
                    <a:cubicBezTo>
                      <a:pt x="395" y="1"/>
                      <a:pt x="0" y="396"/>
                      <a:pt x="0" y="884"/>
                    </a:cubicBezTo>
                    <a:cubicBezTo>
                      <a:pt x="0" y="1374"/>
                      <a:pt x="395" y="1769"/>
                      <a:pt x="885" y="1769"/>
                    </a:cubicBezTo>
                    <a:cubicBezTo>
                      <a:pt x="906" y="1769"/>
                      <a:pt x="928" y="1769"/>
                      <a:pt x="949" y="1762"/>
                    </a:cubicBezTo>
                    <a:cubicBezTo>
                      <a:pt x="1403" y="1733"/>
                      <a:pt x="1768" y="1351"/>
                      <a:pt x="1768" y="884"/>
                    </a:cubicBezTo>
                    <a:cubicBezTo>
                      <a:pt x="1768" y="418"/>
                      <a:pt x="1403" y="37"/>
                      <a:pt x="949" y="8"/>
                    </a:cubicBezTo>
                    <a:cubicBezTo>
                      <a:pt x="928" y="1"/>
                      <a:pt x="906" y="1"/>
                      <a:pt x="8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0" name="Google Shape;8892;p72">
                <a:extLst>
                  <a:ext uri="{FF2B5EF4-FFF2-40B4-BE49-F238E27FC236}">
                    <a16:creationId xmlns:a16="http://schemas.microsoft.com/office/drawing/2014/main" id="{B10B4ABD-60C6-553C-718D-19B5EC1CB1B6}"/>
                  </a:ext>
                </a:extLst>
              </p:cNvPr>
              <p:cNvSpPr/>
              <p:nvPr/>
            </p:nvSpPr>
            <p:spPr>
              <a:xfrm>
                <a:off x="8608973" y="2075407"/>
                <a:ext cx="1957" cy="1956"/>
              </a:xfrm>
              <a:custGeom>
                <a:avLst/>
                <a:gdLst/>
                <a:ahLst/>
                <a:cxnLst/>
                <a:rect l="l" t="t" r="r" b="b"/>
                <a:pathLst>
                  <a:path w="8" h="8" extrusionOk="0">
                    <a:moveTo>
                      <a:pt x="8" y="1"/>
                    </a:moveTo>
                    <a:lnTo>
                      <a:pt x="1" y="8"/>
                    </a:lnTo>
                    <a:lnTo>
                      <a:pt x="8" y="8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1" name="Google Shape;8893;p72">
                <a:extLst>
                  <a:ext uri="{FF2B5EF4-FFF2-40B4-BE49-F238E27FC236}">
                    <a16:creationId xmlns:a16="http://schemas.microsoft.com/office/drawing/2014/main" id="{376F85E1-FD31-533F-DFC6-08826A160254}"/>
                  </a:ext>
                </a:extLst>
              </p:cNvPr>
              <p:cNvSpPr/>
              <p:nvPr/>
            </p:nvSpPr>
            <p:spPr>
              <a:xfrm>
                <a:off x="8437047" y="1906660"/>
                <a:ext cx="362197" cy="362686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1483" extrusionOk="0">
                    <a:moveTo>
                      <a:pt x="740" y="1"/>
                    </a:moveTo>
                    <a:cubicBezTo>
                      <a:pt x="330" y="1"/>
                      <a:pt x="0" y="332"/>
                      <a:pt x="0" y="741"/>
                    </a:cubicBezTo>
                    <a:cubicBezTo>
                      <a:pt x="0" y="1152"/>
                      <a:pt x="330" y="1483"/>
                      <a:pt x="740" y="1483"/>
                    </a:cubicBezTo>
                    <a:cubicBezTo>
                      <a:pt x="1149" y="1483"/>
                      <a:pt x="1480" y="1152"/>
                      <a:pt x="1480" y="741"/>
                    </a:cubicBezTo>
                    <a:cubicBezTo>
                      <a:pt x="1480" y="332"/>
                      <a:pt x="1149" y="1"/>
                      <a:pt x="7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2" name="Google Shape;8894;p72">
                <a:extLst>
                  <a:ext uri="{FF2B5EF4-FFF2-40B4-BE49-F238E27FC236}">
                    <a16:creationId xmlns:a16="http://schemas.microsoft.com/office/drawing/2014/main" id="{23F54B67-74CD-4A68-CEAB-C5C938464326}"/>
                  </a:ext>
                </a:extLst>
              </p:cNvPr>
              <p:cNvSpPr/>
              <p:nvPr/>
            </p:nvSpPr>
            <p:spPr>
              <a:xfrm>
                <a:off x="8531937" y="1948969"/>
                <a:ext cx="100271" cy="15334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27" extrusionOk="0">
                    <a:moveTo>
                      <a:pt x="352" y="0"/>
                    </a:moveTo>
                    <a:cubicBezTo>
                      <a:pt x="337" y="0"/>
                      <a:pt x="323" y="16"/>
                      <a:pt x="323" y="30"/>
                    </a:cubicBezTo>
                    <a:lnTo>
                      <a:pt x="323" y="525"/>
                    </a:lnTo>
                    <a:lnTo>
                      <a:pt x="316" y="525"/>
                    </a:lnTo>
                    <a:lnTo>
                      <a:pt x="50" y="368"/>
                    </a:lnTo>
                    <a:cubicBezTo>
                      <a:pt x="43" y="368"/>
                      <a:pt x="35" y="361"/>
                      <a:pt x="35" y="361"/>
                    </a:cubicBezTo>
                    <a:cubicBezTo>
                      <a:pt x="21" y="361"/>
                      <a:pt x="14" y="368"/>
                      <a:pt x="7" y="382"/>
                    </a:cubicBezTo>
                    <a:cubicBezTo>
                      <a:pt x="0" y="395"/>
                      <a:pt x="0" y="411"/>
                      <a:pt x="14" y="418"/>
                    </a:cubicBezTo>
                    <a:lnTo>
                      <a:pt x="293" y="583"/>
                    </a:lnTo>
                    <a:cubicBezTo>
                      <a:pt x="302" y="604"/>
                      <a:pt x="323" y="627"/>
                      <a:pt x="352" y="627"/>
                    </a:cubicBezTo>
                    <a:cubicBezTo>
                      <a:pt x="388" y="627"/>
                      <a:pt x="409" y="597"/>
                      <a:pt x="409" y="568"/>
                    </a:cubicBezTo>
                    <a:cubicBezTo>
                      <a:pt x="409" y="547"/>
                      <a:pt x="402" y="533"/>
                      <a:pt x="380" y="518"/>
                    </a:cubicBezTo>
                    <a:lnTo>
                      <a:pt x="380" y="30"/>
                    </a:lnTo>
                    <a:cubicBezTo>
                      <a:pt x="380" y="16"/>
                      <a:pt x="366" y="0"/>
                      <a:pt x="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3" name="Google Shape;8895;p72">
                <a:extLst>
                  <a:ext uri="{FF2B5EF4-FFF2-40B4-BE49-F238E27FC236}">
                    <a16:creationId xmlns:a16="http://schemas.microsoft.com/office/drawing/2014/main" id="{2DAA2DC5-F190-7670-7C6E-31BDD0B6C281}"/>
                  </a:ext>
                </a:extLst>
              </p:cNvPr>
              <p:cNvSpPr/>
              <p:nvPr/>
            </p:nvSpPr>
            <p:spPr>
              <a:xfrm>
                <a:off x="8160695" y="3060252"/>
                <a:ext cx="21277" cy="138912"/>
              </a:xfrm>
              <a:custGeom>
                <a:avLst/>
                <a:gdLst/>
                <a:ahLst/>
                <a:cxnLst/>
                <a:rect l="l" t="t" r="r" b="b"/>
                <a:pathLst>
                  <a:path w="87" h="568" fill="none" extrusionOk="0">
                    <a:moveTo>
                      <a:pt x="86" y="0"/>
                    </a:moveTo>
                    <a:lnTo>
                      <a:pt x="0" y="56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8896;p72">
              <a:extLst>
                <a:ext uri="{FF2B5EF4-FFF2-40B4-BE49-F238E27FC236}">
                  <a16:creationId xmlns:a16="http://schemas.microsoft.com/office/drawing/2014/main" id="{D18D95D4-4EBB-4A3B-F57F-E85B50DE02A5}"/>
                </a:ext>
              </a:extLst>
            </p:cNvPr>
            <p:cNvSpPr/>
            <p:nvPr/>
          </p:nvSpPr>
          <p:spPr>
            <a:xfrm>
              <a:off x="5626640" y="19523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897;p72">
              <a:extLst>
                <a:ext uri="{FF2B5EF4-FFF2-40B4-BE49-F238E27FC236}">
                  <a16:creationId xmlns:a16="http://schemas.microsoft.com/office/drawing/2014/main" id="{FCAE00C1-9BAA-B53B-4662-508FDA8D61DA}"/>
                </a:ext>
              </a:extLst>
            </p:cNvPr>
            <p:cNvSpPr/>
            <p:nvPr/>
          </p:nvSpPr>
          <p:spPr>
            <a:xfrm>
              <a:off x="7553952" y="10402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8898;p72">
              <a:extLst>
                <a:ext uri="{FF2B5EF4-FFF2-40B4-BE49-F238E27FC236}">
                  <a16:creationId xmlns:a16="http://schemas.microsoft.com/office/drawing/2014/main" id="{7BA54562-F3DE-962C-CF5B-C5BBCB40C0A5}"/>
                </a:ext>
              </a:extLst>
            </p:cNvPr>
            <p:cNvGrpSpPr/>
            <p:nvPr/>
          </p:nvGrpSpPr>
          <p:grpSpPr>
            <a:xfrm>
              <a:off x="6045765" y="926023"/>
              <a:ext cx="114150" cy="114196"/>
              <a:chOff x="-685100" y="4136737"/>
              <a:chExt cx="38359" cy="38359"/>
            </a:xfrm>
          </p:grpSpPr>
          <p:sp>
            <p:nvSpPr>
              <p:cNvPr id="21" name="Google Shape;8899;p72">
                <a:extLst>
                  <a:ext uri="{FF2B5EF4-FFF2-40B4-BE49-F238E27FC236}">
                    <a16:creationId xmlns:a16="http://schemas.microsoft.com/office/drawing/2014/main" id="{A34F6739-5CBA-ACEB-C2F3-39CC023D304B}"/>
                  </a:ext>
                </a:extLst>
              </p:cNvPr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900;p72">
                <a:extLst>
                  <a:ext uri="{FF2B5EF4-FFF2-40B4-BE49-F238E27FC236}">
                    <a16:creationId xmlns:a16="http://schemas.microsoft.com/office/drawing/2014/main" id="{A4A12A81-02F3-DEFB-AA29-C9E49F7966A1}"/>
                  </a:ext>
                </a:extLst>
              </p:cNvPr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8901;p72">
              <a:extLst>
                <a:ext uri="{FF2B5EF4-FFF2-40B4-BE49-F238E27FC236}">
                  <a16:creationId xmlns:a16="http://schemas.microsoft.com/office/drawing/2014/main" id="{E33CAB06-35EB-8B41-F13C-03AD34AE6717}"/>
                </a:ext>
              </a:extLst>
            </p:cNvPr>
            <p:cNvSpPr/>
            <p:nvPr/>
          </p:nvSpPr>
          <p:spPr>
            <a:xfrm>
              <a:off x="4805687" y="42224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902;p72">
              <a:extLst>
                <a:ext uri="{FF2B5EF4-FFF2-40B4-BE49-F238E27FC236}">
                  <a16:creationId xmlns:a16="http://schemas.microsoft.com/office/drawing/2014/main" id="{DB2BFA74-6876-D4B3-9EF0-0327DDE37303}"/>
                </a:ext>
              </a:extLst>
            </p:cNvPr>
            <p:cNvSpPr/>
            <p:nvPr/>
          </p:nvSpPr>
          <p:spPr>
            <a:xfrm>
              <a:off x="4671872" y="35029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2" name="TextBox 8791">
            <a:extLst>
              <a:ext uri="{FF2B5EF4-FFF2-40B4-BE49-F238E27FC236}">
                <a16:creationId xmlns:a16="http://schemas.microsoft.com/office/drawing/2014/main" id="{A2441E79-557B-67CF-AA5C-FA58FED4470F}"/>
              </a:ext>
            </a:extLst>
          </p:cNvPr>
          <p:cNvSpPr txBox="1"/>
          <p:nvPr/>
        </p:nvSpPr>
        <p:spPr>
          <a:xfrm>
            <a:off x="920598" y="2028991"/>
            <a:ext cx="3923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MV Boli" panose="02000500030200090000" pitchFamily="2" charset="0"/>
                <a:cs typeface="MV Boli" panose="02000500030200090000" pitchFamily="2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39"/>
          <p:cNvGrpSpPr/>
          <p:nvPr/>
        </p:nvGrpSpPr>
        <p:grpSpPr>
          <a:xfrm>
            <a:off x="6688202" y="4044150"/>
            <a:ext cx="1542770" cy="941189"/>
            <a:chOff x="7611866" y="4081864"/>
            <a:chExt cx="1542770" cy="941189"/>
          </a:xfrm>
        </p:grpSpPr>
        <p:sp>
          <p:nvSpPr>
            <p:cNvPr id="693" name="Google Shape;693;p39"/>
            <p:cNvSpPr/>
            <p:nvPr/>
          </p:nvSpPr>
          <p:spPr>
            <a:xfrm>
              <a:off x="7611866" y="4584467"/>
              <a:ext cx="694996" cy="438586"/>
            </a:xfrm>
            <a:custGeom>
              <a:avLst/>
              <a:gdLst/>
              <a:ahLst/>
              <a:cxnLst/>
              <a:rect l="l" t="t" r="r" b="b"/>
              <a:pathLst>
                <a:path w="3876" h="2446" extrusionOk="0">
                  <a:moveTo>
                    <a:pt x="1" y="1"/>
                  </a:moveTo>
                  <a:lnTo>
                    <a:pt x="1" y="194"/>
                  </a:lnTo>
                  <a:lnTo>
                    <a:pt x="3875" y="2445"/>
                  </a:lnTo>
                  <a:lnTo>
                    <a:pt x="3875" y="2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8695788" y="4453033"/>
              <a:ext cx="458848" cy="290120"/>
            </a:xfrm>
            <a:custGeom>
              <a:avLst/>
              <a:gdLst/>
              <a:ahLst/>
              <a:cxnLst/>
              <a:rect l="l" t="t" r="r" b="b"/>
              <a:pathLst>
                <a:path w="2559" h="1618" extrusionOk="0">
                  <a:moveTo>
                    <a:pt x="2128" y="1"/>
                  </a:moveTo>
                  <a:lnTo>
                    <a:pt x="2236" y="223"/>
                  </a:lnTo>
                  <a:lnTo>
                    <a:pt x="713" y="1100"/>
                  </a:lnTo>
                  <a:lnTo>
                    <a:pt x="713" y="1208"/>
                  </a:lnTo>
                  <a:lnTo>
                    <a:pt x="604" y="1194"/>
                  </a:lnTo>
                  <a:lnTo>
                    <a:pt x="497" y="1338"/>
                  </a:lnTo>
                  <a:lnTo>
                    <a:pt x="497" y="1222"/>
                  </a:lnTo>
                  <a:lnTo>
                    <a:pt x="1" y="1510"/>
                  </a:lnTo>
                  <a:lnTo>
                    <a:pt x="196" y="1617"/>
                  </a:lnTo>
                  <a:lnTo>
                    <a:pt x="2559" y="253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7611866" y="4544660"/>
              <a:ext cx="1119058" cy="443427"/>
            </a:xfrm>
            <a:custGeom>
              <a:avLst/>
              <a:gdLst/>
              <a:ahLst/>
              <a:cxnLst/>
              <a:rect l="l" t="t" r="r" b="b"/>
              <a:pathLst>
                <a:path w="6241" h="2473" extrusionOk="0">
                  <a:moveTo>
                    <a:pt x="389" y="0"/>
                  </a:moveTo>
                  <a:lnTo>
                    <a:pt x="1" y="223"/>
                  </a:lnTo>
                  <a:lnTo>
                    <a:pt x="3875" y="2472"/>
                  </a:lnTo>
                  <a:lnTo>
                    <a:pt x="6241" y="1106"/>
                  </a:lnTo>
                  <a:lnTo>
                    <a:pt x="6046" y="999"/>
                  </a:lnTo>
                  <a:lnTo>
                    <a:pt x="6039" y="1006"/>
                  </a:lnTo>
                  <a:lnTo>
                    <a:pt x="3796" y="2300"/>
                  </a:lnTo>
                  <a:lnTo>
                    <a:pt x="310" y="266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8306688" y="4498219"/>
              <a:ext cx="847945" cy="524833"/>
            </a:xfrm>
            <a:custGeom>
              <a:avLst/>
              <a:gdLst/>
              <a:ahLst/>
              <a:cxnLst/>
              <a:rect l="l" t="t" r="r" b="b"/>
              <a:pathLst>
                <a:path w="4729" h="2927" extrusionOk="0">
                  <a:moveTo>
                    <a:pt x="4729" y="1"/>
                  </a:moveTo>
                  <a:lnTo>
                    <a:pt x="2366" y="1365"/>
                  </a:lnTo>
                  <a:lnTo>
                    <a:pt x="0" y="2731"/>
                  </a:lnTo>
                  <a:lnTo>
                    <a:pt x="0" y="2926"/>
                  </a:lnTo>
                  <a:lnTo>
                    <a:pt x="2091" y="1719"/>
                  </a:lnTo>
                  <a:cubicBezTo>
                    <a:pt x="2121" y="1703"/>
                    <a:pt x="2171" y="1660"/>
                    <a:pt x="2193" y="1624"/>
                  </a:cubicBezTo>
                  <a:cubicBezTo>
                    <a:pt x="2236" y="1567"/>
                    <a:pt x="2293" y="1503"/>
                    <a:pt x="2366" y="1467"/>
                  </a:cubicBezTo>
                  <a:cubicBezTo>
                    <a:pt x="2418" y="1435"/>
                    <a:pt x="2468" y="1418"/>
                    <a:pt x="2505" y="1418"/>
                  </a:cubicBezTo>
                  <a:cubicBezTo>
                    <a:pt x="2518" y="1418"/>
                    <a:pt x="2529" y="1420"/>
                    <a:pt x="2538" y="1424"/>
                  </a:cubicBezTo>
                  <a:cubicBezTo>
                    <a:pt x="2544" y="1428"/>
                    <a:pt x="2552" y="1429"/>
                    <a:pt x="2561" y="1429"/>
                  </a:cubicBezTo>
                  <a:cubicBezTo>
                    <a:pt x="2585" y="1429"/>
                    <a:pt x="2617" y="1418"/>
                    <a:pt x="2638" y="1401"/>
                  </a:cubicBezTo>
                  <a:lnTo>
                    <a:pt x="4729" y="194"/>
                  </a:lnTo>
                  <a:lnTo>
                    <a:pt x="4729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8068207" y="4081864"/>
              <a:ext cx="1005377" cy="596915"/>
            </a:xfrm>
            <a:custGeom>
              <a:avLst/>
              <a:gdLst/>
              <a:ahLst/>
              <a:cxnLst/>
              <a:rect l="l" t="t" r="r" b="b"/>
              <a:pathLst>
                <a:path w="5607" h="3329" extrusionOk="0">
                  <a:moveTo>
                    <a:pt x="2114" y="1"/>
                  </a:moveTo>
                  <a:cubicBezTo>
                    <a:pt x="1689" y="64"/>
                    <a:pt x="1323" y="209"/>
                    <a:pt x="1028" y="382"/>
                  </a:cubicBezTo>
                  <a:cubicBezTo>
                    <a:pt x="345" y="777"/>
                    <a:pt x="21" y="1281"/>
                    <a:pt x="0" y="1301"/>
                  </a:cubicBezTo>
                  <a:lnTo>
                    <a:pt x="30" y="1324"/>
                  </a:lnTo>
                  <a:lnTo>
                    <a:pt x="3487" y="3328"/>
                  </a:lnTo>
                  <a:lnTo>
                    <a:pt x="3494" y="3328"/>
                  </a:lnTo>
                  <a:cubicBezTo>
                    <a:pt x="3507" y="3308"/>
                    <a:pt x="3832" y="2804"/>
                    <a:pt x="4515" y="2409"/>
                  </a:cubicBezTo>
                  <a:cubicBezTo>
                    <a:pt x="4536" y="2393"/>
                    <a:pt x="4549" y="2386"/>
                    <a:pt x="4572" y="2373"/>
                  </a:cubicBezTo>
                  <a:cubicBezTo>
                    <a:pt x="4608" y="2359"/>
                    <a:pt x="4644" y="2336"/>
                    <a:pt x="4679" y="2316"/>
                  </a:cubicBezTo>
                  <a:lnTo>
                    <a:pt x="4687" y="2316"/>
                  </a:lnTo>
                  <a:cubicBezTo>
                    <a:pt x="4722" y="2293"/>
                    <a:pt x="4765" y="2279"/>
                    <a:pt x="4801" y="2257"/>
                  </a:cubicBezTo>
                  <a:lnTo>
                    <a:pt x="4817" y="2257"/>
                  </a:lnTo>
                  <a:cubicBezTo>
                    <a:pt x="4831" y="2243"/>
                    <a:pt x="4860" y="2236"/>
                    <a:pt x="4874" y="2229"/>
                  </a:cubicBezTo>
                  <a:cubicBezTo>
                    <a:pt x="4894" y="2221"/>
                    <a:pt x="4910" y="2214"/>
                    <a:pt x="4924" y="2207"/>
                  </a:cubicBezTo>
                  <a:cubicBezTo>
                    <a:pt x="4946" y="2200"/>
                    <a:pt x="4967" y="2193"/>
                    <a:pt x="4989" y="2186"/>
                  </a:cubicBezTo>
                  <a:cubicBezTo>
                    <a:pt x="5032" y="2164"/>
                    <a:pt x="5083" y="2150"/>
                    <a:pt x="5126" y="2135"/>
                  </a:cubicBezTo>
                  <a:cubicBezTo>
                    <a:pt x="5146" y="2128"/>
                    <a:pt x="5169" y="2121"/>
                    <a:pt x="5183" y="2121"/>
                  </a:cubicBezTo>
                  <a:cubicBezTo>
                    <a:pt x="5212" y="2114"/>
                    <a:pt x="5240" y="2107"/>
                    <a:pt x="5269" y="2100"/>
                  </a:cubicBezTo>
                  <a:cubicBezTo>
                    <a:pt x="5291" y="2091"/>
                    <a:pt x="5319" y="2084"/>
                    <a:pt x="5348" y="2078"/>
                  </a:cubicBezTo>
                  <a:cubicBezTo>
                    <a:pt x="5369" y="2071"/>
                    <a:pt x="5391" y="2064"/>
                    <a:pt x="5405" y="2064"/>
                  </a:cubicBezTo>
                  <a:cubicBezTo>
                    <a:pt x="5428" y="2057"/>
                    <a:pt x="5448" y="2057"/>
                    <a:pt x="5471" y="2048"/>
                  </a:cubicBezTo>
                  <a:cubicBezTo>
                    <a:pt x="5498" y="2041"/>
                    <a:pt x="5528" y="2034"/>
                    <a:pt x="5564" y="2034"/>
                  </a:cubicBezTo>
                  <a:cubicBezTo>
                    <a:pt x="5578" y="2028"/>
                    <a:pt x="5593" y="2028"/>
                    <a:pt x="5607" y="2028"/>
                  </a:cubicBez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7689327" y="4310483"/>
              <a:ext cx="1004122" cy="571812"/>
            </a:xfrm>
            <a:custGeom>
              <a:avLst/>
              <a:gdLst/>
              <a:ahLst/>
              <a:cxnLst/>
              <a:rect l="l" t="t" r="r" b="b"/>
              <a:pathLst>
                <a:path w="5600" h="3189" extrusionOk="0">
                  <a:moveTo>
                    <a:pt x="1941" y="1"/>
                  </a:moveTo>
                  <a:cubicBezTo>
                    <a:pt x="1778" y="1"/>
                    <a:pt x="1499" y="50"/>
                    <a:pt x="1092" y="285"/>
                  </a:cubicBezTo>
                  <a:cubicBezTo>
                    <a:pt x="797" y="458"/>
                    <a:pt x="431" y="730"/>
                    <a:pt x="0" y="1161"/>
                  </a:cubicBezTo>
                  <a:lnTo>
                    <a:pt x="100" y="1220"/>
                  </a:lnTo>
                  <a:lnTo>
                    <a:pt x="3493" y="3188"/>
                  </a:lnTo>
                  <a:cubicBezTo>
                    <a:pt x="3918" y="2757"/>
                    <a:pt x="4284" y="2485"/>
                    <a:pt x="4579" y="2312"/>
                  </a:cubicBezTo>
                  <a:cubicBezTo>
                    <a:pt x="4629" y="2283"/>
                    <a:pt x="4679" y="2255"/>
                    <a:pt x="4730" y="2233"/>
                  </a:cubicBezTo>
                  <a:cubicBezTo>
                    <a:pt x="4751" y="2226"/>
                    <a:pt x="4773" y="2212"/>
                    <a:pt x="4794" y="2196"/>
                  </a:cubicBezTo>
                  <a:lnTo>
                    <a:pt x="4801" y="2196"/>
                  </a:lnTo>
                  <a:cubicBezTo>
                    <a:pt x="4823" y="2190"/>
                    <a:pt x="4844" y="2176"/>
                    <a:pt x="4860" y="2169"/>
                  </a:cubicBezTo>
                  <a:cubicBezTo>
                    <a:pt x="4880" y="2162"/>
                    <a:pt x="4903" y="2153"/>
                    <a:pt x="4924" y="2146"/>
                  </a:cubicBezTo>
                  <a:cubicBezTo>
                    <a:pt x="5024" y="2103"/>
                    <a:pt x="5118" y="2076"/>
                    <a:pt x="5196" y="2060"/>
                  </a:cubicBezTo>
                  <a:cubicBezTo>
                    <a:pt x="5212" y="2053"/>
                    <a:pt x="5225" y="2053"/>
                    <a:pt x="5239" y="2046"/>
                  </a:cubicBezTo>
                  <a:lnTo>
                    <a:pt x="5275" y="2046"/>
                  </a:lnTo>
                  <a:cubicBezTo>
                    <a:pt x="5282" y="2039"/>
                    <a:pt x="5291" y="2039"/>
                    <a:pt x="5291" y="2039"/>
                  </a:cubicBezTo>
                  <a:cubicBezTo>
                    <a:pt x="5312" y="2039"/>
                    <a:pt x="5334" y="2033"/>
                    <a:pt x="5355" y="2033"/>
                  </a:cubicBezTo>
                  <a:lnTo>
                    <a:pt x="5507" y="2033"/>
                  </a:lnTo>
                  <a:cubicBezTo>
                    <a:pt x="5507" y="2033"/>
                    <a:pt x="5514" y="2033"/>
                    <a:pt x="5520" y="2039"/>
                  </a:cubicBezTo>
                  <a:lnTo>
                    <a:pt x="5541" y="2039"/>
                  </a:lnTo>
                  <a:cubicBezTo>
                    <a:pt x="5550" y="2039"/>
                    <a:pt x="5557" y="2046"/>
                    <a:pt x="5564" y="2046"/>
                  </a:cubicBezTo>
                  <a:lnTo>
                    <a:pt x="5577" y="2046"/>
                  </a:lnTo>
                  <a:cubicBezTo>
                    <a:pt x="5584" y="2046"/>
                    <a:pt x="5584" y="2053"/>
                    <a:pt x="5593" y="2053"/>
                  </a:cubicBezTo>
                  <a:lnTo>
                    <a:pt x="5600" y="2053"/>
                  </a:lnTo>
                  <a:lnTo>
                    <a:pt x="2143" y="49"/>
                  </a:lnTo>
                  <a:lnTo>
                    <a:pt x="2113" y="26"/>
                  </a:lnTo>
                  <a:cubicBezTo>
                    <a:pt x="2108" y="23"/>
                    <a:pt x="2051" y="1"/>
                    <a:pt x="194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7667272" y="4518660"/>
              <a:ext cx="648555" cy="438407"/>
            </a:xfrm>
            <a:custGeom>
              <a:avLst/>
              <a:gdLst/>
              <a:ahLst/>
              <a:cxnLst/>
              <a:rect l="l" t="t" r="r" b="b"/>
              <a:pathLst>
                <a:path w="3617" h="2445" extrusionOk="0">
                  <a:moveTo>
                    <a:pt x="123" y="0"/>
                  </a:moveTo>
                  <a:lnTo>
                    <a:pt x="80" y="145"/>
                  </a:lnTo>
                  <a:lnTo>
                    <a:pt x="1" y="411"/>
                  </a:lnTo>
                  <a:lnTo>
                    <a:pt x="3487" y="2445"/>
                  </a:lnTo>
                  <a:lnTo>
                    <a:pt x="3616" y="2027"/>
                  </a:lnTo>
                  <a:lnTo>
                    <a:pt x="223" y="59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8292522" y="4674838"/>
              <a:ext cx="403442" cy="282230"/>
            </a:xfrm>
            <a:custGeom>
              <a:avLst/>
              <a:gdLst/>
              <a:ahLst/>
              <a:cxnLst/>
              <a:rect l="l" t="t" r="r" b="b"/>
              <a:pathLst>
                <a:path w="2250" h="1574" extrusionOk="0">
                  <a:moveTo>
                    <a:pt x="1991" y="1"/>
                  </a:moveTo>
                  <a:cubicBezTo>
                    <a:pt x="1970" y="1"/>
                    <a:pt x="1948" y="7"/>
                    <a:pt x="1927" y="7"/>
                  </a:cubicBezTo>
                  <a:cubicBezTo>
                    <a:pt x="1927" y="7"/>
                    <a:pt x="1918" y="7"/>
                    <a:pt x="1911" y="14"/>
                  </a:cubicBezTo>
                  <a:lnTo>
                    <a:pt x="1875" y="14"/>
                  </a:lnTo>
                  <a:cubicBezTo>
                    <a:pt x="1861" y="21"/>
                    <a:pt x="1848" y="21"/>
                    <a:pt x="1832" y="28"/>
                  </a:cubicBezTo>
                  <a:cubicBezTo>
                    <a:pt x="1754" y="44"/>
                    <a:pt x="1660" y="71"/>
                    <a:pt x="1560" y="114"/>
                  </a:cubicBezTo>
                  <a:cubicBezTo>
                    <a:pt x="1539" y="121"/>
                    <a:pt x="1516" y="130"/>
                    <a:pt x="1496" y="137"/>
                  </a:cubicBezTo>
                  <a:cubicBezTo>
                    <a:pt x="1480" y="144"/>
                    <a:pt x="1459" y="158"/>
                    <a:pt x="1437" y="164"/>
                  </a:cubicBezTo>
                  <a:lnTo>
                    <a:pt x="1430" y="164"/>
                  </a:lnTo>
                  <a:cubicBezTo>
                    <a:pt x="1409" y="180"/>
                    <a:pt x="1387" y="194"/>
                    <a:pt x="1366" y="201"/>
                  </a:cubicBezTo>
                  <a:cubicBezTo>
                    <a:pt x="1315" y="223"/>
                    <a:pt x="1265" y="251"/>
                    <a:pt x="1215" y="280"/>
                  </a:cubicBezTo>
                  <a:cubicBezTo>
                    <a:pt x="920" y="453"/>
                    <a:pt x="554" y="725"/>
                    <a:pt x="129" y="1156"/>
                  </a:cubicBezTo>
                  <a:lnTo>
                    <a:pt x="0" y="1574"/>
                  </a:lnTo>
                  <a:lnTo>
                    <a:pt x="2243" y="280"/>
                  </a:lnTo>
                  <a:lnTo>
                    <a:pt x="2250" y="273"/>
                  </a:lnTo>
                  <a:lnTo>
                    <a:pt x="2243" y="266"/>
                  </a:lnTo>
                  <a:lnTo>
                    <a:pt x="2243" y="21"/>
                  </a:lnTo>
                  <a:lnTo>
                    <a:pt x="2229" y="21"/>
                  </a:lnTo>
                  <a:cubicBezTo>
                    <a:pt x="2220" y="21"/>
                    <a:pt x="2220" y="14"/>
                    <a:pt x="2213" y="14"/>
                  </a:cubicBezTo>
                  <a:lnTo>
                    <a:pt x="2200" y="14"/>
                  </a:lnTo>
                  <a:cubicBezTo>
                    <a:pt x="2193" y="14"/>
                    <a:pt x="2186" y="7"/>
                    <a:pt x="2177" y="7"/>
                  </a:cubicBezTo>
                  <a:lnTo>
                    <a:pt x="2156" y="7"/>
                  </a:lnTo>
                  <a:cubicBezTo>
                    <a:pt x="2150" y="1"/>
                    <a:pt x="2143" y="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8783291" y="4595942"/>
              <a:ext cx="40523" cy="97005"/>
            </a:xfrm>
            <a:custGeom>
              <a:avLst/>
              <a:gdLst/>
              <a:ahLst/>
              <a:cxnLst/>
              <a:rect l="l" t="t" r="r" b="b"/>
              <a:pathLst>
                <a:path w="226" h="541" extrusionOk="0">
                  <a:moveTo>
                    <a:pt x="225" y="1"/>
                  </a:moveTo>
                  <a:lnTo>
                    <a:pt x="1" y="130"/>
                  </a:lnTo>
                  <a:lnTo>
                    <a:pt x="9" y="425"/>
                  </a:lnTo>
                  <a:lnTo>
                    <a:pt x="9" y="541"/>
                  </a:lnTo>
                  <a:lnTo>
                    <a:pt x="116" y="397"/>
                  </a:lnTo>
                  <a:lnTo>
                    <a:pt x="225" y="411"/>
                  </a:lnTo>
                  <a:lnTo>
                    <a:pt x="225" y="303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8694533" y="4445323"/>
              <a:ext cx="402366" cy="278644"/>
            </a:xfrm>
            <a:custGeom>
              <a:avLst/>
              <a:gdLst/>
              <a:ahLst/>
              <a:cxnLst/>
              <a:rect l="l" t="t" r="r" b="b"/>
              <a:pathLst>
                <a:path w="2244" h="1554" extrusionOk="0">
                  <a:moveTo>
                    <a:pt x="2114" y="1"/>
                  </a:moveTo>
                  <a:cubicBezTo>
                    <a:pt x="2100" y="1"/>
                    <a:pt x="2085" y="1"/>
                    <a:pt x="2071" y="7"/>
                  </a:cubicBezTo>
                  <a:cubicBezTo>
                    <a:pt x="2035" y="7"/>
                    <a:pt x="2005" y="14"/>
                    <a:pt x="1978" y="21"/>
                  </a:cubicBezTo>
                  <a:cubicBezTo>
                    <a:pt x="1955" y="30"/>
                    <a:pt x="1935" y="30"/>
                    <a:pt x="1912" y="37"/>
                  </a:cubicBezTo>
                  <a:cubicBezTo>
                    <a:pt x="1898" y="37"/>
                    <a:pt x="1876" y="44"/>
                    <a:pt x="1855" y="51"/>
                  </a:cubicBezTo>
                  <a:cubicBezTo>
                    <a:pt x="1826" y="57"/>
                    <a:pt x="1798" y="64"/>
                    <a:pt x="1776" y="73"/>
                  </a:cubicBezTo>
                  <a:cubicBezTo>
                    <a:pt x="1747" y="80"/>
                    <a:pt x="1719" y="87"/>
                    <a:pt x="1690" y="94"/>
                  </a:cubicBezTo>
                  <a:cubicBezTo>
                    <a:pt x="1676" y="94"/>
                    <a:pt x="1653" y="101"/>
                    <a:pt x="1633" y="108"/>
                  </a:cubicBezTo>
                  <a:cubicBezTo>
                    <a:pt x="1590" y="123"/>
                    <a:pt x="1539" y="137"/>
                    <a:pt x="1496" y="159"/>
                  </a:cubicBezTo>
                  <a:cubicBezTo>
                    <a:pt x="1474" y="166"/>
                    <a:pt x="1453" y="173"/>
                    <a:pt x="1431" y="180"/>
                  </a:cubicBezTo>
                  <a:cubicBezTo>
                    <a:pt x="1417" y="187"/>
                    <a:pt x="1401" y="194"/>
                    <a:pt x="1381" y="202"/>
                  </a:cubicBezTo>
                  <a:cubicBezTo>
                    <a:pt x="1367" y="209"/>
                    <a:pt x="1338" y="216"/>
                    <a:pt x="1324" y="230"/>
                  </a:cubicBezTo>
                  <a:lnTo>
                    <a:pt x="1308" y="230"/>
                  </a:lnTo>
                  <a:cubicBezTo>
                    <a:pt x="1272" y="252"/>
                    <a:pt x="1229" y="266"/>
                    <a:pt x="1194" y="289"/>
                  </a:cubicBezTo>
                  <a:lnTo>
                    <a:pt x="1186" y="289"/>
                  </a:lnTo>
                  <a:cubicBezTo>
                    <a:pt x="1151" y="309"/>
                    <a:pt x="1115" y="332"/>
                    <a:pt x="1079" y="346"/>
                  </a:cubicBezTo>
                  <a:cubicBezTo>
                    <a:pt x="1056" y="359"/>
                    <a:pt x="1043" y="366"/>
                    <a:pt x="1022" y="382"/>
                  </a:cubicBezTo>
                  <a:cubicBezTo>
                    <a:pt x="339" y="777"/>
                    <a:pt x="14" y="1281"/>
                    <a:pt x="1" y="1301"/>
                  </a:cubicBezTo>
                  <a:lnTo>
                    <a:pt x="1" y="1546"/>
                  </a:lnTo>
                  <a:lnTo>
                    <a:pt x="8" y="1553"/>
                  </a:lnTo>
                  <a:lnTo>
                    <a:pt x="504" y="1265"/>
                  </a:lnTo>
                  <a:lnTo>
                    <a:pt x="496" y="970"/>
                  </a:lnTo>
                  <a:lnTo>
                    <a:pt x="720" y="841"/>
                  </a:lnTo>
                  <a:lnTo>
                    <a:pt x="720" y="1143"/>
                  </a:lnTo>
                  <a:lnTo>
                    <a:pt x="2243" y="266"/>
                  </a:lnTo>
                  <a:lnTo>
                    <a:pt x="2135" y="44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8694533" y="4722534"/>
              <a:ext cx="179" cy="1434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8694533" y="4722534"/>
              <a:ext cx="179" cy="1434"/>
            </a:xfrm>
            <a:custGeom>
              <a:avLst/>
              <a:gdLst/>
              <a:ahLst/>
              <a:cxnLst/>
              <a:rect l="l" t="t" r="r" b="b"/>
              <a:pathLst>
                <a:path w="1" h="8" fill="none" extrusionOk="0">
                  <a:moveTo>
                    <a:pt x="1" y="7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8392935" y="4255793"/>
              <a:ext cx="297830" cy="177873"/>
            </a:xfrm>
            <a:custGeom>
              <a:avLst/>
              <a:gdLst/>
              <a:ahLst/>
              <a:cxnLst/>
              <a:rect l="l" t="t" r="r" b="b"/>
              <a:pathLst>
                <a:path w="1661" h="992" fill="none" extrusionOk="0">
                  <a:moveTo>
                    <a:pt x="1660" y="0"/>
                  </a:moveTo>
                  <a:cubicBezTo>
                    <a:pt x="1338" y="79"/>
                    <a:pt x="1050" y="202"/>
                    <a:pt x="813" y="338"/>
                  </a:cubicBezTo>
                  <a:cubicBezTo>
                    <a:pt x="432" y="554"/>
                    <a:pt x="166" y="813"/>
                    <a:pt x="1" y="992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8169875" y="4566536"/>
              <a:ext cx="281154" cy="166397"/>
            </a:xfrm>
            <a:custGeom>
              <a:avLst/>
              <a:gdLst/>
              <a:ahLst/>
              <a:cxnLst/>
              <a:rect l="l" t="t" r="r" b="b"/>
              <a:pathLst>
                <a:path w="1568" h="928" fill="none" extrusionOk="0">
                  <a:moveTo>
                    <a:pt x="1" y="927"/>
                  </a:moveTo>
                  <a:cubicBezTo>
                    <a:pt x="325" y="618"/>
                    <a:pt x="612" y="417"/>
                    <a:pt x="857" y="273"/>
                  </a:cubicBezTo>
                  <a:cubicBezTo>
                    <a:pt x="1165" y="94"/>
                    <a:pt x="1403" y="28"/>
                    <a:pt x="1567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7" name="Google Shape;707;p39"/>
            <p:cNvGrpSpPr/>
            <p:nvPr/>
          </p:nvGrpSpPr>
          <p:grpSpPr>
            <a:xfrm>
              <a:off x="8166289" y="4124181"/>
              <a:ext cx="827509" cy="486285"/>
              <a:chOff x="2451109" y="1341282"/>
              <a:chExt cx="481923" cy="283201"/>
            </a:xfrm>
          </p:grpSpPr>
          <p:sp>
            <p:nvSpPr>
              <p:cNvPr id="708" name="Google Shape;708;p39"/>
              <p:cNvSpPr/>
              <p:nvPr/>
            </p:nvSpPr>
            <p:spPr>
              <a:xfrm>
                <a:off x="2451109" y="1341282"/>
                <a:ext cx="173346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93" fill="none" extrusionOk="0">
                    <a:moveTo>
                      <a:pt x="1660" y="1"/>
                    </a:moveTo>
                    <a:cubicBezTo>
                      <a:pt x="1337" y="73"/>
                      <a:pt x="1049" y="196"/>
                      <a:pt x="811" y="339"/>
                    </a:cubicBezTo>
                    <a:cubicBezTo>
                      <a:pt x="431" y="555"/>
                      <a:pt x="164" y="807"/>
                      <a:pt x="0" y="99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9"/>
              <p:cNvSpPr/>
              <p:nvPr/>
            </p:nvSpPr>
            <p:spPr>
              <a:xfrm>
                <a:off x="2472725" y="1354127"/>
                <a:ext cx="173554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993" fill="none" extrusionOk="0">
                    <a:moveTo>
                      <a:pt x="1661" y="0"/>
                    </a:moveTo>
                    <a:cubicBezTo>
                      <a:pt x="1337" y="73"/>
                      <a:pt x="1058" y="195"/>
                      <a:pt x="813" y="339"/>
                    </a:cubicBezTo>
                    <a:cubicBezTo>
                      <a:pt x="431" y="554"/>
                      <a:pt x="166" y="806"/>
                      <a:pt x="0" y="992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9"/>
              <p:cNvSpPr/>
              <p:nvPr/>
            </p:nvSpPr>
            <p:spPr>
              <a:xfrm>
                <a:off x="2547807" y="1366867"/>
                <a:ext cx="121029" cy="55659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533" fill="none" extrusionOk="0">
                    <a:moveTo>
                      <a:pt x="1158" y="1"/>
                    </a:moveTo>
                    <a:cubicBezTo>
                      <a:pt x="827" y="73"/>
                      <a:pt x="547" y="196"/>
                      <a:pt x="302" y="339"/>
                    </a:cubicBezTo>
                    <a:cubicBezTo>
                      <a:pt x="196" y="403"/>
                      <a:pt x="94" y="468"/>
                      <a:pt x="1" y="532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9"/>
              <p:cNvSpPr/>
              <p:nvPr/>
            </p:nvSpPr>
            <p:spPr>
              <a:xfrm>
                <a:off x="2517002" y="1379711"/>
                <a:ext cx="173554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993" fill="none" extrusionOk="0">
                    <a:moveTo>
                      <a:pt x="1662" y="0"/>
                    </a:moveTo>
                    <a:cubicBezTo>
                      <a:pt x="1338" y="73"/>
                      <a:pt x="1051" y="194"/>
                      <a:pt x="813" y="338"/>
                    </a:cubicBezTo>
                    <a:cubicBezTo>
                      <a:pt x="432" y="554"/>
                      <a:pt x="166" y="806"/>
                      <a:pt x="1" y="992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9"/>
              <p:cNvSpPr/>
              <p:nvPr/>
            </p:nvSpPr>
            <p:spPr>
              <a:xfrm>
                <a:off x="2538827" y="1392451"/>
                <a:ext cx="173554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993" fill="none" extrusionOk="0">
                    <a:moveTo>
                      <a:pt x="1662" y="1"/>
                    </a:moveTo>
                    <a:cubicBezTo>
                      <a:pt x="1337" y="80"/>
                      <a:pt x="1058" y="194"/>
                      <a:pt x="813" y="339"/>
                    </a:cubicBezTo>
                    <a:cubicBezTo>
                      <a:pt x="432" y="555"/>
                      <a:pt x="166" y="805"/>
                      <a:pt x="0" y="99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9"/>
              <p:cNvSpPr/>
              <p:nvPr/>
            </p:nvSpPr>
            <p:spPr>
              <a:xfrm>
                <a:off x="2560652" y="1405295"/>
                <a:ext cx="174285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993" fill="none" extrusionOk="0">
                    <a:moveTo>
                      <a:pt x="1668" y="0"/>
                    </a:moveTo>
                    <a:cubicBezTo>
                      <a:pt x="1337" y="78"/>
                      <a:pt x="1056" y="194"/>
                      <a:pt x="813" y="337"/>
                    </a:cubicBezTo>
                    <a:cubicBezTo>
                      <a:pt x="438" y="552"/>
                      <a:pt x="166" y="811"/>
                      <a:pt x="0" y="992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9"/>
              <p:cNvSpPr/>
              <p:nvPr/>
            </p:nvSpPr>
            <p:spPr>
              <a:xfrm>
                <a:off x="2604928" y="1430670"/>
                <a:ext cx="173345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93" fill="none" extrusionOk="0">
                    <a:moveTo>
                      <a:pt x="1660" y="1"/>
                    </a:moveTo>
                    <a:cubicBezTo>
                      <a:pt x="1337" y="80"/>
                      <a:pt x="1056" y="202"/>
                      <a:pt x="813" y="339"/>
                    </a:cubicBezTo>
                    <a:cubicBezTo>
                      <a:pt x="432" y="554"/>
                      <a:pt x="166" y="813"/>
                      <a:pt x="0" y="992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9"/>
              <p:cNvSpPr/>
              <p:nvPr/>
            </p:nvSpPr>
            <p:spPr>
              <a:xfrm>
                <a:off x="2679174" y="1443515"/>
                <a:ext cx="121655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547" fill="none" extrusionOk="0">
                    <a:moveTo>
                      <a:pt x="1165" y="0"/>
                    </a:moveTo>
                    <a:cubicBezTo>
                      <a:pt x="835" y="79"/>
                      <a:pt x="554" y="202"/>
                      <a:pt x="309" y="338"/>
                    </a:cubicBezTo>
                    <a:cubicBezTo>
                      <a:pt x="195" y="402"/>
                      <a:pt x="93" y="474"/>
                      <a:pt x="0" y="547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9"/>
              <p:cNvSpPr/>
              <p:nvPr/>
            </p:nvSpPr>
            <p:spPr>
              <a:xfrm>
                <a:off x="2648369" y="1456255"/>
                <a:ext cx="17428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000" fill="none" extrusionOk="0">
                    <a:moveTo>
                      <a:pt x="1668" y="1"/>
                    </a:moveTo>
                    <a:cubicBezTo>
                      <a:pt x="1346" y="80"/>
                      <a:pt x="1058" y="202"/>
                      <a:pt x="820" y="339"/>
                    </a:cubicBezTo>
                    <a:cubicBezTo>
                      <a:pt x="440" y="554"/>
                      <a:pt x="173" y="813"/>
                      <a:pt x="0" y="99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9"/>
              <p:cNvSpPr/>
              <p:nvPr/>
            </p:nvSpPr>
            <p:spPr>
              <a:xfrm>
                <a:off x="2670820" y="1468995"/>
                <a:ext cx="173659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000" fill="none" extrusionOk="0">
                    <a:moveTo>
                      <a:pt x="1662" y="1"/>
                    </a:moveTo>
                    <a:cubicBezTo>
                      <a:pt x="1338" y="80"/>
                      <a:pt x="1058" y="201"/>
                      <a:pt x="813" y="339"/>
                    </a:cubicBezTo>
                    <a:cubicBezTo>
                      <a:pt x="432" y="555"/>
                      <a:pt x="166" y="814"/>
                      <a:pt x="1" y="100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9"/>
              <p:cNvSpPr/>
              <p:nvPr/>
            </p:nvSpPr>
            <p:spPr>
              <a:xfrm>
                <a:off x="2692645" y="1481839"/>
                <a:ext cx="17428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000" fill="none" extrusionOk="0">
                    <a:moveTo>
                      <a:pt x="1669" y="0"/>
                    </a:moveTo>
                    <a:cubicBezTo>
                      <a:pt x="1338" y="78"/>
                      <a:pt x="1058" y="201"/>
                      <a:pt x="813" y="337"/>
                    </a:cubicBezTo>
                    <a:cubicBezTo>
                      <a:pt x="439" y="561"/>
                      <a:pt x="166" y="811"/>
                      <a:pt x="1" y="99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9"/>
              <p:cNvSpPr/>
              <p:nvPr/>
            </p:nvSpPr>
            <p:spPr>
              <a:xfrm>
                <a:off x="2767101" y="1494474"/>
                <a:ext cx="121655" cy="56494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541" fill="none" extrusionOk="0">
                    <a:moveTo>
                      <a:pt x="1164" y="0"/>
                    </a:moveTo>
                    <a:cubicBezTo>
                      <a:pt x="840" y="80"/>
                      <a:pt x="554" y="202"/>
                      <a:pt x="316" y="338"/>
                    </a:cubicBezTo>
                    <a:cubicBezTo>
                      <a:pt x="200" y="404"/>
                      <a:pt x="93" y="475"/>
                      <a:pt x="0" y="54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9"/>
              <p:cNvSpPr/>
              <p:nvPr/>
            </p:nvSpPr>
            <p:spPr>
              <a:xfrm>
                <a:off x="2736922" y="1507214"/>
                <a:ext cx="173659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000" fill="none" extrusionOk="0">
                    <a:moveTo>
                      <a:pt x="1662" y="1"/>
                    </a:moveTo>
                    <a:cubicBezTo>
                      <a:pt x="1338" y="80"/>
                      <a:pt x="1058" y="203"/>
                      <a:pt x="813" y="339"/>
                    </a:cubicBezTo>
                    <a:cubicBezTo>
                      <a:pt x="432" y="561"/>
                      <a:pt x="167" y="813"/>
                      <a:pt x="1" y="100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>
                <a:off x="2758747" y="1520059"/>
                <a:ext cx="17428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000" fill="none" extrusionOk="0">
                    <a:moveTo>
                      <a:pt x="1669" y="0"/>
                    </a:moveTo>
                    <a:cubicBezTo>
                      <a:pt x="1338" y="80"/>
                      <a:pt x="1056" y="202"/>
                      <a:pt x="813" y="338"/>
                    </a:cubicBezTo>
                    <a:cubicBezTo>
                      <a:pt x="439" y="561"/>
                      <a:pt x="166" y="813"/>
                      <a:pt x="1" y="99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39"/>
            <p:cNvSpPr/>
            <p:nvPr/>
          </p:nvSpPr>
          <p:spPr>
            <a:xfrm>
              <a:off x="8048662" y="4260097"/>
              <a:ext cx="68495" cy="78357"/>
            </a:xfrm>
            <a:custGeom>
              <a:avLst/>
              <a:gdLst/>
              <a:ahLst/>
              <a:cxnLst/>
              <a:rect l="l" t="t" r="r" b="b"/>
              <a:pathLst>
                <a:path w="382" h="437" extrusionOk="0">
                  <a:moveTo>
                    <a:pt x="198" y="0"/>
                  </a:moveTo>
                  <a:cubicBezTo>
                    <a:pt x="190" y="0"/>
                    <a:pt x="185" y="2"/>
                    <a:pt x="182" y="5"/>
                  </a:cubicBezTo>
                  <a:cubicBezTo>
                    <a:pt x="152" y="5"/>
                    <a:pt x="123" y="12"/>
                    <a:pt x="102" y="28"/>
                  </a:cubicBezTo>
                  <a:cubicBezTo>
                    <a:pt x="96" y="35"/>
                    <a:pt x="80" y="42"/>
                    <a:pt x="66" y="55"/>
                  </a:cubicBezTo>
                  <a:cubicBezTo>
                    <a:pt x="44" y="78"/>
                    <a:pt x="37" y="92"/>
                    <a:pt x="30" y="99"/>
                  </a:cubicBezTo>
                  <a:cubicBezTo>
                    <a:pt x="23" y="114"/>
                    <a:pt x="23" y="114"/>
                    <a:pt x="23" y="128"/>
                  </a:cubicBezTo>
                  <a:cubicBezTo>
                    <a:pt x="16" y="135"/>
                    <a:pt x="16" y="142"/>
                    <a:pt x="16" y="149"/>
                  </a:cubicBezTo>
                  <a:cubicBezTo>
                    <a:pt x="9" y="171"/>
                    <a:pt x="1" y="185"/>
                    <a:pt x="1" y="207"/>
                  </a:cubicBezTo>
                  <a:lnTo>
                    <a:pt x="1" y="214"/>
                  </a:lnTo>
                  <a:lnTo>
                    <a:pt x="1" y="221"/>
                  </a:lnTo>
                  <a:cubicBezTo>
                    <a:pt x="1" y="221"/>
                    <a:pt x="1" y="228"/>
                    <a:pt x="9" y="235"/>
                  </a:cubicBezTo>
                  <a:lnTo>
                    <a:pt x="9" y="250"/>
                  </a:lnTo>
                  <a:lnTo>
                    <a:pt x="9" y="257"/>
                  </a:lnTo>
                  <a:cubicBezTo>
                    <a:pt x="16" y="257"/>
                    <a:pt x="16" y="264"/>
                    <a:pt x="16" y="264"/>
                  </a:cubicBezTo>
                  <a:lnTo>
                    <a:pt x="16" y="271"/>
                  </a:lnTo>
                  <a:lnTo>
                    <a:pt x="16" y="278"/>
                  </a:lnTo>
                  <a:cubicBezTo>
                    <a:pt x="23" y="278"/>
                    <a:pt x="23" y="278"/>
                    <a:pt x="23" y="287"/>
                  </a:cubicBezTo>
                  <a:cubicBezTo>
                    <a:pt x="30" y="293"/>
                    <a:pt x="37" y="307"/>
                    <a:pt x="44" y="314"/>
                  </a:cubicBezTo>
                  <a:cubicBezTo>
                    <a:pt x="52" y="321"/>
                    <a:pt x="59" y="330"/>
                    <a:pt x="59" y="330"/>
                  </a:cubicBezTo>
                  <a:cubicBezTo>
                    <a:pt x="66" y="337"/>
                    <a:pt x="73" y="337"/>
                    <a:pt x="80" y="344"/>
                  </a:cubicBezTo>
                  <a:cubicBezTo>
                    <a:pt x="130" y="373"/>
                    <a:pt x="189" y="407"/>
                    <a:pt x="246" y="437"/>
                  </a:cubicBezTo>
                  <a:lnTo>
                    <a:pt x="182" y="350"/>
                  </a:lnTo>
                  <a:lnTo>
                    <a:pt x="246" y="171"/>
                  </a:lnTo>
                  <a:lnTo>
                    <a:pt x="382" y="92"/>
                  </a:lnTo>
                  <a:lnTo>
                    <a:pt x="268" y="19"/>
                  </a:lnTo>
                  <a:cubicBezTo>
                    <a:pt x="246" y="12"/>
                    <a:pt x="239" y="5"/>
                    <a:pt x="225" y="5"/>
                  </a:cubicBezTo>
                  <a:cubicBezTo>
                    <a:pt x="214" y="2"/>
                    <a:pt x="205" y="0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8081117" y="4290759"/>
              <a:ext cx="40165" cy="47696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65" y="0"/>
                  </a:moveTo>
                  <a:lnTo>
                    <a:pt x="1" y="179"/>
                  </a:lnTo>
                  <a:lnTo>
                    <a:pt x="158" y="266"/>
                  </a:lnTo>
                  <a:lnTo>
                    <a:pt x="223" y="8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8109269" y="4306179"/>
              <a:ext cx="511923" cy="322395"/>
            </a:xfrm>
            <a:custGeom>
              <a:avLst/>
              <a:gdLst/>
              <a:ahLst/>
              <a:cxnLst/>
              <a:rect l="l" t="t" r="r" b="b"/>
              <a:pathLst>
                <a:path w="2855" h="1798" extrusionOk="0">
                  <a:moveTo>
                    <a:pt x="66" y="0"/>
                  </a:moveTo>
                  <a:lnTo>
                    <a:pt x="1" y="180"/>
                  </a:lnTo>
                  <a:lnTo>
                    <a:pt x="1" y="187"/>
                  </a:lnTo>
                  <a:lnTo>
                    <a:pt x="51" y="216"/>
                  </a:lnTo>
                  <a:lnTo>
                    <a:pt x="2790" y="1798"/>
                  </a:lnTo>
                  <a:lnTo>
                    <a:pt x="2854" y="1617"/>
                  </a:lnTo>
                  <a:lnTo>
                    <a:pt x="173" y="6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8121103" y="4291835"/>
              <a:ext cx="526088" cy="304285"/>
            </a:xfrm>
            <a:custGeom>
              <a:avLst/>
              <a:gdLst/>
              <a:ahLst/>
              <a:cxnLst/>
              <a:rect l="l" t="t" r="r" b="b"/>
              <a:pathLst>
                <a:path w="2934" h="1697" extrusionOk="0">
                  <a:moveTo>
                    <a:pt x="137" y="1"/>
                  </a:moveTo>
                  <a:lnTo>
                    <a:pt x="114" y="15"/>
                  </a:lnTo>
                  <a:lnTo>
                    <a:pt x="0" y="80"/>
                  </a:lnTo>
                  <a:lnTo>
                    <a:pt x="107" y="144"/>
                  </a:lnTo>
                  <a:lnTo>
                    <a:pt x="2788" y="1697"/>
                  </a:lnTo>
                  <a:lnTo>
                    <a:pt x="2933" y="1619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8092593" y="4276414"/>
              <a:ext cx="53075" cy="29944"/>
            </a:xfrm>
            <a:custGeom>
              <a:avLst/>
              <a:gdLst/>
              <a:ahLst/>
              <a:cxnLst/>
              <a:rect l="l" t="t" r="r" b="b"/>
              <a:pathLst>
                <a:path w="296" h="167" extrusionOk="0">
                  <a:moveTo>
                    <a:pt x="137" y="1"/>
                  </a:moveTo>
                  <a:lnTo>
                    <a:pt x="1" y="80"/>
                  </a:lnTo>
                  <a:lnTo>
                    <a:pt x="159" y="166"/>
                  </a:lnTo>
                  <a:lnTo>
                    <a:pt x="273" y="101"/>
                  </a:lnTo>
                  <a:lnTo>
                    <a:pt x="296" y="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8671402" y="4625708"/>
              <a:ext cx="48413" cy="37655"/>
            </a:xfrm>
            <a:custGeom>
              <a:avLst/>
              <a:gdLst/>
              <a:ahLst/>
              <a:cxnLst/>
              <a:rect l="l" t="t" r="r" b="b"/>
              <a:pathLst>
                <a:path w="270" h="210" extrusionOk="0">
                  <a:moveTo>
                    <a:pt x="107" y="0"/>
                  </a:moveTo>
                  <a:cubicBezTo>
                    <a:pt x="107" y="0"/>
                    <a:pt x="0" y="50"/>
                    <a:pt x="14" y="173"/>
                  </a:cubicBezTo>
                  <a:cubicBezTo>
                    <a:pt x="100" y="195"/>
                    <a:pt x="180" y="209"/>
                    <a:pt x="202" y="209"/>
                  </a:cubicBezTo>
                  <a:cubicBezTo>
                    <a:pt x="207" y="210"/>
                    <a:pt x="211" y="210"/>
                    <a:pt x="215" y="210"/>
                  </a:cubicBezTo>
                  <a:cubicBezTo>
                    <a:pt x="261" y="210"/>
                    <a:pt x="270" y="176"/>
                    <a:pt x="237" y="137"/>
                  </a:cubicBezTo>
                  <a:cubicBezTo>
                    <a:pt x="216" y="116"/>
                    <a:pt x="166" y="66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8609540" y="4582136"/>
              <a:ext cx="81226" cy="74592"/>
            </a:xfrm>
            <a:custGeom>
              <a:avLst/>
              <a:gdLst/>
              <a:ahLst/>
              <a:cxnLst/>
              <a:rect l="l" t="t" r="r" b="b"/>
              <a:pathLst>
                <a:path w="453" h="416" extrusionOk="0">
                  <a:moveTo>
                    <a:pt x="209" y="0"/>
                  </a:moveTo>
                  <a:lnTo>
                    <a:pt x="64" y="78"/>
                  </a:lnTo>
                  <a:lnTo>
                    <a:pt x="0" y="259"/>
                  </a:lnTo>
                  <a:lnTo>
                    <a:pt x="73" y="359"/>
                  </a:lnTo>
                  <a:cubicBezTo>
                    <a:pt x="73" y="359"/>
                    <a:pt x="223" y="388"/>
                    <a:pt x="359" y="416"/>
                  </a:cubicBezTo>
                  <a:cubicBezTo>
                    <a:pt x="345" y="293"/>
                    <a:pt x="452" y="243"/>
                    <a:pt x="452" y="243"/>
                  </a:cubicBezTo>
                  <a:cubicBezTo>
                    <a:pt x="338" y="136"/>
                    <a:pt x="209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8673912" y="4656549"/>
              <a:ext cx="179" cy="17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8673912" y="4656549"/>
              <a:ext cx="179" cy="17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39"/>
            <p:cNvGrpSpPr/>
            <p:nvPr/>
          </p:nvGrpSpPr>
          <p:grpSpPr>
            <a:xfrm>
              <a:off x="7829726" y="4351365"/>
              <a:ext cx="772282" cy="469071"/>
              <a:chOff x="2255103" y="1473589"/>
              <a:chExt cx="449760" cy="273176"/>
            </a:xfrm>
          </p:grpSpPr>
          <p:sp>
            <p:nvSpPr>
              <p:cNvPr id="732" name="Google Shape;732;p39"/>
              <p:cNvSpPr/>
              <p:nvPr/>
            </p:nvSpPr>
            <p:spPr>
              <a:xfrm>
                <a:off x="2276823" y="1473589"/>
                <a:ext cx="108915" cy="57016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46" fill="none" extrusionOk="0">
                    <a:moveTo>
                      <a:pt x="1" y="545"/>
                    </a:moveTo>
                    <a:cubicBezTo>
                      <a:pt x="160" y="425"/>
                      <a:pt x="303" y="330"/>
                      <a:pt x="432" y="252"/>
                    </a:cubicBezTo>
                    <a:cubicBezTo>
                      <a:pt x="684" y="107"/>
                      <a:pt x="884" y="36"/>
                      <a:pt x="1043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9"/>
              <p:cNvSpPr/>
              <p:nvPr/>
            </p:nvSpPr>
            <p:spPr>
              <a:xfrm>
                <a:off x="2255103" y="1486329"/>
                <a:ext cx="152460" cy="93774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898" fill="none" extrusionOk="0">
                    <a:moveTo>
                      <a:pt x="0" y="898"/>
                    </a:moveTo>
                    <a:cubicBezTo>
                      <a:pt x="325" y="596"/>
                      <a:pt x="611" y="389"/>
                      <a:pt x="856" y="251"/>
                    </a:cubicBezTo>
                    <a:cubicBezTo>
                      <a:pt x="1101" y="108"/>
                      <a:pt x="1301" y="35"/>
                      <a:pt x="146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9"/>
              <p:cNvSpPr/>
              <p:nvPr/>
            </p:nvSpPr>
            <p:spPr>
              <a:xfrm>
                <a:off x="2298648" y="1509616"/>
                <a:ext cx="163738" cy="96071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920" fill="none" extrusionOk="0">
                    <a:moveTo>
                      <a:pt x="1" y="920"/>
                    </a:moveTo>
                    <a:cubicBezTo>
                      <a:pt x="330" y="618"/>
                      <a:pt x="618" y="409"/>
                      <a:pt x="856" y="273"/>
                    </a:cubicBezTo>
                    <a:cubicBezTo>
                      <a:pt x="1165" y="93"/>
                      <a:pt x="1402" y="21"/>
                      <a:pt x="1567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9"/>
              <p:cNvSpPr/>
              <p:nvPr/>
            </p:nvSpPr>
            <p:spPr>
              <a:xfrm>
                <a:off x="2321204" y="1522356"/>
                <a:ext cx="163634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921" fill="none" extrusionOk="0">
                    <a:moveTo>
                      <a:pt x="0" y="920"/>
                    </a:moveTo>
                    <a:cubicBezTo>
                      <a:pt x="323" y="618"/>
                      <a:pt x="611" y="409"/>
                      <a:pt x="856" y="273"/>
                    </a:cubicBezTo>
                    <a:cubicBezTo>
                      <a:pt x="1165" y="94"/>
                      <a:pt x="1401" y="21"/>
                      <a:pt x="1567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9"/>
              <p:cNvSpPr/>
              <p:nvPr/>
            </p:nvSpPr>
            <p:spPr>
              <a:xfrm>
                <a:off x="2390856" y="1534991"/>
                <a:ext cx="115807" cy="56494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541" fill="none" extrusionOk="0">
                    <a:moveTo>
                      <a:pt x="1" y="540"/>
                    </a:moveTo>
                    <a:cubicBezTo>
                      <a:pt x="146" y="432"/>
                      <a:pt x="275" y="345"/>
                      <a:pt x="396" y="275"/>
                    </a:cubicBezTo>
                    <a:cubicBezTo>
                      <a:pt x="707" y="95"/>
                      <a:pt x="943" y="23"/>
                      <a:pt x="1109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9"/>
              <p:cNvSpPr/>
              <p:nvPr/>
            </p:nvSpPr>
            <p:spPr>
              <a:xfrm>
                <a:off x="2364645" y="1547731"/>
                <a:ext cx="163843" cy="97011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9" fill="none" extrusionOk="0">
                    <a:moveTo>
                      <a:pt x="0" y="929"/>
                    </a:moveTo>
                    <a:cubicBezTo>
                      <a:pt x="331" y="620"/>
                      <a:pt x="619" y="418"/>
                      <a:pt x="856" y="275"/>
                    </a:cubicBezTo>
                    <a:cubicBezTo>
                      <a:pt x="1165" y="94"/>
                      <a:pt x="1403" y="23"/>
                      <a:pt x="1568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9"/>
              <p:cNvSpPr/>
              <p:nvPr/>
            </p:nvSpPr>
            <p:spPr>
              <a:xfrm>
                <a:off x="2387097" y="1560576"/>
                <a:ext cx="163843" cy="97011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9" fill="none" extrusionOk="0">
                    <a:moveTo>
                      <a:pt x="1" y="928"/>
                    </a:moveTo>
                    <a:cubicBezTo>
                      <a:pt x="325" y="618"/>
                      <a:pt x="613" y="418"/>
                      <a:pt x="856" y="273"/>
                    </a:cubicBezTo>
                    <a:cubicBezTo>
                      <a:pt x="1165" y="94"/>
                      <a:pt x="1403" y="23"/>
                      <a:pt x="1569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9"/>
              <p:cNvSpPr/>
              <p:nvPr/>
            </p:nvSpPr>
            <p:spPr>
              <a:xfrm>
                <a:off x="2408921" y="1573316"/>
                <a:ext cx="163843" cy="96906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8" fill="none" extrusionOk="0">
                    <a:moveTo>
                      <a:pt x="1" y="927"/>
                    </a:moveTo>
                    <a:cubicBezTo>
                      <a:pt x="332" y="618"/>
                      <a:pt x="611" y="418"/>
                      <a:pt x="856" y="273"/>
                    </a:cubicBezTo>
                    <a:cubicBezTo>
                      <a:pt x="1165" y="94"/>
                      <a:pt x="1403" y="22"/>
                      <a:pt x="1569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9"/>
              <p:cNvSpPr/>
              <p:nvPr/>
            </p:nvSpPr>
            <p:spPr>
              <a:xfrm>
                <a:off x="2430746" y="1586160"/>
                <a:ext cx="163634" cy="96802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927" fill="none" extrusionOk="0">
                    <a:moveTo>
                      <a:pt x="0" y="927"/>
                    </a:moveTo>
                    <a:cubicBezTo>
                      <a:pt x="331" y="618"/>
                      <a:pt x="618" y="416"/>
                      <a:pt x="856" y="273"/>
                    </a:cubicBezTo>
                    <a:cubicBezTo>
                      <a:pt x="1165" y="93"/>
                      <a:pt x="1403" y="28"/>
                      <a:pt x="1567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9"/>
              <p:cNvSpPr/>
              <p:nvPr/>
            </p:nvSpPr>
            <p:spPr>
              <a:xfrm>
                <a:off x="2475023" y="1613833"/>
                <a:ext cx="153191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907" fill="none" extrusionOk="0">
                    <a:moveTo>
                      <a:pt x="1" y="907"/>
                    </a:moveTo>
                    <a:cubicBezTo>
                      <a:pt x="332" y="598"/>
                      <a:pt x="611" y="396"/>
                      <a:pt x="856" y="253"/>
                    </a:cubicBezTo>
                    <a:cubicBezTo>
                      <a:pt x="1108" y="108"/>
                      <a:pt x="1308" y="37"/>
                      <a:pt x="1467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9"/>
              <p:cNvSpPr/>
              <p:nvPr/>
            </p:nvSpPr>
            <p:spPr>
              <a:xfrm>
                <a:off x="2547076" y="1624380"/>
                <a:ext cx="113406" cy="54823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525" fill="none" extrusionOk="0">
                    <a:moveTo>
                      <a:pt x="1" y="524"/>
                    </a:moveTo>
                    <a:cubicBezTo>
                      <a:pt x="137" y="424"/>
                      <a:pt x="259" y="345"/>
                      <a:pt x="375" y="274"/>
                    </a:cubicBezTo>
                    <a:cubicBezTo>
                      <a:pt x="684" y="93"/>
                      <a:pt x="920" y="29"/>
                      <a:pt x="1086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9"/>
              <p:cNvSpPr/>
              <p:nvPr/>
            </p:nvSpPr>
            <p:spPr>
              <a:xfrm>
                <a:off x="2519404" y="1639417"/>
                <a:ext cx="152460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907" fill="none" extrusionOk="0">
                    <a:moveTo>
                      <a:pt x="0" y="907"/>
                    </a:moveTo>
                    <a:cubicBezTo>
                      <a:pt x="323" y="605"/>
                      <a:pt x="611" y="396"/>
                      <a:pt x="856" y="251"/>
                    </a:cubicBezTo>
                    <a:cubicBezTo>
                      <a:pt x="1099" y="108"/>
                      <a:pt x="1308" y="35"/>
                      <a:pt x="1459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9"/>
              <p:cNvSpPr/>
              <p:nvPr/>
            </p:nvSpPr>
            <p:spPr>
              <a:xfrm>
                <a:off x="2541124" y="1649964"/>
                <a:ext cx="163738" cy="96802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927" fill="none" extrusionOk="0">
                    <a:moveTo>
                      <a:pt x="1" y="926"/>
                    </a:moveTo>
                    <a:cubicBezTo>
                      <a:pt x="330" y="624"/>
                      <a:pt x="611" y="417"/>
                      <a:pt x="855" y="273"/>
                    </a:cubicBezTo>
                    <a:cubicBezTo>
                      <a:pt x="1165" y="100"/>
                      <a:pt x="1402" y="29"/>
                      <a:pt x="1567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5" name="Google Shape;745;p39"/>
            <p:cNvSpPr/>
            <p:nvPr/>
          </p:nvSpPr>
          <p:spPr>
            <a:xfrm>
              <a:off x="8109269" y="4339531"/>
              <a:ext cx="513357" cy="306974"/>
            </a:xfrm>
            <a:custGeom>
              <a:avLst/>
              <a:gdLst/>
              <a:ahLst/>
              <a:cxnLst/>
              <a:rect l="l" t="t" r="r" b="b"/>
              <a:pathLst>
                <a:path w="2863" h="1712" extrusionOk="0">
                  <a:moveTo>
                    <a:pt x="1" y="1"/>
                  </a:moveTo>
                  <a:lnTo>
                    <a:pt x="23" y="37"/>
                  </a:lnTo>
                  <a:lnTo>
                    <a:pt x="66" y="94"/>
                  </a:lnTo>
                  <a:lnTo>
                    <a:pt x="2863" y="1712"/>
                  </a:lnTo>
                  <a:lnTo>
                    <a:pt x="2790" y="1612"/>
                  </a:lnTo>
                  <a:lnTo>
                    <a:pt x="51" y="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8081117" y="4322855"/>
              <a:ext cx="40165" cy="33531"/>
            </a:xfrm>
            <a:custGeom>
              <a:avLst/>
              <a:gdLst/>
              <a:ahLst/>
              <a:cxnLst/>
              <a:rect l="l" t="t" r="r" b="b"/>
              <a:pathLst>
                <a:path w="224" h="187" extrusionOk="0">
                  <a:moveTo>
                    <a:pt x="1" y="0"/>
                  </a:moveTo>
                  <a:lnTo>
                    <a:pt x="65" y="87"/>
                  </a:lnTo>
                  <a:lnTo>
                    <a:pt x="72" y="100"/>
                  </a:lnTo>
                  <a:lnTo>
                    <a:pt x="223" y="187"/>
                  </a:lnTo>
                  <a:lnTo>
                    <a:pt x="223" y="187"/>
                  </a:lnTo>
                  <a:lnTo>
                    <a:pt x="180" y="130"/>
                  </a:lnTo>
                  <a:lnTo>
                    <a:pt x="158" y="94"/>
                  </a:lnTo>
                  <a:lnTo>
                    <a:pt x="158" y="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 1">
            <a:extLst>
              <a:ext uri="{FF2B5EF4-FFF2-40B4-BE49-F238E27FC236}">
                <a16:creationId xmlns:a16="http://schemas.microsoft.com/office/drawing/2014/main" id="{85588847-DCB5-2B3D-FFF3-F7E132A04BEB}"/>
              </a:ext>
            </a:extLst>
          </p:cNvPr>
          <p:cNvSpPr/>
          <p:nvPr/>
        </p:nvSpPr>
        <p:spPr>
          <a:xfrm>
            <a:off x="538878" y="1784938"/>
            <a:ext cx="5837464" cy="320040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JavaScript is a versatile, high-level programming language primarily used for web development.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It allows developers to create dynamic and interactive web pages.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JavaScript can be executed in web browsers, making it accessible and widely used.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8D287EE7-D530-B2A0-9268-E3A9CF8CA5C3}"/>
              </a:ext>
            </a:extLst>
          </p:cNvPr>
          <p:cNvSpPr/>
          <p:nvPr/>
        </p:nvSpPr>
        <p:spPr>
          <a:xfrm>
            <a:off x="1665514" y="499665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0000"/>
                </a:solidFill>
                <a:latin typeface="MV Boli" panose="02000500030200090000" pitchFamily="2" charset="0"/>
                <a:ea typeface="Optima" pitchFamily="34" charset="-122"/>
                <a:cs typeface="MV Boli" panose="02000500030200090000" pitchFamily="2" charset="0"/>
              </a:rPr>
              <a:t>Introduction</a:t>
            </a:r>
            <a:endParaRPr lang="en-US" sz="4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40"/>
          <p:cNvGrpSpPr/>
          <p:nvPr/>
        </p:nvGrpSpPr>
        <p:grpSpPr>
          <a:xfrm>
            <a:off x="7677477" y="589763"/>
            <a:ext cx="1005813" cy="827222"/>
            <a:chOff x="13476366" y="422025"/>
            <a:chExt cx="545127" cy="448335"/>
          </a:xfrm>
        </p:grpSpPr>
        <p:sp>
          <p:nvSpPr>
            <p:cNvPr id="771" name="Google Shape;771;p40"/>
            <p:cNvSpPr/>
            <p:nvPr/>
          </p:nvSpPr>
          <p:spPr>
            <a:xfrm>
              <a:off x="13476366" y="422025"/>
              <a:ext cx="545127" cy="168620"/>
            </a:xfrm>
            <a:custGeom>
              <a:avLst/>
              <a:gdLst/>
              <a:ahLst/>
              <a:cxnLst/>
              <a:rect l="l" t="t" r="r" b="b"/>
              <a:pathLst>
                <a:path w="1791" h="554" extrusionOk="0">
                  <a:moveTo>
                    <a:pt x="837" y="1"/>
                  </a:moveTo>
                  <a:cubicBezTo>
                    <a:pt x="532" y="1"/>
                    <a:pt x="241" y="118"/>
                    <a:pt x="36" y="351"/>
                  </a:cubicBezTo>
                  <a:cubicBezTo>
                    <a:pt x="0" y="395"/>
                    <a:pt x="7" y="467"/>
                    <a:pt x="57" y="517"/>
                  </a:cubicBezTo>
                  <a:cubicBezTo>
                    <a:pt x="86" y="539"/>
                    <a:pt x="119" y="549"/>
                    <a:pt x="149" y="549"/>
                  </a:cubicBezTo>
                  <a:cubicBezTo>
                    <a:pt x="179" y="549"/>
                    <a:pt x="208" y="539"/>
                    <a:pt x="230" y="517"/>
                  </a:cubicBezTo>
                  <a:cubicBezTo>
                    <a:pt x="392" y="330"/>
                    <a:pt x="624" y="236"/>
                    <a:pt x="868" y="236"/>
                  </a:cubicBezTo>
                  <a:cubicBezTo>
                    <a:pt x="1113" y="236"/>
                    <a:pt x="1370" y="330"/>
                    <a:pt x="1582" y="517"/>
                  </a:cubicBezTo>
                  <a:cubicBezTo>
                    <a:pt x="1610" y="538"/>
                    <a:pt x="1639" y="553"/>
                    <a:pt x="1675" y="553"/>
                  </a:cubicBezTo>
                  <a:cubicBezTo>
                    <a:pt x="1704" y="553"/>
                    <a:pt x="1732" y="538"/>
                    <a:pt x="1755" y="517"/>
                  </a:cubicBezTo>
                  <a:cubicBezTo>
                    <a:pt x="1791" y="467"/>
                    <a:pt x="1782" y="395"/>
                    <a:pt x="1725" y="351"/>
                  </a:cubicBezTo>
                  <a:cubicBezTo>
                    <a:pt x="1463" y="118"/>
                    <a:pt x="1143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3561894" y="541642"/>
              <a:ext cx="395985" cy="138183"/>
            </a:xfrm>
            <a:custGeom>
              <a:avLst/>
              <a:gdLst/>
              <a:ahLst/>
              <a:cxnLst/>
              <a:rect l="l" t="t" r="r" b="b"/>
              <a:pathLst>
                <a:path w="1301" h="454" extrusionOk="0">
                  <a:moveTo>
                    <a:pt x="614" y="1"/>
                  </a:moveTo>
                  <a:cubicBezTo>
                    <a:pt x="395" y="1"/>
                    <a:pt x="187" y="83"/>
                    <a:pt x="43" y="246"/>
                  </a:cubicBezTo>
                  <a:cubicBezTo>
                    <a:pt x="0" y="297"/>
                    <a:pt x="14" y="367"/>
                    <a:pt x="64" y="419"/>
                  </a:cubicBezTo>
                  <a:cubicBezTo>
                    <a:pt x="89" y="441"/>
                    <a:pt x="121" y="451"/>
                    <a:pt x="153" y="451"/>
                  </a:cubicBezTo>
                  <a:cubicBezTo>
                    <a:pt x="184" y="451"/>
                    <a:pt x="215" y="441"/>
                    <a:pt x="237" y="419"/>
                  </a:cubicBezTo>
                  <a:cubicBezTo>
                    <a:pt x="338" y="300"/>
                    <a:pt x="485" y="240"/>
                    <a:pt x="640" y="240"/>
                  </a:cubicBezTo>
                  <a:cubicBezTo>
                    <a:pt x="796" y="240"/>
                    <a:pt x="959" y="300"/>
                    <a:pt x="1092" y="419"/>
                  </a:cubicBezTo>
                  <a:cubicBezTo>
                    <a:pt x="1122" y="440"/>
                    <a:pt x="1149" y="454"/>
                    <a:pt x="1185" y="454"/>
                  </a:cubicBezTo>
                  <a:cubicBezTo>
                    <a:pt x="1215" y="454"/>
                    <a:pt x="1242" y="440"/>
                    <a:pt x="1265" y="419"/>
                  </a:cubicBezTo>
                  <a:cubicBezTo>
                    <a:pt x="1301" y="367"/>
                    <a:pt x="1294" y="297"/>
                    <a:pt x="1242" y="246"/>
                  </a:cubicBezTo>
                  <a:cubicBezTo>
                    <a:pt x="1057" y="82"/>
                    <a:pt x="830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3648943" y="661563"/>
              <a:ext cx="247757" cy="108050"/>
            </a:xfrm>
            <a:custGeom>
              <a:avLst/>
              <a:gdLst/>
              <a:ahLst/>
              <a:cxnLst/>
              <a:rect l="l" t="t" r="r" b="b"/>
              <a:pathLst>
                <a:path w="814" h="355" extrusionOk="0">
                  <a:moveTo>
                    <a:pt x="375" y="1"/>
                  </a:moveTo>
                  <a:cubicBezTo>
                    <a:pt x="247" y="1"/>
                    <a:pt x="127" y="49"/>
                    <a:pt x="44" y="146"/>
                  </a:cubicBezTo>
                  <a:cubicBezTo>
                    <a:pt x="1" y="198"/>
                    <a:pt x="8" y="268"/>
                    <a:pt x="66" y="318"/>
                  </a:cubicBezTo>
                  <a:cubicBezTo>
                    <a:pt x="91" y="340"/>
                    <a:pt x="124" y="351"/>
                    <a:pt x="154" y="351"/>
                  </a:cubicBezTo>
                  <a:cubicBezTo>
                    <a:pt x="185" y="351"/>
                    <a:pt x="214" y="340"/>
                    <a:pt x="232" y="318"/>
                  </a:cubicBezTo>
                  <a:cubicBezTo>
                    <a:pt x="275" y="268"/>
                    <a:pt x="337" y="243"/>
                    <a:pt x="405" y="243"/>
                  </a:cubicBezTo>
                  <a:cubicBezTo>
                    <a:pt x="472" y="243"/>
                    <a:pt x="543" y="268"/>
                    <a:pt x="604" y="318"/>
                  </a:cubicBezTo>
                  <a:cubicBezTo>
                    <a:pt x="627" y="341"/>
                    <a:pt x="663" y="354"/>
                    <a:pt x="691" y="354"/>
                  </a:cubicBezTo>
                  <a:cubicBezTo>
                    <a:pt x="720" y="354"/>
                    <a:pt x="749" y="341"/>
                    <a:pt x="770" y="318"/>
                  </a:cubicBezTo>
                  <a:cubicBezTo>
                    <a:pt x="813" y="268"/>
                    <a:pt x="799" y="198"/>
                    <a:pt x="749" y="146"/>
                  </a:cubicBezTo>
                  <a:cubicBezTo>
                    <a:pt x="637" y="49"/>
                    <a:pt x="502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3738732" y="787267"/>
              <a:ext cx="92224" cy="83092"/>
            </a:xfrm>
            <a:custGeom>
              <a:avLst/>
              <a:gdLst/>
              <a:ahLst/>
              <a:cxnLst/>
              <a:rect l="l" t="t" r="r" b="b"/>
              <a:pathLst>
                <a:path w="303" h="273" extrusionOk="0">
                  <a:moveTo>
                    <a:pt x="137" y="0"/>
                  </a:moveTo>
                  <a:cubicBezTo>
                    <a:pt x="58" y="0"/>
                    <a:pt x="1" y="57"/>
                    <a:pt x="14" y="136"/>
                  </a:cubicBezTo>
                  <a:cubicBezTo>
                    <a:pt x="23" y="216"/>
                    <a:pt x="94" y="273"/>
                    <a:pt x="173" y="273"/>
                  </a:cubicBezTo>
                  <a:cubicBezTo>
                    <a:pt x="246" y="273"/>
                    <a:pt x="303" y="216"/>
                    <a:pt x="296" y="136"/>
                  </a:cubicBezTo>
                  <a:cubicBezTo>
                    <a:pt x="282" y="57"/>
                    <a:pt x="209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A948C97-226D-BFD0-88F5-6E6620266C01}"/>
              </a:ext>
            </a:extLst>
          </p:cNvPr>
          <p:cNvSpPr txBox="1"/>
          <p:nvPr/>
        </p:nvSpPr>
        <p:spPr>
          <a:xfrm>
            <a:off x="911728" y="1419807"/>
            <a:ext cx="70841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JavaScript into a webpage is much like inserting any other HTML content.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tags used to add JavaScript in HTML are &lt;script&gt; and &lt;/script&gt;.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1DDAA4C6-5965-613B-496C-AAF91A30A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70" y="3816026"/>
            <a:ext cx="1941237" cy="971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JavaScript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 </a:t>
            </a:r>
          </a:p>
        </p:txBody>
      </p:sp>
      <p:sp>
        <p:nvSpPr>
          <p:cNvPr id="42" name="Text 0">
            <a:extLst>
              <a:ext uri="{FF2B5EF4-FFF2-40B4-BE49-F238E27FC236}">
                <a16:creationId xmlns:a16="http://schemas.microsoft.com/office/drawing/2014/main" id="{FA57495D-FD63-10D4-1797-1D06E1F59517}"/>
              </a:ext>
            </a:extLst>
          </p:cNvPr>
          <p:cNvSpPr/>
          <p:nvPr/>
        </p:nvSpPr>
        <p:spPr>
          <a:xfrm>
            <a:off x="1938866" y="356069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0000"/>
                </a:solidFill>
                <a:latin typeface="MV Boli" panose="02000500030200090000" pitchFamily="2" charset="0"/>
                <a:ea typeface="Optima" pitchFamily="34" charset="-122"/>
                <a:cs typeface="MV Boli" panose="02000500030200090000" pitchFamily="2" charset="0"/>
              </a:rPr>
              <a:t>Code Structure </a:t>
            </a:r>
            <a:endParaRPr lang="en-US" sz="4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52A0FAE6-A324-9524-3BDE-568A13B933B1}"/>
              </a:ext>
            </a:extLst>
          </p:cNvPr>
          <p:cNvSpPr/>
          <p:nvPr/>
        </p:nvSpPr>
        <p:spPr>
          <a:xfrm>
            <a:off x="2413000" y="263736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0000"/>
                </a:solidFill>
                <a:latin typeface="MV Boli" panose="02000500030200090000" pitchFamily="2" charset="0"/>
                <a:ea typeface="Optima" pitchFamily="34" charset="-122"/>
                <a:cs typeface="MV Boli" panose="02000500030200090000" pitchFamily="2" charset="0"/>
              </a:rPr>
              <a:t>Variables </a:t>
            </a:r>
            <a:endParaRPr lang="en-US" sz="4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DBE3BA9A-1D29-437E-1F9E-CFC9E3D2E087}"/>
              </a:ext>
            </a:extLst>
          </p:cNvPr>
          <p:cNvSpPr/>
          <p:nvPr/>
        </p:nvSpPr>
        <p:spPr>
          <a:xfrm>
            <a:off x="1126067" y="1471084"/>
            <a:ext cx="7495419" cy="320040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Variables are containers for storing data values in JavaScript.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Variables can be declared in 3 ways: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 geek = "Hello Geek“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$ = "Welcome“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_example =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Gfg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369CAF-0715-0149-1309-1542DBE91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063"/>
            <a:ext cx="65" cy="32507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1">
            <a:extLst>
              <a:ext uri="{FF2B5EF4-FFF2-40B4-BE49-F238E27FC236}">
                <a16:creationId xmlns:a16="http://schemas.microsoft.com/office/drawing/2014/main" id="{D7DEE0D8-676B-C20D-CEE1-E1A192FC24A1}"/>
              </a:ext>
            </a:extLst>
          </p:cNvPr>
          <p:cNvSpPr/>
          <p:nvPr/>
        </p:nvSpPr>
        <p:spPr>
          <a:xfrm>
            <a:off x="1069522" y="1500595"/>
            <a:ext cx="7494814" cy="320040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JavaScript has several data types, including primitive types and objects.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Primitive types include Undefined, Null, Boolean, Number, BigInt, String, and Symbol.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Objects are complex data types that can hold collections of values and more complex entities.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Syntax: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num = 2;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str = "Hello There";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593BF370-7DCE-6013-3C3D-35855FDAFDCD}"/>
              </a:ext>
            </a:extLst>
          </p:cNvPr>
          <p:cNvSpPr/>
          <p:nvPr/>
        </p:nvSpPr>
        <p:spPr>
          <a:xfrm>
            <a:off x="2130879" y="442505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0000"/>
                </a:solidFill>
                <a:latin typeface="MV Boli" panose="02000500030200090000" pitchFamily="2" charset="0"/>
                <a:ea typeface="Optima" pitchFamily="34" charset="-122"/>
                <a:cs typeface="MV Boli" panose="02000500030200090000" pitchFamily="2" charset="0"/>
              </a:rPr>
              <a:t>Data Types</a:t>
            </a:r>
            <a:endParaRPr lang="en-US" sz="4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>
            <a:extLst>
              <a:ext uri="{FF2B5EF4-FFF2-40B4-BE49-F238E27FC236}">
                <a16:creationId xmlns:a16="http://schemas.microsoft.com/office/drawing/2014/main" id="{558676AD-0E36-DEC0-4D53-7935C427126C}"/>
              </a:ext>
            </a:extLst>
          </p:cNvPr>
          <p:cNvSpPr/>
          <p:nvPr/>
        </p:nvSpPr>
        <p:spPr>
          <a:xfrm>
            <a:off x="930729" y="1428751"/>
            <a:ext cx="7600949" cy="320040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JavaScript supports a variety of operators for performing operations on variables and values.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Operators can be categorized into arithmetic, comparison, logical, and assignment operators.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Understanding operator precedence is essential for predicting the behavior of expressions.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Syntax: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 = 1 + 2</a:t>
            </a: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D6F7647B-A59F-745F-89FD-E67D1845832A}"/>
              </a:ext>
            </a:extLst>
          </p:cNvPr>
          <p:cNvSpPr/>
          <p:nvPr/>
        </p:nvSpPr>
        <p:spPr>
          <a:xfrm>
            <a:off x="2612572" y="432707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0000"/>
                </a:solidFill>
                <a:latin typeface="MV Boli" panose="02000500030200090000" pitchFamily="2" charset="0"/>
                <a:ea typeface="Optima" pitchFamily="34" charset="-122"/>
                <a:cs typeface="MV Boli" panose="02000500030200090000" pitchFamily="2" charset="0"/>
              </a:rPr>
              <a:t>Operators</a:t>
            </a:r>
            <a:endParaRPr lang="en-US" sz="4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6470105A-B52F-983A-85DA-24A72C906349}"/>
              </a:ext>
            </a:extLst>
          </p:cNvPr>
          <p:cNvSpPr/>
          <p:nvPr/>
        </p:nvSpPr>
        <p:spPr>
          <a:xfrm>
            <a:off x="947057" y="1301388"/>
            <a:ext cx="7021286" cy="320040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Control structures allow you to dictate the flow of execution in your code.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most common control structures are conditional statements like `if`, `else`, and `switch`.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Loops like `for`, `while`, and `do...while` enable repeated execution of code blocks.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Syntax: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condition_is_given_here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If the condition is met,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//the code will get executed.</a:t>
            </a:r>
          </a:p>
          <a:p>
            <a:r>
              <a:rPr lang="en-US" sz="2000" dirty="0"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     }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E0BB981C-5910-1ADB-5052-9CF236D5AD56}"/>
              </a:ext>
            </a:extLst>
          </p:cNvPr>
          <p:cNvSpPr/>
          <p:nvPr/>
        </p:nvSpPr>
        <p:spPr>
          <a:xfrm>
            <a:off x="1673678" y="478428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0000"/>
                </a:solidFill>
                <a:latin typeface="MV Boli" panose="02000500030200090000" pitchFamily="2" charset="0"/>
                <a:ea typeface="Optima" pitchFamily="34" charset="-122"/>
                <a:cs typeface="MV Boli" panose="02000500030200090000" pitchFamily="2" charset="0"/>
              </a:rPr>
              <a:t>Control Structures</a:t>
            </a:r>
            <a:endParaRPr lang="en-US" sz="4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8DE632-539F-0A11-48FD-C3D5CA995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063"/>
            <a:ext cx="65" cy="32507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FA0E788B-F56C-BC13-DB70-A43EC053208E}"/>
              </a:ext>
            </a:extLst>
          </p:cNvPr>
          <p:cNvSpPr/>
          <p:nvPr/>
        </p:nvSpPr>
        <p:spPr>
          <a:xfrm>
            <a:off x="1143000" y="1534886"/>
            <a:ext cx="6858000" cy="320040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Functions are reusable blocks of code that perform a specific task.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You can define functions using function declarations or function expressions.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JavaScript also supports anonymous functions and arrow functions for concise syntax.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Syntax: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 name(parameter1, parameter2, parameter3)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// code to be executed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72F92B50-7A86-1378-2F23-1497400E8795}"/>
              </a:ext>
            </a:extLst>
          </p:cNvPr>
          <p:cNvSpPr/>
          <p:nvPr/>
        </p:nvSpPr>
        <p:spPr>
          <a:xfrm>
            <a:off x="2767693" y="408214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0000"/>
                </a:solidFill>
                <a:latin typeface="MV Boli" panose="02000500030200090000" pitchFamily="2" charset="0"/>
                <a:ea typeface="Optima" pitchFamily="34" charset="-122"/>
                <a:cs typeface="MV Boli" panose="02000500030200090000" pitchFamily="2" charset="0"/>
              </a:rPr>
              <a:t>Functions</a:t>
            </a:r>
            <a:endParaRPr lang="en-US" sz="4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>
            <a:extLst>
              <a:ext uri="{FF2B5EF4-FFF2-40B4-BE49-F238E27FC236}">
                <a16:creationId xmlns:a16="http://schemas.microsoft.com/office/drawing/2014/main" id="{BFE3896E-2793-45A6-9A0E-E557F20411F4}"/>
              </a:ext>
            </a:extLst>
          </p:cNvPr>
          <p:cNvSpPr/>
          <p:nvPr/>
        </p:nvSpPr>
        <p:spPr>
          <a:xfrm>
            <a:off x="881742" y="1869621"/>
            <a:ext cx="7053943" cy="320040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Scope refers to the accessibility of variables within different parts of your code.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JavaScript uses function scope and block scope, impacting variable visibility.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E9E4470E-3FAB-AD6A-D3AA-75796F05B686}"/>
              </a:ext>
            </a:extLst>
          </p:cNvPr>
          <p:cNvSpPr/>
          <p:nvPr/>
        </p:nvSpPr>
        <p:spPr>
          <a:xfrm>
            <a:off x="2792186" y="584564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00000"/>
                </a:solidFill>
                <a:latin typeface="MV Boli" panose="02000500030200090000" pitchFamily="2" charset="0"/>
                <a:ea typeface="Optima" pitchFamily="34" charset="-122"/>
                <a:cs typeface="MV Boli" panose="02000500030200090000" pitchFamily="2" charset="0"/>
              </a:rPr>
              <a:t>Scope</a:t>
            </a:r>
            <a:endParaRPr lang="en-US" sz="4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ization in the Classroom by Slidesgo">
  <a:themeElements>
    <a:clrScheme name="Simple Light">
      <a:dk1>
        <a:srgbClr val="191919"/>
      </a:dk1>
      <a:lt1>
        <a:srgbClr val="F3F3F3"/>
      </a:lt1>
      <a:dk2>
        <a:srgbClr val="4AAEBF"/>
      </a:dk2>
      <a:lt2>
        <a:srgbClr val="4F55AB"/>
      </a:lt2>
      <a:accent1>
        <a:srgbClr val="E8D24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F55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786</Words>
  <Application>Microsoft Office PowerPoint</Application>
  <PresentationFormat>On-screen Show (16:9)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MV Boli</vt:lpstr>
      <vt:lpstr>Arial</vt:lpstr>
      <vt:lpstr>Consolas</vt:lpstr>
      <vt:lpstr>Nunito Light</vt:lpstr>
      <vt:lpstr>DM Sans</vt:lpstr>
      <vt:lpstr>Times New Roman</vt:lpstr>
      <vt:lpstr>Anaheim</vt:lpstr>
      <vt:lpstr>Wingdings</vt:lpstr>
      <vt:lpstr>Albert Sans</vt:lpstr>
      <vt:lpstr>Digitization in the Classroom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Manisparsha Madireddy</dc:creator>
  <cp:lastModifiedBy>Manisparsha Madireddy</cp:lastModifiedBy>
  <cp:revision>1</cp:revision>
  <dcterms:modified xsi:type="dcterms:W3CDTF">2024-08-23T04:55:09Z</dcterms:modified>
</cp:coreProperties>
</file>