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58" r:id="rId6"/>
    <p:sldId id="271" r:id="rId7"/>
    <p:sldId id="270" r:id="rId8"/>
    <p:sldId id="272" r:id="rId9"/>
    <p:sldId id="264" r:id="rId10"/>
    <p:sldId id="265" r:id="rId11"/>
    <p:sldId id="286" r:id="rId12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14"/>
      <p:bold r:id="rId15"/>
      <p:italic r:id="rId16"/>
      <p:boldItalic r:id="rId17"/>
    </p:embeddedFont>
    <p:embeddedFont>
      <p:font typeface="Darker Grotesque" panose="020B0604020202020204" charset="0"/>
      <p:regular r:id="rId18"/>
      <p:bold r:id="rId19"/>
    </p:embeddedFont>
    <p:embeddedFont>
      <p:font typeface="Darker Grotesque Medium" panose="020B0604020202020204" charset="0"/>
      <p:regular r:id="rId20"/>
      <p:bold r:id="rId21"/>
    </p:embeddedFont>
    <p:embeddedFont>
      <p:font typeface="Microsoft JhengHei UI Light" panose="020B0304030504040204" pitchFamily="34" charset="-12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D1B6D8-CCCD-4ABA-93E2-42A6A91C5FDF}">
  <a:tblStyle styleId="{88D1B6D8-CCCD-4ABA-93E2-42A6A91C5F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110297dab38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110297dab38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g112ac09d80b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8" name="Google Shape;2638;g112ac09d80b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10297dab38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10297dab38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d1e0eea74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d1e0eea74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2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69" name="Google Shape;369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2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74" name="Google Shape;374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2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78" name="Google Shape;378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23"/>
          <p:cNvSpPr txBox="1">
            <a:spLocks noGrp="1"/>
          </p:cNvSpPr>
          <p:nvPr>
            <p:ph type="title"/>
          </p:nvPr>
        </p:nvSpPr>
        <p:spPr>
          <a:xfrm>
            <a:off x="842475" y="1582438"/>
            <a:ext cx="34575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3" name="Google Shape;383;p23"/>
          <p:cNvSpPr txBox="1">
            <a:spLocks noGrp="1"/>
          </p:cNvSpPr>
          <p:nvPr>
            <p:ph type="title" idx="2" hasCustomPrompt="1"/>
          </p:nvPr>
        </p:nvSpPr>
        <p:spPr>
          <a:xfrm>
            <a:off x="3429275" y="1731500"/>
            <a:ext cx="9420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4" name="Google Shape;384;p23"/>
          <p:cNvSpPr txBox="1">
            <a:spLocks noGrp="1"/>
          </p:cNvSpPr>
          <p:nvPr>
            <p:ph type="subTitle" idx="1"/>
          </p:nvPr>
        </p:nvSpPr>
        <p:spPr>
          <a:xfrm>
            <a:off x="842475" y="3131213"/>
            <a:ext cx="36075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1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87" name="Google Shape;487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0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91" name="Google Shape;491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_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40"/>
          <p:cNvSpPr txBox="1">
            <a:spLocks noGrp="1"/>
          </p:cNvSpPr>
          <p:nvPr>
            <p:ph type="title" idx="2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5" name="Google Shape;645;p40"/>
          <p:cNvSpPr txBox="1">
            <a:spLocks noGrp="1"/>
          </p:cNvSpPr>
          <p:nvPr>
            <p:ph type="subTitle" idx="1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40"/>
          <p:cNvSpPr txBox="1">
            <a:spLocks noGrp="1"/>
          </p:cNvSpPr>
          <p:nvPr>
            <p:ph type="title" idx="3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4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40"/>
          <p:cNvSpPr txBox="1">
            <a:spLocks noGrp="1"/>
          </p:cNvSpPr>
          <p:nvPr>
            <p:ph type="title" idx="5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9" name="Google Shape;649;p40"/>
          <p:cNvSpPr txBox="1">
            <a:spLocks noGrp="1"/>
          </p:cNvSpPr>
          <p:nvPr>
            <p:ph type="subTitle" idx="6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40"/>
          <p:cNvSpPr txBox="1">
            <a:spLocks noGrp="1"/>
          </p:cNvSpPr>
          <p:nvPr>
            <p:ph type="title" idx="7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1" name="Google Shape;651;p40"/>
          <p:cNvSpPr txBox="1">
            <a:spLocks noGrp="1"/>
          </p:cNvSpPr>
          <p:nvPr>
            <p:ph type="subTitle" idx="8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4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54" name="Google Shape;654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658" name="Google Shape;658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4" name="Google Shape;34;p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8" name="Google Shape;38;p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rot="10800000" flipH="1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1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title"/>
          </p:nvPr>
        </p:nvSpPr>
        <p:spPr>
          <a:xfrm>
            <a:off x="4794400" y="1893300"/>
            <a:ext cx="34575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title" idx="2" hasCustomPrompt="1"/>
          </p:nvPr>
        </p:nvSpPr>
        <p:spPr>
          <a:xfrm>
            <a:off x="6077500" y="1101725"/>
            <a:ext cx="891300" cy="4863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9" name="Google Shape;309;p20"/>
          <p:cNvSpPr txBox="1">
            <a:spLocks noGrp="1"/>
          </p:cNvSpPr>
          <p:nvPr>
            <p:ph type="subTitle" idx="1"/>
          </p:nvPr>
        </p:nvSpPr>
        <p:spPr>
          <a:xfrm>
            <a:off x="4719400" y="3441975"/>
            <a:ext cx="3607500" cy="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1" name="Google Shape;311;p2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12" name="Google Shape;312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0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17" name="Google Shape;317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" name="Google Shape;320;p2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21" name="Google Shape;321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1" r:id="rId8"/>
    <p:sldLayoutId id="2147483666" r:id="rId9"/>
    <p:sldLayoutId id="2147483669" r:id="rId10"/>
    <p:sldLayoutId id="2147483676" r:id="rId11"/>
    <p:sldLayoutId id="2147483686" r:id="rId12"/>
    <p:sldLayoutId id="2147483703" r:id="rId13"/>
    <p:sldLayoutId id="2147483704" r:id="rId14"/>
    <p:sldLayoutId id="2147483705" r:id="rId15"/>
    <p:sldLayoutId id="214748370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448757" y="1591732"/>
            <a:ext cx="4246930" cy="190805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 txBox="1">
            <a:spLocks noGrp="1"/>
          </p:cNvSpPr>
          <p:nvPr>
            <p:ph type="ctrTitle"/>
          </p:nvPr>
        </p:nvSpPr>
        <p:spPr>
          <a:xfrm>
            <a:off x="711422" y="1720246"/>
            <a:ext cx="4564943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bg2">
                    <a:lumMod val="90000"/>
                  </a:schemeClr>
                </a:solidFill>
              </a:rPr>
              <a:t>REQUEST AND RESPONSE OBJECTS</a:t>
            </a:r>
            <a:br>
              <a:rPr lang="en" sz="27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" sz="2700" dirty="0">
                <a:solidFill>
                  <a:schemeClr val="bg2">
                    <a:lumMod val="90000"/>
                  </a:schemeClr>
                </a:solidFill>
              </a:rPr>
              <a:t>(HTTP PROTOCOL)</a:t>
            </a:r>
            <a:endParaRPr sz="27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63" name="Google Shape;963;p64"/>
          <p:cNvSpPr txBox="1">
            <a:spLocks noGrp="1"/>
          </p:cNvSpPr>
          <p:nvPr>
            <p:ph type="subTitle" idx="1"/>
          </p:nvPr>
        </p:nvSpPr>
        <p:spPr>
          <a:xfrm>
            <a:off x="819439" y="3558420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-V. VANSHIKA, 22H51A05C4, CSE-D</a:t>
            </a:r>
            <a:endParaRPr dirty="0"/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64"/>
          <p:cNvGrpSpPr/>
          <p:nvPr/>
        </p:nvGrpSpPr>
        <p:grpSpPr>
          <a:xfrm>
            <a:off x="4937947" y="1591732"/>
            <a:ext cx="3384497" cy="2229043"/>
            <a:chOff x="5029270" y="1457228"/>
            <a:chExt cx="3384497" cy="2229043"/>
          </a:xfrm>
        </p:grpSpPr>
        <p:sp>
          <p:nvSpPr>
            <p:cNvPr id="970" name="Google Shape;970;p64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4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4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4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4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4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4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4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4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4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64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1" name="Google Shape;1001;p6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64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64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64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3"/>
          <p:cNvSpPr/>
          <p:nvPr/>
        </p:nvSpPr>
        <p:spPr>
          <a:xfrm>
            <a:off x="6470396" y="1563534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73"/>
          <p:cNvSpPr/>
          <p:nvPr/>
        </p:nvSpPr>
        <p:spPr>
          <a:xfrm>
            <a:off x="6470396" y="3042650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73"/>
          <p:cNvSpPr/>
          <p:nvPr/>
        </p:nvSpPr>
        <p:spPr>
          <a:xfrm>
            <a:off x="2569983" y="3042650"/>
            <a:ext cx="2222645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73"/>
          <p:cNvSpPr/>
          <p:nvPr/>
        </p:nvSpPr>
        <p:spPr>
          <a:xfrm>
            <a:off x="2569984" y="1563534"/>
            <a:ext cx="1952400" cy="338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1" name="Google Shape;1361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server objects</a:t>
            </a:r>
            <a:endParaRPr dirty="0"/>
          </a:p>
        </p:txBody>
      </p:sp>
      <p:sp>
        <p:nvSpPr>
          <p:cNvPr id="1362" name="Google Shape;1362;p73"/>
          <p:cNvSpPr txBox="1">
            <a:spLocks noGrp="1"/>
          </p:cNvSpPr>
          <p:nvPr>
            <p:ph type="subTitle" idx="6"/>
          </p:nvPr>
        </p:nvSpPr>
        <p:spPr>
          <a:xfrm>
            <a:off x="2472987" y="3511863"/>
            <a:ext cx="232761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Servers often include objects or mechanisms for handling errors: Status codes, error pages, logging</a:t>
            </a:r>
            <a:endParaRPr dirty="0"/>
          </a:p>
        </p:txBody>
      </p:sp>
      <p:sp>
        <p:nvSpPr>
          <p:cNvPr id="1363" name="Google Shape;1363;p73"/>
          <p:cNvSpPr txBox="1">
            <a:spLocks noGrp="1"/>
          </p:cNvSpPr>
          <p:nvPr>
            <p:ph type="title" idx="2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Session</a:t>
            </a:r>
            <a:endParaRPr dirty="0"/>
          </a:p>
        </p:txBody>
      </p:sp>
      <p:sp>
        <p:nvSpPr>
          <p:cNvPr id="1364" name="Google Shape;1364;p73"/>
          <p:cNvSpPr txBox="1">
            <a:spLocks noGrp="1"/>
          </p:cNvSpPr>
          <p:nvPr>
            <p:ph type="subTitle" idx="1"/>
          </p:nvPr>
        </p:nvSpPr>
        <p:spPr>
          <a:xfrm>
            <a:off x="2452527" y="1984898"/>
            <a:ext cx="232761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Many web servers use sessions to track users across multiple requests. The session object is: Session ID, data.</a:t>
            </a:r>
            <a:endParaRPr dirty="0"/>
          </a:p>
        </p:txBody>
      </p:sp>
      <p:sp>
        <p:nvSpPr>
          <p:cNvPr id="1365" name="Google Shape;1365;p73"/>
          <p:cNvSpPr txBox="1">
            <a:spLocks noGrp="1"/>
          </p:cNvSpPr>
          <p:nvPr>
            <p:ph type="title" idx="3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Cookie</a:t>
            </a:r>
            <a:endParaRPr dirty="0"/>
          </a:p>
        </p:txBody>
      </p:sp>
      <p:sp>
        <p:nvSpPr>
          <p:cNvPr id="1366" name="Google Shape;1366;p73"/>
          <p:cNvSpPr txBox="1">
            <a:spLocks noGrp="1"/>
          </p:cNvSpPr>
          <p:nvPr>
            <p:ph type="subTitle" idx="4"/>
          </p:nvPr>
        </p:nvSpPr>
        <p:spPr>
          <a:xfrm>
            <a:off x="6251260" y="1960206"/>
            <a:ext cx="271483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Cookies are a way to store data on the client that can be sent back to the server with each request. The server uses a cookie object to: Set, Read</a:t>
            </a:r>
            <a:endParaRPr dirty="0"/>
          </a:p>
        </p:txBody>
      </p:sp>
      <p:sp>
        <p:nvSpPr>
          <p:cNvPr id="1367" name="Google Shape;1367;p73"/>
          <p:cNvSpPr txBox="1">
            <a:spLocks noGrp="1"/>
          </p:cNvSpPr>
          <p:nvPr>
            <p:ph type="title" idx="5"/>
          </p:nvPr>
        </p:nvSpPr>
        <p:spPr>
          <a:xfrm>
            <a:off x="2706954" y="3075376"/>
            <a:ext cx="1932391" cy="2600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handling</a:t>
            </a:r>
            <a:endParaRPr dirty="0"/>
          </a:p>
        </p:txBody>
      </p:sp>
      <p:sp>
        <p:nvSpPr>
          <p:cNvPr id="1368" name="Google Shape;1368;p73"/>
          <p:cNvSpPr txBox="1">
            <a:spLocks noGrp="1"/>
          </p:cNvSpPr>
          <p:nvPr>
            <p:ph type="title" idx="7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Routing</a:t>
            </a:r>
            <a:endParaRPr dirty="0"/>
          </a:p>
        </p:txBody>
      </p:sp>
      <p:sp>
        <p:nvSpPr>
          <p:cNvPr id="1369" name="Google Shape;1369;p73"/>
          <p:cNvSpPr txBox="1">
            <a:spLocks noGrp="1"/>
          </p:cNvSpPr>
          <p:nvPr>
            <p:ph type="subTitle" idx="8"/>
          </p:nvPr>
        </p:nvSpPr>
        <p:spPr>
          <a:xfrm>
            <a:off x="6247522" y="3579351"/>
            <a:ext cx="2572044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In many web frameworks, a routing object handles directing requests to the appropriate handler based on the URL and HTTP method: route matching, parameters extraction.</a:t>
            </a:r>
            <a:endParaRPr dirty="0"/>
          </a:p>
        </p:txBody>
      </p:sp>
      <p:sp>
        <p:nvSpPr>
          <p:cNvPr id="1370" name="Google Shape;1370;p73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73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73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73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73"/>
          <p:cNvSpPr/>
          <p:nvPr/>
        </p:nvSpPr>
        <p:spPr>
          <a:xfrm>
            <a:off x="878092" y="1524398"/>
            <a:ext cx="1534421" cy="882151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5" name="Google Shape;1375;p73"/>
          <p:cNvGrpSpPr/>
          <p:nvPr/>
        </p:nvGrpSpPr>
        <p:grpSpPr>
          <a:xfrm>
            <a:off x="970471" y="1621937"/>
            <a:ext cx="1343382" cy="72115"/>
            <a:chOff x="3569131" y="3296864"/>
            <a:chExt cx="2721600" cy="146100"/>
          </a:xfrm>
        </p:grpSpPr>
        <p:sp>
          <p:nvSpPr>
            <p:cNvPr id="1376" name="Google Shape;1376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78" name="Google Shape;1378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1" name="Google Shape;1381;p73"/>
          <p:cNvSpPr/>
          <p:nvPr/>
        </p:nvSpPr>
        <p:spPr>
          <a:xfrm>
            <a:off x="1361207" y="1750750"/>
            <a:ext cx="614700" cy="6147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73"/>
          <p:cNvSpPr/>
          <p:nvPr/>
        </p:nvSpPr>
        <p:spPr>
          <a:xfrm>
            <a:off x="4820150" y="1563526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83" name="Google Shape;1383;p73"/>
          <p:cNvGrpSpPr/>
          <p:nvPr/>
        </p:nvGrpSpPr>
        <p:grpSpPr>
          <a:xfrm>
            <a:off x="4870755" y="1622043"/>
            <a:ext cx="1343110" cy="72115"/>
            <a:chOff x="3569131" y="3296864"/>
            <a:chExt cx="2721600" cy="146100"/>
          </a:xfrm>
        </p:grpSpPr>
        <p:sp>
          <p:nvSpPr>
            <p:cNvPr id="1384" name="Google Shape;1384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86" name="Google Shape;1386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9" name="Google Shape;1389;p73"/>
          <p:cNvSpPr/>
          <p:nvPr/>
        </p:nvSpPr>
        <p:spPr>
          <a:xfrm>
            <a:off x="5261703" y="1750738"/>
            <a:ext cx="614700" cy="614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73"/>
          <p:cNvSpPr/>
          <p:nvPr/>
        </p:nvSpPr>
        <p:spPr>
          <a:xfrm>
            <a:off x="919625" y="3042651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1" name="Google Shape;1391;p73"/>
          <p:cNvGrpSpPr/>
          <p:nvPr/>
        </p:nvGrpSpPr>
        <p:grpSpPr>
          <a:xfrm>
            <a:off x="970471" y="3101062"/>
            <a:ext cx="1343382" cy="72115"/>
            <a:chOff x="3569131" y="3296864"/>
            <a:chExt cx="2721600" cy="146100"/>
          </a:xfrm>
        </p:grpSpPr>
        <p:sp>
          <p:nvSpPr>
            <p:cNvPr id="1392" name="Google Shape;1392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3" name="Google Shape;1393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394" name="Google Shape;1394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7" name="Google Shape;1397;p73"/>
          <p:cNvSpPr/>
          <p:nvPr/>
        </p:nvSpPr>
        <p:spPr>
          <a:xfrm>
            <a:off x="1361207" y="3229875"/>
            <a:ext cx="614700" cy="6147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73"/>
          <p:cNvSpPr/>
          <p:nvPr/>
        </p:nvSpPr>
        <p:spPr>
          <a:xfrm>
            <a:off x="4820150" y="3042651"/>
            <a:ext cx="1497900" cy="869400"/>
          </a:xfrm>
          <a:prstGeom prst="roundRect">
            <a:avLst>
              <a:gd name="adj" fmla="val 8547"/>
            </a:avLst>
          </a:prstGeom>
          <a:solidFill>
            <a:schemeClr val="accent6"/>
          </a:solidFill>
          <a:ln>
            <a:noFill/>
          </a:ln>
          <a:effectLst>
            <a:reflection stA="8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9" name="Google Shape;1399;p73"/>
          <p:cNvGrpSpPr/>
          <p:nvPr/>
        </p:nvGrpSpPr>
        <p:grpSpPr>
          <a:xfrm>
            <a:off x="4870755" y="3101168"/>
            <a:ext cx="1343110" cy="72115"/>
            <a:chOff x="3569131" y="3296864"/>
            <a:chExt cx="2721600" cy="146100"/>
          </a:xfrm>
        </p:grpSpPr>
        <p:sp>
          <p:nvSpPr>
            <p:cNvPr id="1400" name="Google Shape;1400;p73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1" name="Google Shape;1401;p73"/>
            <p:cNvGrpSpPr/>
            <p:nvPr/>
          </p:nvGrpSpPr>
          <p:grpSpPr>
            <a:xfrm rot="10800000" flipH="1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1402" name="Google Shape;1402;p7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5" name="Google Shape;1405;p73"/>
          <p:cNvSpPr/>
          <p:nvPr/>
        </p:nvSpPr>
        <p:spPr>
          <a:xfrm>
            <a:off x="5261703" y="3229863"/>
            <a:ext cx="614700" cy="6147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6" name="Google Shape;1406;p73"/>
          <p:cNvGrpSpPr/>
          <p:nvPr/>
        </p:nvGrpSpPr>
        <p:grpSpPr>
          <a:xfrm>
            <a:off x="1498300" y="1872475"/>
            <a:ext cx="332350" cy="373825"/>
            <a:chOff x="1095900" y="2806425"/>
            <a:chExt cx="332350" cy="373825"/>
          </a:xfrm>
        </p:grpSpPr>
        <p:sp>
          <p:nvSpPr>
            <p:cNvPr id="1407" name="Google Shape;1407;p73"/>
            <p:cNvSpPr/>
            <p:nvPr/>
          </p:nvSpPr>
          <p:spPr>
            <a:xfrm>
              <a:off x="1095900" y="2806425"/>
              <a:ext cx="332350" cy="237775"/>
            </a:xfrm>
            <a:custGeom>
              <a:avLst/>
              <a:gdLst/>
              <a:ahLst/>
              <a:cxnLst/>
              <a:rect l="l" t="t" r="r" b="b"/>
              <a:pathLst>
                <a:path w="13294" h="9511" extrusionOk="0">
                  <a:moveTo>
                    <a:pt x="6638" y="0"/>
                  </a:moveTo>
                  <a:cubicBezTo>
                    <a:pt x="4461" y="0"/>
                    <a:pt x="2677" y="1659"/>
                    <a:pt x="2463" y="3783"/>
                  </a:cubicBezTo>
                  <a:cubicBezTo>
                    <a:pt x="1071" y="3979"/>
                    <a:pt x="0" y="5192"/>
                    <a:pt x="0" y="6637"/>
                  </a:cubicBezTo>
                  <a:cubicBezTo>
                    <a:pt x="0" y="8225"/>
                    <a:pt x="1285" y="9510"/>
                    <a:pt x="2873" y="9510"/>
                  </a:cubicBezTo>
                  <a:lnTo>
                    <a:pt x="6210" y="9510"/>
                  </a:lnTo>
                  <a:lnTo>
                    <a:pt x="6210" y="6316"/>
                  </a:lnTo>
                  <a:lnTo>
                    <a:pt x="5621" y="6887"/>
                  </a:lnTo>
                  <a:cubicBezTo>
                    <a:pt x="5541" y="6976"/>
                    <a:pt x="5429" y="7021"/>
                    <a:pt x="5318" y="7021"/>
                  </a:cubicBezTo>
                  <a:cubicBezTo>
                    <a:pt x="5206" y="7021"/>
                    <a:pt x="5094" y="6976"/>
                    <a:pt x="5014" y="6887"/>
                  </a:cubicBezTo>
                  <a:cubicBezTo>
                    <a:pt x="4836" y="6727"/>
                    <a:pt x="4836" y="6441"/>
                    <a:pt x="5014" y="6263"/>
                  </a:cubicBezTo>
                  <a:lnTo>
                    <a:pt x="6335" y="4942"/>
                  </a:lnTo>
                  <a:cubicBezTo>
                    <a:pt x="6424" y="4853"/>
                    <a:pt x="6535" y="4809"/>
                    <a:pt x="6647" y="4809"/>
                  </a:cubicBezTo>
                  <a:cubicBezTo>
                    <a:pt x="6758" y="4809"/>
                    <a:pt x="6870" y="4853"/>
                    <a:pt x="6959" y="4942"/>
                  </a:cubicBezTo>
                  <a:lnTo>
                    <a:pt x="8279" y="6263"/>
                  </a:lnTo>
                  <a:cubicBezTo>
                    <a:pt x="8458" y="6441"/>
                    <a:pt x="8458" y="6727"/>
                    <a:pt x="8279" y="6887"/>
                  </a:cubicBezTo>
                  <a:cubicBezTo>
                    <a:pt x="8190" y="6976"/>
                    <a:pt x="8083" y="7012"/>
                    <a:pt x="7976" y="7012"/>
                  </a:cubicBezTo>
                  <a:cubicBezTo>
                    <a:pt x="7851" y="7012"/>
                    <a:pt x="7744" y="6976"/>
                    <a:pt x="7655" y="6887"/>
                  </a:cubicBezTo>
                  <a:lnTo>
                    <a:pt x="7084" y="6316"/>
                  </a:lnTo>
                  <a:lnTo>
                    <a:pt x="7084" y="9510"/>
                  </a:lnTo>
                  <a:lnTo>
                    <a:pt x="10421" y="9510"/>
                  </a:lnTo>
                  <a:cubicBezTo>
                    <a:pt x="12009" y="9510"/>
                    <a:pt x="13293" y="8225"/>
                    <a:pt x="13293" y="6637"/>
                  </a:cubicBezTo>
                  <a:cubicBezTo>
                    <a:pt x="13293" y="5192"/>
                    <a:pt x="12223" y="3979"/>
                    <a:pt x="10831" y="3783"/>
                  </a:cubicBezTo>
                  <a:cubicBezTo>
                    <a:pt x="10617" y="1659"/>
                    <a:pt x="8815" y="0"/>
                    <a:pt x="66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73"/>
            <p:cNvSpPr/>
            <p:nvPr/>
          </p:nvSpPr>
          <p:spPr>
            <a:xfrm>
              <a:off x="1233275" y="3066025"/>
              <a:ext cx="57575" cy="28575"/>
            </a:xfrm>
            <a:custGeom>
              <a:avLst/>
              <a:gdLst/>
              <a:ahLst/>
              <a:cxnLst/>
              <a:rect l="l" t="t" r="r" b="b"/>
              <a:pathLst>
                <a:path w="2303" h="1143" extrusionOk="0">
                  <a:moveTo>
                    <a:pt x="1" y="0"/>
                  </a:moveTo>
                  <a:cubicBezTo>
                    <a:pt x="1" y="643"/>
                    <a:pt x="518" y="1142"/>
                    <a:pt x="1143" y="1142"/>
                  </a:cubicBezTo>
                  <a:cubicBezTo>
                    <a:pt x="1785" y="1142"/>
                    <a:pt x="2285" y="643"/>
                    <a:pt x="2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73"/>
            <p:cNvSpPr/>
            <p:nvPr/>
          </p:nvSpPr>
          <p:spPr>
            <a:xfrm>
              <a:off x="1132925" y="3066025"/>
              <a:ext cx="257850" cy="114225"/>
            </a:xfrm>
            <a:custGeom>
              <a:avLst/>
              <a:gdLst/>
              <a:ahLst/>
              <a:cxnLst/>
              <a:rect l="l" t="t" r="r" b="b"/>
              <a:pathLst>
                <a:path w="10314" h="4569" extrusionOk="0">
                  <a:moveTo>
                    <a:pt x="0" y="0"/>
                  </a:moveTo>
                  <a:cubicBezTo>
                    <a:pt x="18" y="179"/>
                    <a:pt x="54" y="339"/>
                    <a:pt x="90" y="518"/>
                  </a:cubicBezTo>
                  <a:cubicBezTo>
                    <a:pt x="125" y="714"/>
                    <a:pt x="304" y="857"/>
                    <a:pt x="518" y="857"/>
                  </a:cubicBezTo>
                  <a:lnTo>
                    <a:pt x="1303" y="857"/>
                  </a:lnTo>
                  <a:cubicBezTo>
                    <a:pt x="1321" y="928"/>
                    <a:pt x="1356" y="982"/>
                    <a:pt x="1374" y="1035"/>
                  </a:cubicBezTo>
                  <a:lnTo>
                    <a:pt x="821" y="1606"/>
                  </a:lnTo>
                  <a:cubicBezTo>
                    <a:pt x="678" y="1749"/>
                    <a:pt x="643" y="1981"/>
                    <a:pt x="768" y="2159"/>
                  </a:cubicBezTo>
                  <a:cubicBezTo>
                    <a:pt x="982" y="2463"/>
                    <a:pt x="1214" y="2766"/>
                    <a:pt x="1499" y="3034"/>
                  </a:cubicBezTo>
                  <a:cubicBezTo>
                    <a:pt x="1767" y="3319"/>
                    <a:pt x="2070" y="3551"/>
                    <a:pt x="2373" y="3765"/>
                  </a:cubicBezTo>
                  <a:cubicBezTo>
                    <a:pt x="2448" y="3817"/>
                    <a:pt x="2532" y="3842"/>
                    <a:pt x="2615" y="3842"/>
                  </a:cubicBezTo>
                  <a:cubicBezTo>
                    <a:pt x="2730" y="3842"/>
                    <a:pt x="2843" y="3795"/>
                    <a:pt x="2927" y="3712"/>
                  </a:cubicBezTo>
                  <a:lnTo>
                    <a:pt x="3498" y="3159"/>
                  </a:lnTo>
                  <a:cubicBezTo>
                    <a:pt x="3551" y="3176"/>
                    <a:pt x="3605" y="3194"/>
                    <a:pt x="3676" y="3230"/>
                  </a:cubicBezTo>
                  <a:lnTo>
                    <a:pt x="3676" y="4015"/>
                  </a:lnTo>
                  <a:cubicBezTo>
                    <a:pt x="3676" y="4229"/>
                    <a:pt x="3819" y="4408"/>
                    <a:pt x="4015" y="4443"/>
                  </a:cubicBezTo>
                  <a:cubicBezTo>
                    <a:pt x="4390" y="4515"/>
                    <a:pt x="4782" y="4568"/>
                    <a:pt x="5157" y="4568"/>
                  </a:cubicBezTo>
                  <a:cubicBezTo>
                    <a:pt x="5549" y="4568"/>
                    <a:pt x="5924" y="4515"/>
                    <a:pt x="6299" y="4443"/>
                  </a:cubicBezTo>
                  <a:cubicBezTo>
                    <a:pt x="6513" y="4408"/>
                    <a:pt x="6656" y="4229"/>
                    <a:pt x="6656" y="4015"/>
                  </a:cubicBezTo>
                  <a:lnTo>
                    <a:pt x="6656" y="3230"/>
                  </a:lnTo>
                  <a:cubicBezTo>
                    <a:pt x="6709" y="3194"/>
                    <a:pt x="6781" y="3176"/>
                    <a:pt x="6834" y="3159"/>
                  </a:cubicBezTo>
                  <a:lnTo>
                    <a:pt x="7387" y="3712"/>
                  </a:lnTo>
                  <a:cubicBezTo>
                    <a:pt x="7470" y="3795"/>
                    <a:pt x="7584" y="3842"/>
                    <a:pt x="7699" y="3842"/>
                  </a:cubicBezTo>
                  <a:cubicBezTo>
                    <a:pt x="7782" y="3842"/>
                    <a:pt x="7866" y="3817"/>
                    <a:pt x="7940" y="3765"/>
                  </a:cubicBezTo>
                  <a:cubicBezTo>
                    <a:pt x="8261" y="3551"/>
                    <a:pt x="8565" y="3319"/>
                    <a:pt x="8832" y="3034"/>
                  </a:cubicBezTo>
                  <a:cubicBezTo>
                    <a:pt x="9100" y="2766"/>
                    <a:pt x="9350" y="2463"/>
                    <a:pt x="9564" y="2142"/>
                  </a:cubicBezTo>
                  <a:cubicBezTo>
                    <a:pt x="9671" y="1981"/>
                    <a:pt x="9653" y="1749"/>
                    <a:pt x="9510" y="1606"/>
                  </a:cubicBezTo>
                  <a:lnTo>
                    <a:pt x="8940" y="1035"/>
                  </a:lnTo>
                  <a:cubicBezTo>
                    <a:pt x="8975" y="982"/>
                    <a:pt x="8993" y="928"/>
                    <a:pt x="9011" y="857"/>
                  </a:cubicBezTo>
                  <a:lnTo>
                    <a:pt x="9814" y="857"/>
                  </a:lnTo>
                  <a:cubicBezTo>
                    <a:pt x="10010" y="857"/>
                    <a:pt x="10189" y="714"/>
                    <a:pt x="10242" y="518"/>
                  </a:cubicBezTo>
                  <a:cubicBezTo>
                    <a:pt x="10278" y="339"/>
                    <a:pt x="10296" y="179"/>
                    <a:pt x="10313" y="0"/>
                  </a:cubicBezTo>
                  <a:lnTo>
                    <a:pt x="7191" y="0"/>
                  </a:lnTo>
                  <a:cubicBezTo>
                    <a:pt x="7155" y="1089"/>
                    <a:pt x="6263" y="1981"/>
                    <a:pt x="5157" y="1981"/>
                  </a:cubicBezTo>
                  <a:cubicBezTo>
                    <a:pt x="4068" y="1981"/>
                    <a:pt x="3176" y="1089"/>
                    <a:pt x="3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0" name="Google Shape;1410;p73"/>
          <p:cNvGrpSpPr/>
          <p:nvPr/>
        </p:nvGrpSpPr>
        <p:grpSpPr>
          <a:xfrm>
            <a:off x="5403002" y="1912981"/>
            <a:ext cx="332330" cy="293059"/>
            <a:chOff x="4464150" y="3979125"/>
            <a:chExt cx="373825" cy="329650"/>
          </a:xfrm>
        </p:grpSpPr>
        <p:sp>
          <p:nvSpPr>
            <p:cNvPr id="1411" name="Google Shape;1411;p73"/>
            <p:cNvSpPr/>
            <p:nvPr/>
          </p:nvSpPr>
          <p:spPr>
            <a:xfrm>
              <a:off x="4537750" y="4154875"/>
              <a:ext cx="18750" cy="32575"/>
            </a:xfrm>
            <a:custGeom>
              <a:avLst/>
              <a:gdLst/>
              <a:ahLst/>
              <a:cxnLst/>
              <a:rect l="l" t="t" r="r" b="b"/>
              <a:pathLst>
                <a:path w="750" h="1303" extrusionOk="0">
                  <a:moveTo>
                    <a:pt x="750" y="0"/>
                  </a:moveTo>
                  <a:cubicBezTo>
                    <a:pt x="553" y="339"/>
                    <a:pt x="286" y="821"/>
                    <a:pt x="0" y="1303"/>
                  </a:cubicBezTo>
                  <a:lnTo>
                    <a:pt x="750" y="1303"/>
                  </a:lnTo>
                  <a:cubicBezTo>
                    <a:pt x="750" y="821"/>
                    <a:pt x="750" y="357"/>
                    <a:pt x="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73"/>
            <p:cNvSpPr/>
            <p:nvPr/>
          </p:nvSpPr>
          <p:spPr>
            <a:xfrm>
              <a:off x="4771925" y="3979125"/>
              <a:ext cx="66050" cy="65600"/>
            </a:xfrm>
            <a:custGeom>
              <a:avLst/>
              <a:gdLst/>
              <a:ahLst/>
              <a:cxnLst/>
              <a:rect l="l" t="t" r="r" b="b"/>
              <a:pathLst>
                <a:path w="2642" h="2624" extrusionOk="0">
                  <a:moveTo>
                    <a:pt x="1" y="0"/>
                  </a:moveTo>
                  <a:lnTo>
                    <a:pt x="1" y="2623"/>
                  </a:lnTo>
                  <a:lnTo>
                    <a:pt x="2641" y="2623"/>
                  </a:lnTo>
                  <a:lnTo>
                    <a:pt x="2641" y="429"/>
                  </a:lnTo>
                  <a:cubicBezTo>
                    <a:pt x="2641" y="197"/>
                    <a:pt x="2445" y="0"/>
                    <a:pt x="2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73"/>
            <p:cNvSpPr/>
            <p:nvPr/>
          </p:nvSpPr>
          <p:spPr>
            <a:xfrm>
              <a:off x="4464150" y="3979125"/>
              <a:ext cx="285950" cy="65600"/>
            </a:xfrm>
            <a:custGeom>
              <a:avLst/>
              <a:gdLst/>
              <a:ahLst/>
              <a:cxnLst/>
              <a:rect l="l" t="t" r="r" b="b"/>
              <a:pathLst>
                <a:path w="11438" h="2624" extrusionOk="0">
                  <a:moveTo>
                    <a:pt x="428" y="0"/>
                  </a:moveTo>
                  <a:cubicBezTo>
                    <a:pt x="197" y="0"/>
                    <a:pt x="0" y="197"/>
                    <a:pt x="0" y="429"/>
                  </a:cubicBezTo>
                  <a:lnTo>
                    <a:pt x="0" y="2623"/>
                  </a:lnTo>
                  <a:lnTo>
                    <a:pt x="11437" y="2623"/>
                  </a:lnTo>
                  <a:lnTo>
                    <a:pt x="114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73"/>
            <p:cNvSpPr/>
            <p:nvPr/>
          </p:nvSpPr>
          <p:spPr>
            <a:xfrm>
              <a:off x="4634100" y="4137925"/>
              <a:ext cx="33475" cy="78075"/>
            </a:xfrm>
            <a:custGeom>
              <a:avLst/>
              <a:gdLst/>
              <a:ahLst/>
              <a:cxnLst/>
              <a:rect l="l" t="t" r="r" b="b"/>
              <a:pathLst>
                <a:path w="1339" h="3123" extrusionOk="0">
                  <a:moveTo>
                    <a:pt x="678" y="0"/>
                  </a:moveTo>
                  <a:cubicBezTo>
                    <a:pt x="304" y="0"/>
                    <a:pt x="0" y="304"/>
                    <a:pt x="0" y="678"/>
                  </a:cubicBezTo>
                  <a:lnTo>
                    <a:pt x="0" y="2445"/>
                  </a:lnTo>
                  <a:cubicBezTo>
                    <a:pt x="0" y="2819"/>
                    <a:pt x="304" y="3123"/>
                    <a:pt x="678" y="3123"/>
                  </a:cubicBezTo>
                  <a:cubicBezTo>
                    <a:pt x="1035" y="3123"/>
                    <a:pt x="1338" y="2819"/>
                    <a:pt x="1338" y="2445"/>
                  </a:cubicBezTo>
                  <a:lnTo>
                    <a:pt x="1338" y="678"/>
                  </a:lnTo>
                  <a:cubicBezTo>
                    <a:pt x="1338" y="304"/>
                    <a:pt x="1035" y="0"/>
                    <a:pt x="6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73"/>
            <p:cNvSpPr/>
            <p:nvPr/>
          </p:nvSpPr>
          <p:spPr>
            <a:xfrm>
              <a:off x="4741150" y="4154875"/>
              <a:ext cx="18325" cy="32575"/>
            </a:xfrm>
            <a:custGeom>
              <a:avLst/>
              <a:gdLst/>
              <a:ahLst/>
              <a:cxnLst/>
              <a:rect l="l" t="t" r="r" b="b"/>
              <a:pathLst>
                <a:path w="733" h="1303" extrusionOk="0">
                  <a:moveTo>
                    <a:pt x="732" y="0"/>
                  </a:moveTo>
                  <a:cubicBezTo>
                    <a:pt x="536" y="339"/>
                    <a:pt x="268" y="821"/>
                    <a:pt x="1" y="1303"/>
                  </a:cubicBezTo>
                  <a:lnTo>
                    <a:pt x="732" y="1303"/>
                  </a:lnTo>
                  <a:cubicBezTo>
                    <a:pt x="732" y="821"/>
                    <a:pt x="732" y="357"/>
                    <a:pt x="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73"/>
            <p:cNvSpPr/>
            <p:nvPr/>
          </p:nvSpPr>
          <p:spPr>
            <a:xfrm>
              <a:off x="4464150" y="4066550"/>
              <a:ext cx="373825" cy="242225"/>
            </a:xfrm>
            <a:custGeom>
              <a:avLst/>
              <a:gdLst/>
              <a:ahLst/>
              <a:cxnLst/>
              <a:rect l="l" t="t" r="r" b="b"/>
              <a:pathLst>
                <a:path w="14953" h="9689" extrusionOk="0">
                  <a:moveTo>
                    <a:pt x="3909" y="2136"/>
                  </a:moveTo>
                  <a:cubicBezTo>
                    <a:pt x="3967" y="2136"/>
                    <a:pt x="4027" y="2144"/>
                    <a:pt x="4086" y="2159"/>
                  </a:cubicBezTo>
                  <a:cubicBezTo>
                    <a:pt x="4354" y="2249"/>
                    <a:pt x="4532" y="2498"/>
                    <a:pt x="4550" y="2802"/>
                  </a:cubicBezTo>
                  <a:cubicBezTo>
                    <a:pt x="4568" y="2944"/>
                    <a:pt x="4568" y="3926"/>
                    <a:pt x="4568" y="4836"/>
                  </a:cubicBezTo>
                  <a:lnTo>
                    <a:pt x="4604" y="4836"/>
                  </a:lnTo>
                  <a:cubicBezTo>
                    <a:pt x="4853" y="4836"/>
                    <a:pt x="5050" y="5032"/>
                    <a:pt x="5050" y="5282"/>
                  </a:cubicBezTo>
                  <a:cubicBezTo>
                    <a:pt x="5050" y="5514"/>
                    <a:pt x="4853" y="5710"/>
                    <a:pt x="4604" y="5710"/>
                  </a:cubicBezTo>
                  <a:lnTo>
                    <a:pt x="4550" y="5710"/>
                  </a:lnTo>
                  <a:cubicBezTo>
                    <a:pt x="4550" y="6031"/>
                    <a:pt x="4550" y="6281"/>
                    <a:pt x="4550" y="6406"/>
                  </a:cubicBezTo>
                  <a:cubicBezTo>
                    <a:pt x="4550" y="6656"/>
                    <a:pt x="4354" y="6852"/>
                    <a:pt x="4104" y="6852"/>
                  </a:cubicBezTo>
                  <a:cubicBezTo>
                    <a:pt x="3872" y="6834"/>
                    <a:pt x="3676" y="6638"/>
                    <a:pt x="3676" y="6406"/>
                  </a:cubicBezTo>
                  <a:cubicBezTo>
                    <a:pt x="3676" y="6192"/>
                    <a:pt x="3676" y="5960"/>
                    <a:pt x="3676" y="5710"/>
                  </a:cubicBezTo>
                  <a:lnTo>
                    <a:pt x="2195" y="5710"/>
                  </a:lnTo>
                  <a:cubicBezTo>
                    <a:pt x="2052" y="5710"/>
                    <a:pt x="1909" y="5639"/>
                    <a:pt x="1820" y="5496"/>
                  </a:cubicBezTo>
                  <a:cubicBezTo>
                    <a:pt x="1749" y="5371"/>
                    <a:pt x="1749" y="5193"/>
                    <a:pt x="1820" y="5068"/>
                  </a:cubicBezTo>
                  <a:cubicBezTo>
                    <a:pt x="2124" y="4515"/>
                    <a:pt x="3123" y="2695"/>
                    <a:pt x="3355" y="2427"/>
                  </a:cubicBezTo>
                  <a:cubicBezTo>
                    <a:pt x="3507" y="2233"/>
                    <a:pt x="3703" y="2136"/>
                    <a:pt x="3909" y="2136"/>
                  </a:cubicBezTo>
                  <a:close/>
                  <a:moveTo>
                    <a:pt x="7476" y="1981"/>
                  </a:moveTo>
                  <a:cubicBezTo>
                    <a:pt x="8333" y="1981"/>
                    <a:pt x="9011" y="2677"/>
                    <a:pt x="9011" y="3533"/>
                  </a:cubicBezTo>
                  <a:lnTo>
                    <a:pt x="9011" y="5300"/>
                  </a:lnTo>
                  <a:cubicBezTo>
                    <a:pt x="9011" y="6156"/>
                    <a:pt x="8333" y="6852"/>
                    <a:pt x="7476" y="6852"/>
                  </a:cubicBezTo>
                  <a:cubicBezTo>
                    <a:pt x="6620" y="6852"/>
                    <a:pt x="5924" y="6156"/>
                    <a:pt x="5924" y="5300"/>
                  </a:cubicBezTo>
                  <a:lnTo>
                    <a:pt x="5924" y="3533"/>
                  </a:lnTo>
                  <a:cubicBezTo>
                    <a:pt x="5924" y="2677"/>
                    <a:pt x="6620" y="1981"/>
                    <a:pt x="7476" y="1981"/>
                  </a:cubicBezTo>
                  <a:close/>
                  <a:moveTo>
                    <a:pt x="12045" y="2136"/>
                  </a:moveTo>
                  <a:cubicBezTo>
                    <a:pt x="12104" y="2136"/>
                    <a:pt x="12163" y="2144"/>
                    <a:pt x="12222" y="2159"/>
                  </a:cubicBezTo>
                  <a:cubicBezTo>
                    <a:pt x="12472" y="2249"/>
                    <a:pt x="12669" y="2498"/>
                    <a:pt x="12686" y="2802"/>
                  </a:cubicBezTo>
                  <a:cubicBezTo>
                    <a:pt x="12704" y="2944"/>
                    <a:pt x="12704" y="3926"/>
                    <a:pt x="12686" y="4836"/>
                  </a:cubicBezTo>
                  <a:lnTo>
                    <a:pt x="12740" y="4836"/>
                  </a:lnTo>
                  <a:cubicBezTo>
                    <a:pt x="12990" y="4836"/>
                    <a:pt x="13186" y="5032"/>
                    <a:pt x="13186" y="5282"/>
                  </a:cubicBezTo>
                  <a:cubicBezTo>
                    <a:pt x="13186" y="5514"/>
                    <a:pt x="12990" y="5710"/>
                    <a:pt x="12740" y="5710"/>
                  </a:cubicBezTo>
                  <a:lnTo>
                    <a:pt x="12686" y="5710"/>
                  </a:lnTo>
                  <a:cubicBezTo>
                    <a:pt x="12686" y="6031"/>
                    <a:pt x="12686" y="6281"/>
                    <a:pt x="12686" y="6406"/>
                  </a:cubicBezTo>
                  <a:cubicBezTo>
                    <a:pt x="12669" y="6656"/>
                    <a:pt x="12490" y="6852"/>
                    <a:pt x="12240" y="6852"/>
                  </a:cubicBezTo>
                  <a:cubicBezTo>
                    <a:pt x="11991" y="6834"/>
                    <a:pt x="11794" y="6638"/>
                    <a:pt x="11812" y="6406"/>
                  </a:cubicBezTo>
                  <a:cubicBezTo>
                    <a:pt x="11812" y="6192"/>
                    <a:pt x="11812" y="5960"/>
                    <a:pt x="11812" y="5710"/>
                  </a:cubicBezTo>
                  <a:lnTo>
                    <a:pt x="10331" y="5710"/>
                  </a:lnTo>
                  <a:cubicBezTo>
                    <a:pt x="10171" y="5710"/>
                    <a:pt x="10028" y="5639"/>
                    <a:pt x="9956" y="5496"/>
                  </a:cubicBezTo>
                  <a:cubicBezTo>
                    <a:pt x="9885" y="5371"/>
                    <a:pt x="9867" y="5193"/>
                    <a:pt x="9956" y="5068"/>
                  </a:cubicBezTo>
                  <a:cubicBezTo>
                    <a:pt x="10260" y="4515"/>
                    <a:pt x="11259" y="2695"/>
                    <a:pt x="11473" y="2427"/>
                  </a:cubicBezTo>
                  <a:cubicBezTo>
                    <a:pt x="11640" y="2233"/>
                    <a:pt x="11839" y="2136"/>
                    <a:pt x="12045" y="2136"/>
                  </a:cubicBezTo>
                  <a:close/>
                  <a:moveTo>
                    <a:pt x="0" y="0"/>
                  </a:moveTo>
                  <a:lnTo>
                    <a:pt x="0" y="9261"/>
                  </a:lnTo>
                  <a:cubicBezTo>
                    <a:pt x="0" y="9493"/>
                    <a:pt x="197" y="9689"/>
                    <a:pt x="428" y="9689"/>
                  </a:cubicBezTo>
                  <a:lnTo>
                    <a:pt x="14506" y="9689"/>
                  </a:lnTo>
                  <a:cubicBezTo>
                    <a:pt x="14756" y="9689"/>
                    <a:pt x="14952" y="9493"/>
                    <a:pt x="14952" y="9261"/>
                  </a:cubicBezTo>
                  <a:lnTo>
                    <a:pt x="149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73"/>
          <p:cNvGrpSpPr/>
          <p:nvPr/>
        </p:nvGrpSpPr>
        <p:grpSpPr>
          <a:xfrm>
            <a:off x="1502586" y="3388260"/>
            <a:ext cx="332368" cy="298271"/>
            <a:chOff x="3898525" y="3411275"/>
            <a:chExt cx="373825" cy="335475"/>
          </a:xfrm>
        </p:grpSpPr>
        <p:sp>
          <p:nvSpPr>
            <p:cNvPr id="1418" name="Google Shape;1418;p73"/>
            <p:cNvSpPr/>
            <p:nvPr/>
          </p:nvSpPr>
          <p:spPr>
            <a:xfrm>
              <a:off x="3898525" y="3411275"/>
              <a:ext cx="373825" cy="196750"/>
            </a:xfrm>
            <a:custGeom>
              <a:avLst/>
              <a:gdLst/>
              <a:ahLst/>
              <a:cxnLst/>
              <a:rect l="l" t="t" r="r" b="b"/>
              <a:pathLst>
                <a:path w="14953" h="7870" extrusionOk="0">
                  <a:moveTo>
                    <a:pt x="4930" y="1701"/>
                  </a:moveTo>
                  <a:cubicBezTo>
                    <a:pt x="5008" y="1701"/>
                    <a:pt x="5087" y="1723"/>
                    <a:pt x="5157" y="1767"/>
                  </a:cubicBezTo>
                  <a:cubicBezTo>
                    <a:pt x="5371" y="1892"/>
                    <a:pt x="5443" y="2160"/>
                    <a:pt x="5318" y="2356"/>
                  </a:cubicBezTo>
                  <a:lnTo>
                    <a:pt x="4390" y="3908"/>
                  </a:lnTo>
                  <a:lnTo>
                    <a:pt x="5318" y="5514"/>
                  </a:lnTo>
                  <a:cubicBezTo>
                    <a:pt x="5443" y="5728"/>
                    <a:pt x="5371" y="5996"/>
                    <a:pt x="5157" y="6103"/>
                  </a:cubicBezTo>
                  <a:cubicBezTo>
                    <a:pt x="5086" y="6156"/>
                    <a:pt x="5015" y="6174"/>
                    <a:pt x="4943" y="6174"/>
                  </a:cubicBezTo>
                  <a:cubicBezTo>
                    <a:pt x="4783" y="6174"/>
                    <a:pt x="4640" y="6085"/>
                    <a:pt x="4551" y="5942"/>
                  </a:cubicBezTo>
                  <a:lnTo>
                    <a:pt x="3498" y="4122"/>
                  </a:lnTo>
                  <a:cubicBezTo>
                    <a:pt x="3409" y="3980"/>
                    <a:pt x="3409" y="3801"/>
                    <a:pt x="3498" y="3676"/>
                  </a:cubicBezTo>
                  <a:lnTo>
                    <a:pt x="4568" y="1910"/>
                  </a:lnTo>
                  <a:cubicBezTo>
                    <a:pt x="4649" y="1772"/>
                    <a:pt x="4788" y="1701"/>
                    <a:pt x="4930" y="1701"/>
                  </a:cubicBezTo>
                  <a:close/>
                  <a:moveTo>
                    <a:pt x="10024" y="1701"/>
                  </a:moveTo>
                  <a:cubicBezTo>
                    <a:pt x="10165" y="1701"/>
                    <a:pt x="10305" y="1772"/>
                    <a:pt x="10385" y="1910"/>
                  </a:cubicBezTo>
                  <a:lnTo>
                    <a:pt x="11456" y="3676"/>
                  </a:lnTo>
                  <a:cubicBezTo>
                    <a:pt x="11545" y="3801"/>
                    <a:pt x="11545" y="3980"/>
                    <a:pt x="11456" y="4122"/>
                  </a:cubicBezTo>
                  <a:lnTo>
                    <a:pt x="10403" y="5942"/>
                  </a:lnTo>
                  <a:cubicBezTo>
                    <a:pt x="10314" y="6085"/>
                    <a:pt x="10171" y="6174"/>
                    <a:pt x="10010" y="6174"/>
                  </a:cubicBezTo>
                  <a:cubicBezTo>
                    <a:pt x="9939" y="6174"/>
                    <a:pt x="9868" y="6156"/>
                    <a:pt x="9796" y="6103"/>
                  </a:cubicBezTo>
                  <a:cubicBezTo>
                    <a:pt x="9582" y="5996"/>
                    <a:pt x="9511" y="5728"/>
                    <a:pt x="9636" y="5514"/>
                  </a:cubicBezTo>
                  <a:lnTo>
                    <a:pt x="10564" y="3908"/>
                  </a:lnTo>
                  <a:lnTo>
                    <a:pt x="9636" y="2356"/>
                  </a:lnTo>
                  <a:cubicBezTo>
                    <a:pt x="9511" y="2160"/>
                    <a:pt x="9582" y="1892"/>
                    <a:pt x="9796" y="1767"/>
                  </a:cubicBezTo>
                  <a:cubicBezTo>
                    <a:pt x="9866" y="1723"/>
                    <a:pt x="9945" y="1701"/>
                    <a:pt x="10024" y="1701"/>
                  </a:cubicBezTo>
                  <a:close/>
                  <a:moveTo>
                    <a:pt x="8264" y="1504"/>
                  </a:moveTo>
                  <a:cubicBezTo>
                    <a:pt x="8318" y="1504"/>
                    <a:pt x="8372" y="1514"/>
                    <a:pt x="8423" y="1535"/>
                  </a:cubicBezTo>
                  <a:cubicBezTo>
                    <a:pt x="8654" y="1624"/>
                    <a:pt x="8762" y="1892"/>
                    <a:pt x="8672" y="2106"/>
                  </a:cubicBezTo>
                  <a:lnTo>
                    <a:pt x="7084" y="6085"/>
                  </a:lnTo>
                  <a:cubicBezTo>
                    <a:pt x="7031" y="6246"/>
                    <a:pt x="6852" y="6353"/>
                    <a:pt x="6692" y="6353"/>
                  </a:cubicBezTo>
                  <a:cubicBezTo>
                    <a:pt x="6638" y="6353"/>
                    <a:pt x="6585" y="6353"/>
                    <a:pt x="6531" y="6335"/>
                  </a:cubicBezTo>
                  <a:cubicBezTo>
                    <a:pt x="6299" y="6246"/>
                    <a:pt x="6192" y="5978"/>
                    <a:pt x="6281" y="5764"/>
                  </a:cubicBezTo>
                  <a:lnTo>
                    <a:pt x="7852" y="1785"/>
                  </a:lnTo>
                  <a:cubicBezTo>
                    <a:pt x="7920" y="1608"/>
                    <a:pt x="8091" y="1504"/>
                    <a:pt x="8264" y="1504"/>
                  </a:cubicBezTo>
                  <a:close/>
                  <a:moveTo>
                    <a:pt x="447" y="1"/>
                  </a:moveTo>
                  <a:cubicBezTo>
                    <a:pt x="197" y="1"/>
                    <a:pt x="1" y="197"/>
                    <a:pt x="1" y="429"/>
                  </a:cubicBezTo>
                  <a:lnTo>
                    <a:pt x="1" y="7869"/>
                  </a:lnTo>
                  <a:lnTo>
                    <a:pt x="14953" y="7869"/>
                  </a:lnTo>
                  <a:lnTo>
                    <a:pt x="14953" y="429"/>
                  </a:lnTo>
                  <a:cubicBezTo>
                    <a:pt x="14953" y="197"/>
                    <a:pt x="14757" y="1"/>
                    <a:pt x="145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73"/>
            <p:cNvSpPr/>
            <p:nvPr/>
          </p:nvSpPr>
          <p:spPr>
            <a:xfrm>
              <a:off x="3898525" y="3629850"/>
              <a:ext cx="373825" cy="51325"/>
            </a:xfrm>
            <a:custGeom>
              <a:avLst/>
              <a:gdLst/>
              <a:ahLst/>
              <a:cxnLst/>
              <a:rect l="l" t="t" r="r" b="b"/>
              <a:pathLst>
                <a:path w="14953" h="2053" extrusionOk="0">
                  <a:moveTo>
                    <a:pt x="1" y="1"/>
                  </a:moveTo>
                  <a:lnTo>
                    <a:pt x="1" y="1606"/>
                  </a:lnTo>
                  <a:cubicBezTo>
                    <a:pt x="1" y="1856"/>
                    <a:pt x="197" y="2052"/>
                    <a:pt x="447" y="2052"/>
                  </a:cubicBezTo>
                  <a:lnTo>
                    <a:pt x="14507" y="2052"/>
                  </a:lnTo>
                  <a:cubicBezTo>
                    <a:pt x="14757" y="2052"/>
                    <a:pt x="14953" y="1856"/>
                    <a:pt x="14953" y="1606"/>
                  </a:cubicBezTo>
                  <a:lnTo>
                    <a:pt x="149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73"/>
            <p:cNvSpPr/>
            <p:nvPr/>
          </p:nvSpPr>
          <p:spPr>
            <a:xfrm>
              <a:off x="4019850" y="3703000"/>
              <a:ext cx="131175" cy="43750"/>
            </a:xfrm>
            <a:custGeom>
              <a:avLst/>
              <a:gdLst/>
              <a:ahLst/>
              <a:cxnLst/>
              <a:rect l="l" t="t" r="r" b="b"/>
              <a:pathLst>
                <a:path w="5247" h="1750" extrusionOk="0">
                  <a:moveTo>
                    <a:pt x="875" y="1"/>
                  </a:moveTo>
                  <a:lnTo>
                    <a:pt x="875" y="875"/>
                  </a:lnTo>
                  <a:lnTo>
                    <a:pt x="429" y="875"/>
                  </a:lnTo>
                  <a:cubicBezTo>
                    <a:pt x="197" y="875"/>
                    <a:pt x="1" y="1071"/>
                    <a:pt x="1" y="1321"/>
                  </a:cubicBezTo>
                  <a:cubicBezTo>
                    <a:pt x="1" y="1553"/>
                    <a:pt x="197" y="1749"/>
                    <a:pt x="429" y="1749"/>
                  </a:cubicBezTo>
                  <a:lnTo>
                    <a:pt x="4818" y="1749"/>
                  </a:lnTo>
                  <a:cubicBezTo>
                    <a:pt x="5050" y="1749"/>
                    <a:pt x="5247" y="1553"/>
                    <a:pt x="5247" y="1321"/>
                  </a:cubicBezTo>
                  <a:cubicBezTo>
                    <a:pt x="5247" y="1071"/>
                    <a:pt x="5050" y="875"/>
                    <a:pt x="4818" y="875"/>
                  </a:cubicBezTo>
                  <a:lnTo>
                    <a:pt x="4372" y="875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1" name="Google Shape;1421;p73"/>
          <p:cNvGrpSpPr/>
          <p:nvPr/>
        </p:nvGrpSpPr>
        <p:grpSpPr>
          <a:xfrm>
            <a:off x="5402845" y="3392347"/>
            <a:ext cx="332341" cy="289883"/>
            <a:chOff x="3334700" y="3971525"/>
            <a:chExt cx="373375" cy="325675"/>
          </a:xfrm>
        </p:grpSpPr>
        <p:sp>
          <p:nvSpPr>
            <p:cNvPr id="1422" name="Google Shape;1422;p73"/>
            <p:cNvSpPr/>
            <p:nvPr/>
          </p:nvSpPr>
          <p:spPr>
            <a:xfrm>
              <a:off x="3334700" y="3971525"/>
              <a:ext cx="285950" cy="65600"/>
            </a:xfrm>
            <a:custGeom>
              <a:avLst/>
              <a:gdLst/>
              <a:ahLst/>
              <a:cxnLst/>
              <a:rect l="l" t="t" r="r" b="b"/>
              <a:pathLst>
                <a:path w="11438" h="2624" extrusionOk="0">
                  <a:moveTo>
                    <a:pt x="429" y="1"/>
                  </a:moveTo>
                  <a:cubicBezTo>
                    <a:pt x="197" y="1"/>
                    <a:pt x="1" y="197"/>
                    <a:pt x="1" y="447"/>
                  </a:cubicBezTo>
                  <a:lnTo>
                    <a:pt x="1" y="2624"/>
                  </a:lnTo>
                  <a:lnTo>
                    <a:pt x="11438" y="2624"/>
                  </a:lnTo>
                  <a:lnTo>
                    <a:pt x="114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73"/>
            <p:cNvSpPr/>
            <p:nvPr/>
          </p:nvSpPr>
          <p:spPr>
            <a:xfrm>
              <a:off x="3334700" y="4058975"/>
              <a:ext cx="373375" cy="238225"/>
            </a:xfrm>
            <a:custGeom>
              <a:avLst/>
              <a:gdLst/>
              <a:ahLst/>
              <a:cxnLst/>
              <a:rect l="l" t="t" r="r" b="b"/>
              <a:pathLst>
                <a:path w="14935" h="9529" extrusionOk="0">
                  <a:moveTo>
                    <a:pt x="7468" y="1325"/>
                  </a:moveTo>
                  <a:cubicBezTo>
                    <a:pt x="7579" y="1325"/>
                    <a:pt x="7691" y="1365"/>
                    <a:pt x="7780" y="1445"/>
                  </a:cubicBezTo>
                  <a:lnTo>
                    <a:pt x="8654" y="2320"/>
                  </a:lnTo>
                  <a:cubicBezTo>
                    <a:pt x="8833" y="2498"/>
                    <a:pt x="8833" y="2766"/>
                    <a:pt x="8654" y="2944"/>
                  </a:cubicBezTo>
                  <a:cubicBezTo>
                    <a:pt x="8565" y="3033"/>
                    <a:pt x="8458" y="3069"/>
                    <a:pt x="8351" y="3069"/>
                  </a:cubicBezTo>
                  <a:cubicBezTo>
                    <a:pt x="8226" y="3069"/>
                    <a:pt x="8119" y="3033"/>
                    <a:pt x="8030" y="2944"/>
                  </a:cubicBezTo>
                  <a:lnTo>
                    <a:pt x="7905" y="2819"/>
                  </a:lnTo>
                  <a:lnTo>
                    <a:pt x="7905" y="4336"/>
                  </a:lnTo>
                  <a:lnTo>
                    <a:pt x="11688" y="4336"/>
                  </a:lnTo>
                  <a:lnTo>
                    <a:pt x="11563" y="4193"/>
                  </a:lnTo>
                  <a:cubicBezTo>
                    <a:pt x="11402" y="4033"/>
                    <a:pt x="11402" y="3747"/>
                    <a:pt x="11563" y="3586"/>
                  </a:cubicBezTo>
                  <a:cubicBezTo>
                    <a:pt x="11652" y="3497"/>
                    <a:pt x="11763" y="3453"/>
                    <a:pt x="11875" y="3453"/>
                  </a:cubicBezTo>
                  <a:cubicBezTo>
                    <a:pt x="11986" y="3453"/>
                    <a:pt x="12098" y="3497"/>
                    <a:pt x="12187" y="3586"/>
                  </a:cubicBezTo>
                  <a:lnTo>
                    <a:pt x="13061" y="4461"/>
                  </a:lnTo>
                  <a:cubicBezTo>
                    <a:pt x="13240" y="4621"/>
                    <a:pt x="13240" y="4907"/>
                    <a:pt x="13061" y="5067"/>
                  </a:cubicBezTo>
                  <a:lnTo>
                    <a:pt x="12187" y="5942"/>
                  </a:lnTo>
                  <a:cubicBezTo>
                    <a:pt x="12098" y="6031"/>
                    <a:pt x="11991" y="6084"/>
                    <a:pt x="11884" y="6084"/>
                  </a:cubicBezTo>
                  <a:cubicBezTo>
                    <a:pt x="11759" y="6084"/>
                    <a:pt x="11652" y="6031"/>
                    <a:pt x="11563" y="5942"/>
                  </a:cubicBezTo>
                  <a:cubicBezTo>
                    <a:pt x="11402" y="5781"/>
                    <a:pt x="11402" y="5496"/>
                    <a:pt x="11563" y="5335"/>
                  </a:cubicBezTo>
                  <a:lnTo>
                    <a:pt x="11688" y="5210"/>
                  </a:lnTo>
                  <a:lnTo>
                    <a:pt x="7905" y="5210"/>
                  </a:lnTo>
                  <a:lnTo>
                    <a:pt x="7905" y="6709"/>
                  </a:lnTo>
                  <a:lnTo>
                    <a:pt x="8030" y="6584"/>
                  </a:lnTo>
                  <a:cubicBezTo>
                    <a:pt x="8119" y="6504"/>
                    <a:pt x="8231" y="6464"/>
                    <a:pt x="8342" y="6464"/>
                  </a:cubicBezTo>
                  <a:cubicBezTo>
                    <a:pt x="8454" y="6464"/>
                    <a:pt x="8565" y="6504"/>
                    <a:pt x="8654" y="6584"/>
                  </a:cubicBezTo>
                  <a:cubicBezTo>
                    <a:pt x="8833" y="6762"/>
                    <a:pt x="8833" y="7030"/>
                    <a:pt x="8654" y="7209"/>
                  </a:cubicBezTo>
                  <a:lnTo>
                    <a:pt x="7780" y="8083"/>
                  </a:lnTo>
                  <a:cubicBezTo>
                    <a:pt x="7691" y="8172"/>
                    <a:pt x="7584" y="8208"/>
                    <a:pt x="7477" y="8208"/>
                  </a:cubicBezTo>
                  <a:cubicBezTo>
                    <a:pt x="7352" y="8208"/>
                    <a:pt x="7245" y="8172"/>
                    <a:pt x="7156" y="8083"/>
                  </a:cubicBezTo>
                  <a:lnTo>
                    <a:pt x="6281" y="7209"/>
                  </a:lnTo>
                  <a:cubicBezTo>
                    <a:pt x="6103" y="7030"/>
                    <a:pt x="6103" y="6762"/>
                    <a:pt x="6281" y="6584"/>
                  </a:cubicBezTo>
                  <a:cubicBezTo>
                    <a:pt x="6370" y="6504"/>
                    <a:pt x="6482" y="6464"/>
                    <a:pt x="6594" y="6464"/>
                  </a:cubicBezTo>
                  <a:cubicBezTo>
                    <a:pt x="6705" y="6464"/>
                    <a:pt x="6817" y="6504"/>
                    <a:pt x="6906" y="6584"/>
                  </a:cubicBezTo>
                  <a:lnTo>
                    <a:pt x="7031" y="6709"/>
                  </a:lnTo>
                  <a:lnTo>
                    <a:pt x="7031" y="5210"/>
                  </a:lnTo>
                  <a:lnTo>
                    <a:pt x="3248" y="5210"/>
                  </a:lnTo>
                  <a:lnTo>
                    <a:pt x="3373" y="5335"/>
                  </a:lnTo>
                  <a:cubicBezTo>
                    <a:pt x="3534" y="5496"/>
                    <a:pt x="3534" y="5781"/>
                    <a:pt x="3373" y="5942"/>
                  </a:cubicBezTo>
                  <a:cubicBezTo>
                    <a:pt x="3284" y="6031"/>
                    <a:pt x="3177" y="6084"/>
                    <a:pt x="3052" y="6084"/>
                  </a:cubicBezTo>
                  <a:cubicBezTo>
                    <a:pt x="2945" y="6084"/>
                    <a:pt x="2838" y="6031"/>
                    <a:pt x="2748" y="5942"/>
                  </a:cubicBezTo>
                  <a:lnTo>
                    <a:pt x="1874" y="5067"/>
                  </a:lnTo>
                  <a:cubicBezTo>
                    <a:pt x="1696" y="4907"/>
                    <a:pt x="1696" y="4621"/>
                    <a:pt x="1874" y="4461"/>
                  </a:cubicBezTo>
                  <a:lnTo>
                    <a:pt x="2748" y="3586"/>
                  </a:lnTo>
                  <a:cubicBezTo>
                    <a:pt x="2838" y="3497"/>
                    <a:pt x="2949" y="3453"/>
                    <a:pt x="3061" y="3453"/>
                  </a:cubicBezTo>
                  <a:cubicBezTo>
                    <a:pt x="3172" y="3453"/>
                    <a:pt x="3284" y="3497"/>
                    <a:pt x="3373" y="3586"/>
                  </a:cubicBezTo>
                  <a:cubicBezTo>
                    <a:pt x="3534" y="3747"/>
                    <a:pt x="3534" y="4033"/>
                    <a:pt x="3373" y="4193"/>
                  </a:cubicBezTo>
                  <a:lnTo>
                    <a:pt x="3248" y="4336"/>
                  </a:lnTo>
                  <a:lnTo>
                    <a:pt x="7031" y="4336"/>
                  </a:lnTo>
                  <a:lnTo>
                    <a:pt x="7031" y="2819"/>
                  </a:lnTo>
                  <a:lnTo>
                    <a:pt x="6906" y="2944"/>
                  </a:lnTo>
                  <a:cubicBezTo>
                    <a:pt x="6817" y="3033"/>
                    <a:pt x="6705" y="3078"/>
                    <a:pt x="6594" y="3078"/>
                  </a:cubicBezTo>
                  <a:cubicBezTo>
                    <a:pt x="6482" y="3078"/>
                    <a:pt x="6370" y="3033"/>
                    <a:pt x="6281" y="2944"/>
                  </a:cubicBezTo>
                  <a:cubicBezTo>
                    <a:pt x="6103" y="2766"/>
                    <a:pt x="6103" y="2498"/>
                    <a:pt x="6281" y="2320"/>
                  </a:cubicBezTo>
                  <a:lnTo>
                    <a:pt x="7156" y="1445"/>
                  </a:lnTo>
                  <a:cubicBezTo>
                    <a:pt x="7245" y="1365"/>
                    <a:pt x="7356" y="1325"/>
                    <a:pt x="7468" y="1325"/>
                  </a:cubicBezTo>
                  <a:close/>
                  <a:moveTo>
                    <a:pt x="1" y="0"/>
                  </a:moveTo>
                  <a:lnTo>
                    <a:pt x="1" y="9082"/>
                  </a:lnTo>
                  <a:cubicBezTo>
                    <a:pt x="1" y="9332"/>
                    <a:pt x="197" y="9528"/>
                    <a:pt x="429" y="9528"/>
                  </a:cubicBezTo>
                  <a:lnTo>
                    <a:pt x="14507" y="9528"/>
                  </a:lnTo>
                  <a:cubicBezTo>
                    <a:pt x="14739" y="9528"/>
                    <a:pt x="14935" y="9332"/>
                    <a:pt x="14935" y="9082"/>
                  </a:cubicBezTo>
                  <a:lnTo>
                    <a:pt x="14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3"/>
            <p:cNvSpPr/>
            <p:nvPr/>
          </p:nvSpPr>
          <p:spPr>
            <a:xfrm>
              <a:off x="3642500" y="3971525"/>
              <a:ext cx="65575" cy="65600"/>
            </a:xfrm>
            <a:custGeom>
              <a:avLst/>
              <a:gdLst/>
              <a:ahLst/>
              <a:cxnLst/>
              <a:rect l="l" t="t" r="r" b="b"/>
              <a:pathLst>
                <a:path w="2623" h="2624" extrusionOk="0">
                  <a:moveTo>
                    <a:pt x="0" y="1"/>
                  </a:moveTo>
                  <a:lnTo>
                    <a:pt x="0" y="2624"/>
                  </a:lnTo>
                  <a:lnTo>
                    <a:pt x="2623" y="2624"/>
                  </a:lnTo>
                  <a:lnTo>
                    <a:pt x="2623" y="447"/>
                  </a:lnTo>
                  <a:cubicBezTo>
                    <a:pt x="2623" y="197"/>
                    <a:pt x="2427" y="1"/>
                    <a:pt x="21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p9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94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94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94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4" name="Google Shape;2654;p94"/>
          <p:cNvGrpSpPr/>
          <p:nvPr/>
        </p:nvGrpSpPr>
        <p:grpSpPr>
          <a:xfrm>
            <a:off x="5380700" y="1137188"/>
            <a:ext cx="2828238" cy="1994025"/>
            <a:chOff x="4954450" y="1603650"/>
            <a:chExt cx="2828238" cy="1994025"/>
          </a:xfrm>
        </p:grpSpPr>
        <p:grpSp>
          <p:nvGrpSpPr>
            <p:cNvPr id="2655" name="Google Shape;2655;p94"/>
            <p:cNvGrpSpPr/>
            <p:nvPr/>
          </p:nvGrpSpPr>
          <p:grpSpPr>
            <a:xfrm>
              <a:off x="7042850" y="2343263"/>
              <a:ext cx="739838" cy="1074559"/>
              <a:chOff x="7747225" y="3296238"/>
              <a:chExt cx="739838" cy="1074559"/>
            </a:xfrm>
          </p:grpSpPr>
          <p:sp>
            <p:nvSpPr>
              <p:cNvPr id="2656" name="Google Shape;2656;p94"/>
              <p:cNvSpPr/>
              <p:nvPr/>
            </p:nvSpPr>
            <p:spPr>
              <a:xfrm flipH="1">
                <a:off x="7747225" y="3360100"/>
                <a:ext cx="739838" cy="1010697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14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57" name="Google Shape;2657;p94"/>
              <p:cNvGrpSpPr/>
              <p:nvPr/>
            </p:nvGrpSpPr>
            <p:grpSpPr>
              <a:xfrm>
                <a:off x="8173677" y="3296238"/>
                <a:ext cx="288997" cy="824888"/>
                <a:chOff x="7142627" y="3557563"/>
                <a:chExt cx="288997" cy="824888"/>
              </a:xfrm>
            </p:grpSpPr>
            <p:sp>
              <p:nvSpPr>
                <p:cNvPr id="2658" name="Google Shape;2658;p94"/>
                <p:cNvSpPr/>
                <p:nvPr/>
              </p:nvSpPr>
              <p:spPr>
                <a:xfrm rot="-5400000" flipH="1">
                  <a:off x="7230625" y="4181451"/>
                  <a:ext cx="201000" cy="20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9" name="Google Shape;2659;p94"/>
                <p:cNvSpPr/>
                <p:nvPr/>
              </p:nvSpPr>
              <p:spPr>
                <a:xfrm rot="-5400000" flipH="1">
                  <a:off x="7142627" y="3557563"/>
                  <a:ext cx="74400" cy="744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60" name="Google Shape;2660;p94"/>
            <p:cNvSpPr/>
            <p:nvPr/>
          </p:nvSpPr>
          <p:spPr>
            <a:xfrm>
              <a:off x="6766214" y="1717043"/>
              <a:ext cx="758093" cy="758067"/>
            </a:xfrm>
            <a:custGeom>
              <a:avLst/>
              <a:gdLst/>
              <a:ahLst/>
              <a:cxnLst/>
              <a:rect l="l" t="t" r="r" b="b"/>
              <a:pathLst>
                <a:path w="29149" h="29148" extrusionOk="0">
                  <a:moveTo>
                    <a:pt x="14586" y="23464"/>
                  </a:moveTo>
                  <a:cubicBezTo>
                    <a:pt x="9679" y="23464"/>
                    <a:pt x="5707" y="19493"/>
                    <a:pt x="5707" y="14585"/>
                  </a:cubicBezTo>
                  <a:cubicBezTo>
                    <a:pt x="5707" y="9678"/>
                    <a:pt x="9679" y="5706"/>
                    <a:pt x="14586" y="5706"/>
                  </a:cubicBezTo>
                  <a:cubicBezTo>
                    <a:pt x="19471" y="5706"/>
                    <a:pt x="23465" y="9678"/>
                    <a:pt x="23465" y="14585"/>
                  </a:cubicBezTo>
                  <a:cubicBezTo>
                    <a:pt x="23465" y="19493"/>
                    <a:pt x="19471" y="23464"/>
                    <a:pt x="14586" y="23464"/>
                  </a:cubicBezTo>
                  <a:close/>
                  <a:moveTo>
                    <a:pt x="29149" y="15704"/>
                  </a:moveTo>
                  <a:lnTo>
                    <a:pt x="29149" y="13467"/>
                  </a:lnTo>
                  <a:cubicBezTo>
                    <a:pt x="29149" y="12577"/>
                    <a:pt x="28532" y="11801"/>
                    <a:pt x="27665" y="11595"/>
                  </a:cubicBezTo>
                  <a:lnTo>
                    <a:pt x="25451" y="11070"/>
                  </a:lnTo>
                  <a:cubicBezTo>
                    <a:pt x="25268" y="10477"/>
                    <a:pt x="25017" y="9906"/>
                    <a:pt x="24743" y="9381"/>
                  </a:cubicBezTo>
                  <a:lnTo>
                    <a:pt x="25953" y="7464"/>
                  </a:lnTo>
                  <a:cubicBezTo>
                    <a:pt x="26409" y="6688"/>
                    <a:pt x="26295" y="5706"/>
                    <a:pt x="25679" y="5067"/>
                  </a:cubicBezTo>
                  <a:lnTo>
                    <a:pt x="24104" y="3492"/>
                  </a:lnTo>
                  <a:cubicBezTo>
                    <a:pt x="23465" y="2853"/>
                    <a:pt x="22461" y="2739"/>
                    <a:pt x="21707" y="3218"/>
                  </a:cubicBezTo>
                  <a:lnTo>
                    <a:pt x="19790" y="4405"/>
                  </a:lnTo>
                  <a:cubicBezTo>
                    <a:pt x="19242" y="4131"/>
                    <a:pt x="18672" y="3903"/>
                    <a:pt x="18078" y="3698"/>
                  </a:cubicBezTo>
                  <a:lnTo>
                    <a:pt x="17576" y="1507"/>
                  </a:lnTo>
                  <a:cubicBezTo>
                    <a:pt x="17371" y="639"/>
                    <a:pt x="16595" y="0"/>
                    <a:pt x="15682" y="0"/>
                  </a:cubicBezTo>
                  <a:lnTo>
                    <a:pt x="13468" y="0"/>
                  </a:lnTo>
                  <a:cubicBezTo>
                    <a:pt x="12555" y="0"/>
                    <a:pt x="11778" y="639"/>
                    <a:pt x="11573" y="1507"/>
                  </a:cubicBezTo>
                  <a:lnTo>
                    <a:pt x="11071" y="3698"/>
                  </a:lnTo>
                  <a:cubicBezTo>
                    <a:pt x="10477" y="3903"/>
                    <a:pt x="9907" y="4131"/>
                    <a:pt x="9359" y="4405"/>
                  </a:cubicBezTo>
                  <a:lnTo>
                    <a:pt x="7442" y="3218"/>
                  </a:lnTo>
                  <a:cubicBezTo>
                    <a:pt x="6688" y="2739"/>
                    <a:pt x="5707" y="2853"/>
                    <a:pt x="5068" y="3492"/>
                  </a:cubicBezTo>
                  <a:lnTo>
                    <a:pt x="3493" y="5067"/>
                  </a:lnTo>
                  <a:cubicBezTo>
                    <a:pt x="2854" y="5706"/>
                    <a:pt x="2740" y="6688"/>
                    <a:pt x="3219" y="7464"/>
                  </a:cubicBezTo>
                  <a:lnTo>
                    <a:pt x="4406" y="9381"/>
                  </a:lnTo>
                  <a:cubicBezTo>
                    <a:pt x="4132" y="9906"/>
                    <a:pt x="3881" y="10477"/>
                    <a:pt x="3698" y="11070"/>
                  </a:cubicBezTo>
                  <a:lnTo>
                    <a:pt x="1507" y="11595"/>
                  </a:lnTo>
                  <a:cubicBezTo>
                    <a:pt x="617" y="11801"/>
                    <a:pt x="1" y="12577"/>
                    <a:pt x="1" y="13467"/>
                  </a:cubicBezTo>
                  <a:lnTo>
                    <a:pt x="1" y="15704"/>
                  </a:lnTo>
                  <a:cubicBezTo>
                    <a:pt x="1" y="16594"/>
                    <a:pt x="617" y="17370"/>
                    <a:pt x="1507" y="17576"/>
                  </a:cubicBezTo>
                  <a:lnTo>
                    <a:pt x="3698" y="18078"/>
                  </a:lnTo>
                  <a:cubicBezTo>
                    <a:pt x="3881" y="18671"/>
                    <a:pt x="4132" y="19242"/>
                    <a:pt x="4406" y="19790"/>
                  </a:cubicBezTo>
                  <a:lnTo>
                    <a:pt x="3219" y="21707"/>
                  </a:lnTo>
                  <a:cubicBezTo>
                    <a:pt x="2740" y="22483"/>
                    <a:pt x="2854" y="23464"/>
                    <a:pt x="3493" y="24104"/>
                  </a:cubicBezTo>
                  <a:lnTo>
                    <a:pt x="5068" y="25678"/>
                  </a:lnTo>
                  <a:cubicBezTo>
                    <a:pt x="5707" y="26318"/>
                    <a:pt x="6688" y="26432"/>
                    <a:pt x="7442" y="25952"/>
                  </a:cubicBezTo>
                  <a:lnTo>
                    <a:pt x="9359" y="24743"/>
                  </a:lnTo>
                  <a:cubicBezTo>
                    <a:pt x="9907" y="25039"/>
                    <a:pt x="10477" y="25268"/>
                    <a:pt x="11071" y="25473"/>
                  </a:cubicBezTo>
                  <a:lnTo>
                    <a:pt x="11573" y="27664"/>
                  </a:lnTo>
                  <a:cubicBezTo>
                    <a:pt x="11778" y="28532"/>
                    <a:pt x="12555" y="29148"/>
                    <a:pt x="13468" y="29148"/>
                  </a:cubicBezTo>
                  <a:lnTo>
                    <a:pt x="15682" y="29148"/>
                  </a:lnTo>
                  <a:cubicBezTo>
                    <a:pt x="16595" y="29148"/>
                    <a:pt x="17371" y="28532"/>
                    <a:pt x="17576" y="27664"/>
                  </a:cubicBezTo>
                  <a:lnTo>
                    <a:pt x="18078" y="25473"/>
                  </a:lnTo>
                  <a:cubicBezTo>
                    <a:pt x="18672" y="25268"/>
                    <a:pt x="19242" y="25039"/>
                    <a:pt x="19790" y="24743"/>
                  </a:cubicBezTo>
                  <a:lnTo>
                    <a:pt x="21707" y="25952"/>
                  </a:lnTo>
                  <a:cubicBezTo>
                    <a:pt x="22461" y="26432"/>
                    <a:pt x="23465" y="26318"/>
                    <a:pt x="24104" y="25678"/>
                  </a:cubicBezTo>
                  <a:lnTo>
                    <a:pt x="25679" y="24104"/>
                  </a:lnTo>
                  <a:cubicBezTo>
                    <a:pt x="26295" y="23464"/>
                    <a:pt x="26409" y="22483"/>
                    <a:pt x="25953" y="21707"/>
                  </a:cubicBezTo>
                  <a:lnTo>
                    <a:pt x="24743" y="19790"/>
                  </a:lnTo>
                  <a:cubicBezTo>
                    <a:pt x="25017" y="19242"/>
                    <a:pt x="25268" y="18671"/>
                    <a:pt x="25451" y="18078"/>
                  </a:cubicBezTo>
                  <a:lnTo>
                    <a:pt x="27665" y="17576"/>
                  </a:lnTo>
                  <a:cubicBezTo>
                    <a:pt x="28532" y="17370"/>
                    <a:pt x="29149" y="16594"/>
                    <a:pt x="29149" y="157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94"/>
            <p:cNvSpPr/>
            <p:nvPr/>
          </p:nvSpPr>
          <p:spPr>
            <a:xfrm>
              <a:off x="4954450" y="3019449"/>
              <a:ext cx="509955" cy="509955"/>
            </a:xfrm>
            <a:custGeom>
              <a:avLst/>
              <a:gdLst/>
              <a:ahLst/>
              <a:cxnLst/>
              <a:rect l="l" t="t" r="r" b="b"/>
              <a:pathLst>
                <a:path w="19608" h="19608" extrusionOk="0">
                  <a:moveTo>
                    <a:pt x="9793" y="15773"/>
                  </a:moveTo>
                  <a:cubicBezTo>
                    <a:pt x="6506" y="15773"/>
                    <a:pt x="3835" y="13102"/>
                    <a:pt x="3835" y="9793"/>
                  </a:cubicBezTo>
                  <a:cubicBezTo>
                    <a:pt x="3835" y="6506"/>
                    <a:pt x="6506" y="3835"/>
                    <a:pt x="9793" y="3835"/>
                  </a:cubicBezTo>
                  <a:cubicBezTo>
                    <a:pt x="13102" y="3835"/>
                    <a:pt x="15773" y="6506"/>
                    <a:pt x="15773" y="9793"/>
                  </a:cubicBezTo>
                  <a:cubicBezTo>
                    <a:pt x="15773" y="13102"/>
                    <a:pt x="13102" y="15773"/>
                    <a:pt x="9793" y="15773"/>
                  </a:cubicBezTo>
                  <a:close/>
                  <a:moveTo>
                    <a:pt x="19608" y="10546"/>
                  </a:moveTo>
                  <a:lnTo>
                    <a:pt x="19608" y="9062"/>
                  </a:lnTo>
                  <a:cubicBezTo>
                    <a:pt x="19608" y="8446"/>
                    <a:pt x="19197" y="7921"/>
                    <a:pt x="18603" y="7784"/>
                  </a:cubicBezTo>
                  <a:lnTo>
                    <a:pt x="17120" y="7442"/>
                  </a:lnTo>
                  <a:cubicBezTo>
                    <a:pt x="17006" y="7054"/>
                    <a:pt x="16846" y="6666"/>
                    <a:pt x="16640" y="6300"/>
                  </a:cubicBezTo>
                  <a:lnTo>
                    <a:pt x="17462" y="4999"/>
                  </a:lnTo>
                  <a:cubicBezTo>
                    <a:pt x="17782" y="4497"/>
                    <a:pt x="17690" y="3813"/>
                    <a:pt x="17280" y="3402"/>
                  </a:cubicBezTo>
                  <a:lnTo>
                    <a:pt x="16207" y="2329"/>
                  </a:lnTo>
                  <a:cubicBezTo>
                    <a:pt x="15773" y="1895"/>
                    <a:pt x="15111" y="1827"/>
                    <a:pt x="14609" y="2146"/>
                  </a:cubicBezTo>
                  <a:lnTo>
                    <a:pt x="13308" y="2968"/>
                  </a:lnTo>
                  <a:cubicBezTo>
                    <a:pt x="12943" y="2763"/>
                    <a:pt x="12555" y="2603"/>
                    <a:pt x="12167" y="2489"/>
                  </a:cubicBezTo>
                  <a:lnTo>
                    <a:pt x="11824" y="1005"/>
                  </a:lnTo>
                  <a:cubicBezTo>
                    <a:pt x="11687" y="412"/>
                    <a:pt x="11162" y="1"/>
                    <a:pt x="10546" y="1"/>
                  </a:cubicBezTo>
                  <a:lnTo>
                    <a:pt x="9062" y="1"/>
                  </a:lnTo>
                  <a:cubicBezTo>
                    <a:pt x="8446" y="1"/>
                    <a:pt x="7921" y="412"/>
                    <a:pt x="7784" y="1005"/>
                  </a:cubicBezTo>
                  <a:lnTo>
                    <a:pt x="7442" y="2489"/>
                  </a:lnTo>
                  <a:cubicBezTo>
                    <a:pt x="7054" y="2603"/>
                    <a:pt x="6666" y="2763"/>
                    <a:pt x="6301" y="2968"/>
                  </a:cubicBezTo>
                  <a:lnTo>
                    <a:pt x="5000" y="2146"/>
                  </a:lnTo>
                  <a:cubicBezTo>
                    <a:pt x="4497" y="1827"/>
                    <a:pt x="3813" y="1895"/>
                    <a:pt x="3402" y="2329"/>
                  </a:cubicBezTo>
                  <a:lnTo>
                    <a:pt x="2329" y="3402"/>
                  </a:lnTo>
                  <a:cubicBezTo>
                    <a:pt x="1895" y="3813"/>
                    <a:pt x="1827" y="4497"/>
                    <a:pt x="2146" y="4999"/>
                  </a:cubicBezTo>
                  <a:lnTo>
                    <a:pt x="2945" y="6300"/>
                  </a:lnTo>
                  <a:cubicBezTo>
                    <a:pt x="2763" y="6666"/>
                    <a:pt x="2603" y="7054"/>
                    <a:pt x="2489" y="7442"/>
                  </a:cubicBezTo>
                  <a:lnTo>
                    <a:pt x="1005" y="7784"/>
                  </a:lnTo>
                  <a:cubicBezTo>
                    <a:pt x="412" y="7921"/>
                    <a:pt x="1" y="8446"/>
                    <a:pt x="1" y="9062"/>
                  </a:cubicBezTo>
                  <a:lnTo>
                    <a:pt x="1" y="10546"/>
                  </a:lnTo>
                  <a:cubicBezTo>
                    <a:pt x="1" y="11162"/>
                    <a:pt x="412" y="11687"/>
                    <a:pt x="1005" y="11824"/>
                  </a:cubicBezTo>
                  <a:lnTo>
                    <a:pt x="2489" y="12167"/>
                  </a:lnTo>
                  <a:cubicBezTo>
                    <a:pt x="2603" y="12555"/>
                    <a:pt x="2763" y="12943"/>
                    <a:pt x="2945" y="13308"/>
                  </a:cubicBezTo>
                  <a:lnTo>
                    <a:pt x="2146" y="14609"/>
                  </a:lnTo>
                  <a:cubicBezTo>
                    <a:pt x="1827" y="15111"/>
                    <a:pt x="1895" y="15773"/>
                    <a:pt x="2329" y="16207"/>
                  </a:cubicBezTo>
                  <a:lnTo>
                    <a:pt x="3402" y="17279"/>
                  </a:lnTo>
                  <a:cubicBezTo>
                    <a:pt x="3813" y="17690"/>
                    <a:pt x="4497" y="17782"/>
                    <a:pt x="5000" y="17462"/>
                  </a:cubicBezTo>
                  <a:lnTo>
                    <a:pt x="6301" y="16640"/>
                  </a:lnTo>
                  <a:cubicBezTo>
                    <a:pt x="6666" y="16846"/>
                    <a:pt x="7054" y="17006"/>
                    <a:pt x="7442" y="17120"/>
                  </a:cubicBezTo>
                  <a:lnTo>
                    <a:pt x="7784" y="18603"/>
                  </a:lnTo>
                  <a:cubicBezTo>
                    <a:pt x="7921" y="19197"/>
                    <a:pt x="8446" y="19608"/>
                    <a:pt x="9062" y="19608"/>
                  </a:cubicBezTo>
                  <a:lnTo>
                    <a:pt x="10546" y="19608"/>
                  </a:lnTo>
                  <a:cubicBezTo>
                    <a:pt x="11162" y="19608"/>
                    <a:pt x="11687" y="19197"/>
                    <a:pt x="11824" y="18603"/>
                  </a:cubicBezTo>
                  <a:lnTo>
                    <a:pt x="12167" y="17120"/>
                  </a:lnTo>
                  <a:cubicBezTo>
                    <a:pt x="12555" y="17006"/>
                    <a:pt x="12943" y="16846"/>
                    <a:pt x="13308" y="16640"/>
                  </a:cubicBezTo>
                  <a:lnTo>
                    <a:pt x="14609" y="17462"/>
                  </a:lnTo>
                  <a:cubicBezTo>
                    <a:pt x="15111" y="17782"/>
                    <a:pt x="15773" y="17690"/>
                    <a:pt x="16207" y="17279"/>
                  </a:cubicBezTo>
                  <a:lnTo>
                    <a:pt x="17280" y="16207"/>
                  </a:lnTo>
                  <a:cubicBezTo>
                    <a:pt x="17690" y="15773"/>
                    <a:pt x="17782" y="15111"/>
                    <a:pt x="17462" y="14609"/>
                  </a:cubicBezTo>
                  <a:lnTo>
                    <a:pt x="16640" y="13308"/>
                  </a:lnTo>
                  <a:cubicBezTo>
                    <a:pt x="16846" y="12943"/>
                    <a:pt x="17006" y="12555"/>
                    <a:pt x="17120" y="12167"/>
                  </a:cubicBezTo>
                  <a:lnTo>
                    <a:pt x="18603" y="11824"/>
                  </a:lnTo>
                  <a:cubicBezTo>
                    <a:pt x="19197" y="11687"/>
                    <a:pt x="19608" y="11162"/>
                    <a:pt x="19608" y="1054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94"/>
            <p:cNvSpPr/>
            <p:nvPr/>
          </p:nvSpPr>
          <p:spPr>
            <a:xfrm>
              <a:off x="5266124" y="2096363"/>
              <a:ext cx="2040314" cy="1411089"/>
            </a:xfrm>
            <a:custGeom>
              <a:avLst/>
              <a:gdLst/>
              <a:ahLst/>
              <a:cxnLst/>
              <a:rect l="l" t="t" r="r" b="b"/>
              <a:pathLst>
                <a:path w="78451" h="54257" extrusionOk="0">
                  <a:moveTo>
                    <a:pt x="78337" y="54256"/>
                  </a:moveTo>
                  <a:lnTo>
                    <a:pt x="114" y="54256"/>
                  </a:lnTo>
                  <a:cubicBezTo>
                    <a:pt x="69" y="54256"/>
                    <a:pt x="0" y="54188"/>
                    <a:pt x="0" y="54119"/>
                  </a:cubicBezTo>
                  <a:lnTo>
                    <a:pt x="0" y="3904"/>
                  </a:lnTo>
                  <a:cubicBezTo>
                    <a:pt x="0" y="1735"/>
                    <a:pt x="1758" y="0"/>
                    <a:pt x="3903" y="0"/>
                  </a:cubicBezTo>
                  <a:lnTo>
                    <a:pt x="74548" y="0"/>
                  </a:lnTo>
                  <a:cubicBezTo>
                    <a:pt x="76693" y="0"/>
                    <a:pt x="78451" y="1735"/>
                    <a:pt x="78451" y="3904"/>
                  </a:cubicBezTo>
                  <a:lnTo>
                    <a:pt x="78451" y="54119"/>
                  </a:lnTo>
                  <a:cubicBezTo>
                    <a:pt x="78451" y="54188"/>
                    <a:pt x="78382" y="54256"/>
                    <a:pt x="78337" y="54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94"/>
            <p:cNvSpPr/>
            <p:nvPr/>
          </p:nvSpPr>
          <p:spPr>
            <a:xfrm>
              <a:off x="5337931" y="2162838"/>
              <a:ext cx="1896675" cy="1247840"/>
            </a:xfrm>
            <a:custGeom>
              <a:avLst/>
              <a:gdLst/>
              <a:ahLst/>
              <a:cxnLst/>
              <a:rect l="l" t="t" r="r" b="b"/>
              <a:pathLst>
                <a:path w="72928" h="47980" extrusionOk="0">
                  <a:moveTo>
                    <a:pt x="72928" y="47980"/>
                  </a:moveTo>
                  <a:lnTo>
                    <a:pt x="1" y="47980"/>
                  </a:lnTo>
                  <a:lnTo>
                    <a:pt x="1" y="1"/>
                  </a:lnTo>
                  <a:lnTo>
                    <a:pt x="729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94"/>
            <p:cNvSpPr/>
            <p:nvPr/>
          </p:nvSpPr>
          <p:spPr>
            <a:xfrm>
              <a:off x="5120664" y="3507429"/>
              <a:ext cx="2331208" cy="90246"/>
            </a:xfrm>
            <a:custGeom>
              <a:avLst/>
              <a:gdLst/>
              <a:ahLst/>
              <a:cxnLst/>
              <a:rect l="l" t="t" r="r" b="b"/>
              <a:pathLst>
                <a:path w="89636" h="3470" extrusionOk="0">
                  <a:moveTo>
                    <a:pt x="83313" y="3469"/>
                  </a:moveTo>
                  <a:lnTo>
                    <a:pt x="6323" y="3469"/>
                  </a:lnTo>
                  <a:cubicBezTo>
                    <a:pt x="3767" y="3469"/>
                    <a:pt x="1370" y="2146"/>
                    <a:pt x="1" y="0"/>
                  </a:cubicBezTo>
                  <a:lnTo>
                    <a:pt x="1" y="0"/>
                  </a:lnTo>
                  <a:lnTo>
                    <a:pt x="89636" y="0"/>
                  </a:lnTo>
                  <a:lnTo>
                    <a:pt x="89636" y="0"/>
                  </a:lnTo>
                  <a:cubicBezTo>
                    <a:pt x="88266" y="2146"/>
                    <a:pt x="85870" y="3469"/>
                    <a:pt x="83313" y="34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94"/>
            <p:cNvSpPr/>
            <p:nvPr/>
          </p:nvSpPr>
          <p:spPr>
            <a:xfrm>
              <a:off x="6076416" y="3507429"/>
              <a:ext cx="419735" cy="26138"/>
            </a:xfrm>
            <a:custGeom>
              <a:avLst/>
              <a:gdLst/>
              <a:ahLst/>
              <a:cxnLst/>
              <a:rect l="l" t="t" r="r" b="b"/>
              <a:pathLst>
                <a:path w="16139" h="1005" extrusionOk="0">
                  <a:moveTo>
                    <a:pt x="15134" y="1004"/>
                  </a:moveTo>
                  <a:lnTo>
                    <a:pt x="1005" y="1004"/>
                  </a:lnTo>
                  <a:cubicBezTo>
                    <a:pt x="457" y="1004"/>
                    <a:pt x="1" y="548"/>
                    <a:pt x="1" y="0"/>
                  </a:cubicBezTo>
                  <a:lnTo>
                    <a:pt x="16138" y="0"/>
                  </a:lnTo>
                  <a:cubicBezTo>
                    <a:pt x="16138" y="548"/>
                    <a:pt x="15682" y="1004"/>
                    <a:pt x="15134" y="10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94"/>
            <p:cNvSpPr/>
            <p:nvPr/>
          </p:nvSpPr>
          <p:spPr>
            <a:xfrm>
              <a:off x="6154777" y="3439159"/>
              <a:ext cx="263014" cy="28504"/>
            </a:xfrm>
            <a:custGeom>
              <a:avLst/>
              <a:gdLst/>
              <a:ahLst/>
              <a:cxnLst/>
              <a:rect l="l" t="t" r="r" b="b"/>
              <a:pathLst>
                <a:path w="10113" h="1096" extrusionOk="0">
                  <a:moveTo>
                    <a:pt x="9564" y="1096"/>
                  </a:moveTo>
                  <a:lnTo>
                    <a:pt x="548" y="1096"/>
                  </a:lnTo>
                  <a:cubicBezTo>
                    <a:pt x="252" y="1096"/>
                    <a:pt x="1" y="845"/>
                    <a:pt x="1" y="548"/>
                  </a:cubicBezTo>
                  <a:cubicBezTo>
                    <a:pt x="1" y="251"/>
                    <a:pt x="252" y="0"/>
                    <a:pt x="548" y="0"/>
                  </a:cubicBezTo>
                  <a:lnTo>
                    <a:pt x="9564" y="0"/>
                  </a:lnTo>
                  <a:cubicBezTo>
                    <a:pt x="9861" y="0"/>
                    <a:pt x="10112" y="251"/>
                    <a:pt x="10112" y="548"/>
                  </a:cubicBezTo>
                  <a:cubicBezTo>
                    <a:pt x="10112" y="845"/>
                    <a:pt x="9861" y="1096"/>
                    <a:pt x="9564" y="10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94"/>
            <p:cNvSpPr/>
            <p:nvPr/>
          </p:nvSpPr>
          <p:spPr>
            <a:xfrm>
              <a:off x="5388984" y="2213293"/>
              <a:ext cx="799653" cy="603166"/>
            </a:xfrm>
            <a:custGeom>
              <a:avLst/>
              <a:gdLst/>
              <a:ahLst/>
              <a:cxnLst/>
              <a:rect l="l" t="t" r="r" b="b"/>
              <a:pathLst>
                <a:path w="30747" h="23192" extrusionOk="0">
                  <a:moveTo>
                    <a:pt x="27711" y="23191"/>
                  </a:moveTo>
                  <a:lnTo>
                    <a:pt x="3037" y="23191"/>
                  </a:lnTo>
                  <a:cubicBezTo>
                    <a:pt x="1348" y="23191"/>
                    <a:pt x="1" y="21845"/>
                    <a:pt x="1" y="20179"/>
                  </a:cubicBezTo>
                  <a:lnTo>
                    <a:pt x="1" y="3037"/>
                  </a:lnTo>
                  <a:cubicBezTo>
                    <a:pt x="1" y="1348"/>
                    <a:pt x="1348" y="1"/>
                    <a:pt x="3037" y="1"/>
                  </a:cubicBezTo>
                  <a:lnTo>
                    <a:pt x="27711" y="1"/>
                  </a:lnTo>
                  <a:cubicBezTo>
                    <a:pt x="29400" y="1"/>
                    <a:pt x="30747" y="1348"/>
                    <a:pt x="30747" y="3037"/>
                  </a:cubicBezTo>
                  <a:lnTo>
                    <a:pt x="30747" y="20179"/>
                  </a:lnTo>
                  <a:cubicBezTo>
                    <a:pt x="30747" y="21845"/>
                    <a:pt x="29400" y="23191"/>
                    <a:pt x="27711" y="231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94"/>
            <p:cNvSpPr/>
            <p:nvPr/>
          </p:nvSpPr>
          <p:spPr>
            <a:xfrm>
              <a:off x="5388984" y="2213293"/>
              <a:ext cx="799653" cy="114615"/>
            </a:xfrm>
            <a:custGeom>
              <a:avLst/>
              <a:gdLst/>
              <a:ahLst/>
              <a:cxnLst/>
              <a:rect l="l" t="t" r="r" b="b"/>
              <a:pathLst>
                <a:path w="30747" h="4407" extrusionOk="0">
                  <a:moveTo>
                    <a:pt x="29788" y="4406"/>
                  </a:moveTo>
                  <a:lnTo>
                    <a:pt x="960" y="4406"/>
                  </a:lnTo>
                  <a:cubicBezTo>
                    <a:pt x="435" y="4406"/>
                    <a:pt x="1" y="3995"/>
                    <a:pt x="1" y="3470"/>
                  </a:cubicBezTo>
                  <a:lnTo>
                    <a:pt x="1" y="960"/>
                  </a:lnTo>
                  <a:cubicBezTo>
                    <a:pt x="1" y="435"/>
                    <a:pt x="435" y="1"/>
                    <a:pt x="960" y="1"/>
                  </a:cubicBezTo>
                  <a:lnTo>
                    <a:pt x="29788" y="1"/>
                  </a:lnTo>
                  <a:cubicBezTo>
                    <a:pt x="30336" y="1"/>
                    <a:pt x="30747" y="435"/>
                    <a:pt x="30747" y="960"/>
                  </a:cubicBezTo>
                  <a:lnTo>
                    <a:pt x="30747" y="3470"/>
                  </a:lnTo>
                  <a:cubicBezTo>
                    <a:pt x="30747" y="3995"/>
                    <a:pt x="30336" y="4406"/>
                    <a:pt x="29788" y="44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94"/>
            <p:cNvSpPr/>
            <p:nvPr/>
          </p:nvSpPr>
          <p:spPr>
            <a:xfrm>
              <a:off x="6105518" y="2256049"/>
              <a:ext cx="45123" cy="45149"/>
            </a:xfrm>
            <a:custGeom>
              <a:avLst/>
              <a:gdLst/>
              <a:ahLst/>
              <a:cxnLst/>
              <a:rect l="l" t="t" r="r" b="b"/>
              <a:pathLst>
                <a:path w="1735" h="1736" extrusionOk="0">
                  <a:moveTo>
                    <a:pt x="1735" y="868"/>
                  </a:moveTo>
                  <a:cubicBezTo>
                    <a:pt x="1735" y="1347"/>
                    <a:pt x="1347" y="1735"/>
                    <a:pt x="867" y="1735"/>
                  </a:cubicBezTo>
                  <a:cubicBezTo>
                    <a:pt x="388" y="1735"/>
                    <a:pt x="0" y="1347"/>
                    <a:pt x="0" y="868"/>
                  </a:cubicBezTo>
                  <a:cubicBezTo>
                    <a:pt x="0" y="388"/>
                    <a:pt x="388" y="0"/>
                    <a:pt x="867" y="0"/>
                  </a:cubicBezTo>
                  <a:cubicBezTo>
                    <a:pt x="1347" y="0"/>
                    <a:pt x="1735" y="388"/>
                    <a:pt x="1735" y="8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94"/>
            <p:cNvSpPr/>
            <p:nvPr/>
          </p:nvSpPr>
          <p:spPr>
            <a:xfrm>
              <a:off x="6040213" y="2256049"/>
              <a:ext cx="44551" cy="45149"/>
            </a:xfrm>
            <a:custGeom>
              <a:avLst/>
              <a:gdLst/>
              <a:ahLst/>
              <a:cxnLst/>
              <a:rect l="l" t="t" r="r" b="b"/>
              <a:pathLst>
                <a:path w="1713" h="1736" extrusionOk="0">
                  <a:moveTo>
                    <a:pt x="1712" y="868"/>
                  </a:moveTo>
                  <a:cubicBezTo>
                    <a:pt x="1712" y="1347"/>
                    <a:pt x="1347" y="1735"/>
                    <a:pt x="868" y="1735"/>
                  </a:cubicBezTo>
                  <a:cubicBezTo>
                    <a:pt x="388" y="1735"/>
                    <a:pt x="0" y="1347"/>
                    <a:pt x="0" y="868"/>
                  </a:cubicBezTo>
                  <a:cubicBezTo>
                    <a:pt x="0" y="388"/>
                    <a:pt x="388" y="0"/>
                    <a:pt x="868" y="0"/>
                  </a:cubicBezTo>
                  <a:cubicBezTo>
                    <a:pt x="1347" y="0"/>
                    <a:pt x="1712" y="388"/>
                    <a:pt x="1712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94"/>
            <p:cNvSpPr/>
            <p:nvPr/>
          </p:nvSpPr>
          <p:spPr>
            <a:xfrm>
              <a:off x="5974908" y="2256049"/>
              <a:ext cx="44551" cy="45149"/>
            </a:xfrm>
            <a:custGeom>
              <a:avLst/>
              <a:gdLst/>
              <a:ahLst/>
              <a:cxnLst/>
              <a:rect l="l" t="t" r="r" b="b"/>
              <a:pathLst>
                <a:path w="1713" h="1736" extrusionOk="0">
                  <a:moveTo>
                    <a:pt x="1712" y="868"/>
                  </a:moveTo>
                  <a:cubicBezTo>
                    <a:pt x="1712" y="1347"/>
                    <a:pt x="1324" y="1735"/>
                    <a:pt x="868" y="1735"/>
                  </a:cubicBezTo>
                  <a:cubicBezTo>
                    <a:pt x="388" y="1735"/>
                    <a:pt x="0" y="1347"/>
                    <a:pt x="0" y="868"/>
                  </a:cubicBezTo>
                  <a:cubicBezTo>
                    <a:pt x="0" y="388"/>
                    <a:pt x="388" y="0"/>
                    <a:pt x="868" y="0"/>
                  </a:cubicBezTo>
                  <a:cubicBezTo>
                    <a:pt x="1324" y="0"/>
                    <a:pt x="1712" y="388"/>
                    <a:pt x="1712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94"/>
            <p:cNvSpPr/>
            <p:nvPr/>
          </p:nvSpPr>
          <p:spPr>
            <a:xfrm>
              <a:off x="5446565" y="2393759"/>
              <a:ext cx="684491" cy="39817"/>
            </a:xfrm>
            <a:custGeom>
              <a:avLst/>
              <a:gdLst/>
              <a:ahLst/>
              <a:cxnLst/>
              <a:rect l="l" t="t" r="r" b="b"/>
              <a:pathLst>
                <a:path w="26319" h="1531" extrusionOk="0">
                  <a:moveTo>
                    <a:pt x="25542" y="1530"/>
                  </a:moveTo>
                  <a:lnTo>
                    <a:pt x="777" y="1530"/>
                  </a:lnTo>
                  <a:cubicBezTo>
                    <a:pt x="343" y="1530"/>
                    <a:pt x="1" y="1188"/>
                    <a:pt x="1" y="754"/>
                  </a:cubicBezTo>
                  <a:cubicBezTo>
                    <a:pt x="1" y="343"/>
                    <a:pt x="343" y="1"/>
                    <a:pt x="777" y="1"/>
                  </a:cubicBezTo>
                  <a:lnTo>
                    <a:pt x="25542" y="1"/>
                  </a:lnTo>
                  <a:cubicBezTo>
                    <a:pt x="25976" y="1"/>
                    <a:pt x="26319" y="343"/>
                    <a:pt x="26319" y="754"/>
                  </a:cubicBezTo>
                  <a:cubicBezTo>
                    <a:pt x="26319" y="1188"/>
                    <a:pt x="25976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94"/>
            <p:cNvSpPr/>
            <p:nvPr/>
          </p:nvSpPr>
          <p:spPr>
            <a:xfrm>
              <a:off x="5449556" y="2476880"/>
              <a:ext cx="562776" cy="39791"/>
            </a:xfrm>
            <a:custGeom>
              <a:avLst/>
              <a:gdLst/>
              <a:ahLst/>
              <a:cxnLst/>
              <a:rect l="l" t="t" r="r" b="b"/>
              <a:pathLst>
                <a:path w="21639" h="1530" extrusionOk="0">
                  <a:moveTo>
                    <a:pt x="20862" y="1530"/>
                  </a:moveTo>
                  <a:lnTo>
                    <a:pt x="753" y="1530"/>
                  </a:lnTo>
                  <a:cubicBezTo>
                    <a:pt x="342" y="1530"/>
                    <a:pt x="0" y="1187"/>
                    <a:pt x="0" y="754"/>
                  </a:cubicBezTo>
                  <a:cubicBezTo>
                    <a:pt x="0" y="343"/>
                    <a:pt x="342" y="0"/>
                    <a:pt x="753" y="0"/>
                  </a:cubicBezTo>
                  <a:lnTo>
                    <a:pt x="20862" y="0"/>
                  </a:lnTo>
                  <a:cubicBezTo>
                    <a:pt x="21296" y="0"/>
                    <a:pt x="21638" y="343"/>
                    <a:pt x="21638" y="754"/>
                  </a:cubicBezTo>
                  <a:cubicBezTo>
                    <a:pt x="21638" y="1187"/>
                    <a:pt x="21296" y="1530"/>
                    <a:pt x="2086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94"/>
            <p:cNvSpPr/>
            <p:nvPr/>
          </p:nvSpPr>
          <p:spPr>
            <a:xfrm>
              <a:off x="5446565" y="2599167"/>
              <a:ext cx="684491" cy="39791"/>
            </a:xfrm>
            <a:custGeom>
              <a:avLst/>
              <a:gdLst/>
              <a:ahLst/>
              <a:cxnLst/>
              <a:rect l="l" t="t" r="r" b="b"/>
              <a:pathLst>
                <a:path w="26319" h="1530" extrusionOk="0">
                  <a:moveTo>
                    <a:pt x="25542" y="1530"/>
                  </a:moveTo>
                  <a:lnTo>
                    <a:pt x="777" y="1530"/>
                  </a:lnTo>
                  <a:cubicBezTo>
                    <a:pt x="343" y="1530"/>
                    <a:pt x="1" y="1187"/>
                    <a:pt x="1" y="754"/>
                  </a:cubicBezTo>
                  <a:cubicBezTo>
                    <a:pt x="1" y="343"/>
                    <a:pt x="343" y="0"/>
                    <a:pt x="777" y="0"/>
                  </a:cubicBezTo>
                  <a:lnTo>
                    <a:pt x="25542" y="0"/>
                  </a:lnTo>
                  <a:cubicBezTo>
                    <a:pt x="25976" y="0"/>
                    <a:pt x="26319" y="343"/>
                    <a:pt x="26319" y="754"/>
                  </a:cubicBezTo>
                  <a:cubicBezTo>
                    <a:pt x="26319" y="1187"/>
                    <a:pt x="25976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94"/>
            <p:cNvSpPr/>
            <p:nvPr/>
          </p:nvSpPr>
          <p:spPr>
            <a:xfrm>
              <a:off x="5449556" y="2682261"/>
              <a:ext cx="562776" cy="39817"/>
            </a:xfrm>
            <a:custGeom>
              <a:avLst/>
              <a:gdLst/>
              <a:ahLst/>
              <a:cxnLst/>
              <a:rect l="l" t="t" r="r" b="b"/>
              <a:pathLst>
                <a:path w="21639" h="1531" extrusionOk="0">
                  <a:moveTo>
                    <a:pt x="20862" y="1530"/>
                  </a:moveTo>
                  <a:lnTo>
                    <a:pt x="753" y="1530"/>
                  </a:lnTo>
                  <a:cubicBezTo>
                    <a:pt x="342" y="1530"/>
                    <a:pt x="0" y="1188"/>
                    <a:pt x="0" y="754"/>
                  </a:cubicBezTo>
                  <a:cubicBezTo>
                    <a:pt x="0" y="343"/>
                    <a:pt x="342" y="1"/>
                    <a:pt x="753" y="1"/>
                  </a:cubicBezTo>
                  <a:lnTo>
                    <a:pt x="20862" y="1"/>
                  </a:lnTo>
                  <a:cubicBezTo>
                    <a:pt x="21296" y="1"/>
                    <a:pt x="21638" y="343"/>
                    <a:pt x="21638" y="754"/>
                  </a:cubicBezTo>
                  <a:cubicBezTo>
                    <a:pt x="21638" y="1188"/>
                    <a:pt x="21296" y="1530"/>
                    <a:pt x="20862" y="15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94"/>
            <p:cNvSpPr/>
            <p:nvPr/>
          </p:nvSpPr>
          <p:spPr>
            <a:xfrm>
              <a:off x="6383929" y="2544551"/>
              <a:ext cx="799627" cy="603738"/>
            </a:xfrm>
            <a:custGeom>
              <a:avLst/>
              <a:gdLst/>
              <a:ahLst/>
              <a:cxnLst/>
              <a:rect l="l" t="t" r="r" b="b"/>
              <a:pathLst>
                <a:path w="30746" h="23214" extrusionOk="0">
                  <a:moveTo>
                    <a:pt x="27710" y="23214"/>
                  </a:moveTo>
                  <a:lnTo>
                    <a:pt x="3036" y="23214"/>
                  </a:lnTo>
                  <a:cubicBezTo>
                    <a:pt x="1347" y="23214"/>
                    <a:pt x="0" y="21844"/>
                    <a:pt x="0" y="20178"/>
                  </a:cubicBezTo>
                  <a:lnTo>
                    <a:pt x="0" y="3036"/>
                  </a:lnTo>
                  <a:cubicBezTo>
                    <a:pt x="0" y="1370"/>
                    <a:pt x="1347" y="0"/>
                    <a:pt x="3036" y="0"/>
                  </a:cubicBezTo>
                  <a:lnTo>
                    <a:pt x="27710" y="0"/>
                  </a:lnTo>
                  <a:cubicBezTo>
                    <a:pt x="29399" y="0"/>
                    <a:pt x="30746" y="1370"/>
                    <a:pt x="30746" y="3036"/>
                  </a:cubicBezTo>
                  <a:lnTo>
                    <a:pt x="30746" y="20178"/>
                  </a:lnTo>
                  <a:cubicBezTo>
                    <a:pt x="30746" y="21844"/>
                    <a:pt x="29399" y="23214"/>
                    <a:pt x="27710" y="232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94"/>
            <p:cNvSpPr/>
            <p:nvPr/>
          </p:nvSpPr>
          <p:spPr>
            <a:xfrm>
              <a:off x="6383929" y="2544551"/>
              <a:ext cx="799627" cy="115187"/>
            </a:xfrm>
            <a:custGeom>
              <a:avLst/>
              <a:gdLst/>
              <a:ahLst/>
              <a:cxnLst/>
              <a:rect l="l" t="t" r="r" b="b"/>
              <a:pathLst>
                <a:path w="30746" h="4429" extrusionOk="0">
                  <a:moveTo>
                    <a:pt x="29787" y="4429"/>
                  </a:moveTo>
                  <a:lnTo>
                    <a:pt x="959" y="4429"/>
                  </a:lnTo>
                  <a:cubicBezTo>
                    <a:pt x="434" y="4429"/>
                    <a:pt x="0" y="3995"/>
                    <a:pt x="0" y="3470"/>
                  </a:cubicBezTo>
                  <a:lnTo>
                    <a:pt x="0" y="959"/>
                  </a:lnTo>
                  <a:cubicBezTo>
                    <a:pt x="0" y="434"/>
                    <a:pt x="434" y="0"/>
                    <a:pt x="959" y="0"/>
                  </a:cubicBezTo>
                  <a:lnTo>
                    <a:pt x="29787" y="0"/>
                  </a:lnTo>
                  <a:cubicBezTo>
                    <a:pt x="30312" y="0"/>
                    <a:pt x="30746" y="434"/>
                    <a:pt x="30746" y="959"/>
                  </a:cubicBezTo>
                  <a:lnTo>
                    <a:pt x="30746" y="3470"/>
                  </a:lnTo>
                  <a:cubicBezTo>
                    <a:pt x="30746" y="3995"/>
                    <a:pt x="30312" y="4429"/>
                    <a:pt x="29787" y="44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94"/>
            <p:cNvSpPr/>
            <p:nvPr/>
          </p:nvSpPr>
          <p:spPr>
            <a:xfrm>
              <a:off x="7100437" y="2587880"/>
              <a:ext cx="45123" cy="44551"/>
            </a:xfrm>
            <a:custGeom>
              <a:avLst/>
              <a:gdLst/>
              <a:ahLst/>
              <a:cxnLst/>
              <a:rect l="l" t="t" r="r" b="b"/>
              <a:pathLst>
                <a:path w="1735" h="1713" extrusionOk="0">
                  <a:moveTo>
                    <a:pt x="1735" y="845"/>
                  </a:moveTo>
                  <a:cubicBezTo>
                    <a:pt x="1735" y="1325"/>
                    <a:pt x="1347" y="1713"/>
                    <a:pt x="868" y="1713"/>
                  </a:cubicBezTo>
                  <a:cubicBezTo>
                    <a:pt x="388" y="1713"/>
                    <a:pt x="0" y="1325"/>
                    <a:pt x="0" y="845"/>
                  </a:cubicBezTo>
                  <a:cubicBezTo>
                    <a:pt x="0" y="389"/>
                    <a:pt x="388" y="1"/>
                    <a:pt x="868" y="1"/>
                  </a:cubicBezTo>
                  <a:cubicBezTo>
                    <a:pt x="1347" y="1"/>
                    <a:pt x="1735" y="389"/>
                    <a:pt x="1735" y="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94"/>
            <p:cNvSpPr/>
            <p:nvPr/>
          </p:nvSpPr>
          <p:spPr>
            <a:xfrm>
              <a:off x="7035132" y="2587880"/>
              <a:ext cx="44551" cy="44551"/>
            </a:xfrm>
            <a:custGeom>
              <a:avLst/>
              <a:gdLst/>
              <a:ahLst/>
              <a:cxnLst/>
              <a:rect l="l" t="t" r="r" b="b"/>
              <a:pathLst>
                <a:path w="1713" h="1713" extrusionOk="0">
                  <a:moveTo>
                    <a:pt x="1712" y="845"/>
                  </a:moveTo>
                  <a:cubicBezTo>
                    <a:pt x="1712" y="1325"/>
                    <a:pt x="1347" y="1713"/>
                    <a:pt x="868" y="1713"/>
                  </a:cubicBezTo>
                  <a:cubicBezTo>
                    <a:pt x="388" y="1713"/>
                    <a:pt x="0" y="1325"/>
                    <a:pt x="0" y="845"/>
                  </a:cubicBezTo>
                  <a:cubicBezTo>
                    <a:pt x="0" y="389"/>
                    <a:pt x="388" y="1"/>
                    <a:pt x="868" y="1"/>
                  </a:cubicBezTo>
                  <a:cubicBezTo>
                    <a:pt x="1347" y="1"/>
                    <a:pt x="1712" y="389"/>
                    <a:pt x="1712" y="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94"/>
            <p:cNvSpPr/>
            <p:nvPr/>
          </p:nvSpPr>
          <p:spPr>
            <a:xfrm>
              <a:off x="6969827" y="2587880"/>
              <a:ext cx="44551" cy="44551"/>
            </a:xfrm>
            <a:custGeom>
              <a:avLst/>
              <a:gdLst/>
              <a:ahLst/>
              <a:cxnLst/>
              <a:rect l="l" t="t" r="r" b="b"/>
              <a:pathLst>
                <a:path w="1713" h="1713" extrusionOk="0">
                  <a:moveTo>
                    <a:pt x="1713" y="845"/>
                  </a:moveTo>
                  <a:cubicBezTo>
                    <a:pt x="1713" y="1325"/>
                    <a:pt x="1325" y="1713"/>
                    <a:pt x="845" y="1713"/>
                  </a:cubicBezTo>
                  <a:cubicBezTo>
                    <a:pt x="389" y="1713"/>
                    <a:pt x="1" y="1325"/>
                    <a:pt x="1" y="845"/>
                  </a:cubicBezTo>
                  <a:cubicBezTo>
                    <a:pt x="1" y="389"/>
                    <a:pt x="389" y="1"/>
                    <a:pt x="845" y="1"/>
                  </a:cubicBezTo>
                  <a:cubicBezTo>
                    <a:pt x="1325" y="1"/>
                    <a:pt x="1713" y="389"/>
                    <a:pt x="1713" y="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4"/>
            <p:cNvSpPr/>
            <p:nvPr/>
          </p:nvSpPr>
          <p:spPr>
            <a:xfrm>
              <a:off x="6441510" y="2725018"/>
              <a:ext cx="684465" cy="39791"/>
            </a:xfrm>
            <a:custGeom>
              <a:avLst/>
              <a:gdLst/>
              <a:ahLst/>
              <a:cxnLst/>
              <a:rect l="l" t="t" r="r" b="b"/>
              <a:pathLst>
                <a:path w="26318" h="1530" extrusionOk="0">
                  <a:moveTo>
                    <a:pt x="25542" y="1530"/>
                  </a:moveTo>
                  <a:lnTo>
                    <a:pt x="776" y="1530"/>
                  </a:lnTo>
                  <a:cubicBezTo>
                    <a:pt x="343" y="1530"/>
                    <a:pt x="0" y="1187"/>
                    <a:pt x="0" y="754"/>
                  </a:cubicBezTo>
                  <a:cubicBezTo>
                    <a:pt x="0" y="343"/>
                    <a:pt x="343" y="0"/>
                    <a:pt x="776" y="0"/>
                  </a:cubicBezTo>
                  <a:lnTo>
                    <a:pt x="25542" y="0"/>
                  </a:lnTo>
                  <a:cubicBezTo>
                    <a:pt x="25975" y="0"/>
                    <a:pt x="26318" y="343"/>
                    <a:pt x="26318" y="754"/>
                  </a:cubicBezTo>
                  <a:cubicBezTo>
                    <a:pt x="26318" y="1187"/>
                    <a:pt x="25975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4"/>
            <p:cNvSpPr/>
            <p:nvPr/>
          </p:nvSpPr>
          <p:spPr>
            <a:xfrm>
              <a:off x="6444475" y="2808112"/>
              <a:ext cx="562776" cy="39817"/>
            </a:xfrm>
            <a:custGeom>
              <a:avLst/>
              <a:gdLst/>
              <a:ahLst/>
              <a:cxnLst/>
              <a:rect l="l" t="t" r="r" b="b"/>
              <a:pathLst>
                <a:path w="21639" h="1531" extrusionOk="0">
                  <a:moveTo>
                    <a:pt x="20863" y="1530"/>
                  </a:moveTo>
                  <a:lnTo>
                    <a:pt x="754" y="1530"/>
                  </a:lnTo>
                  <a:cubicBezTo>
                    <a:pt x="343" y="1530"/>
                    <a:pt x="0" y="1188"/>
                    <a:pt x="0" y="777"/>
                  </a:cubicBezTo>
                  <a:cubicBezTo>
                    <a:pt x="0" y="343"/>
                    <a:pt x="343" y="1"/>
                    <a:pt x="754" y="1"/>
                  </a:cubicBezTo>
                  <a:lnTo>
                    <a:pt x="20863" y="1"/>
                  </a:lnTo>
                  <a:cubicBezTo>
                    <a:pt x="21296" y="1"/>
                    <a:pt x="21639" y="343"/>
                    <a:pt x="21639" y="777"/>
                  </a:cubicBezTo>
                  <a:cubicBezTo>
                    <a:pt x="21639" y="1188"/>
                    <a:pt x="21296" y="1530"/>
                    <a:pt x="20863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4"/>
            <p:cNvSpPr/>
            <p:nvPr/>
          </p:nvSpPr>
          <p:spPr>
            <a:xfrm>
              <a:off x="6441510" y="2930399"/>
              <a:ext cx="684465" cy="39817"/>
            </a:xfrm>
            <a:custGeom>
              <a:avLst/>
              <a:gdLst/>
              <a:ahLst/>
              <a:cxnLst/>
              <a:rect l="l" t="t" r="r" b="b"/>
              <a:pathLst>
                <a:path w="26318" h="1531" extrusionOk="0">
                  <a:moveTo>
                    <a:pt x="25542" y="1530"/>
                  </a:moveTo>
                  <a:lnTo>
                    <a:pt x="776" y="1530"/>
                  </a:lnTo>
                  <a:cubicBezTo>
                    <a:pt x="343" y="1530"/>
                    <a:pt x="0" y="1188"/>
                    <a:pt x="0" y="754"/>
                  </a:cubicBezTo>
                  <a:lnTo>
                    <a:pt x="0" y="754"/>
                  </a:lnTo>
                  <a:cubicBezTo>
                    <a:pt x="0" y="343"/>
                    <a:pt x="343" y="1"/>
                    <a:pt x="776" y="1"/>
                  </a:cubicBezTo>
                  <a:lnTo>
                    <a:pt x="25542" y="1"/>
                  </a:lnTo>
                  <a:cubicBezTo>
                    <a:pt x="25975" y="1"/>
                    <a:pt x="26318" y="343"/>
                    <a:pt x="26318" y="754"/>
                  </a:cubicBezTo>
                  <a:lnTo>
                    <a:pt x="26318" y="754"/>
                  </a:lnTo>
                  <a:cubicBezTo>
                    <a:pt x="26318" y="1188"/>
                    <a:pt x="25975" y="1530"/>
                    <a:pt x="25542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4"/>
            <p:cNvSpPr/>
            <p:nvPr/>
          </p:nvSpPr>
          <p:spPr>
            <a:xfrm>
              <a:off x="6444475" y="3013519"/>
              <a:ext cx="562776" cy="39791"/>
            </a:xfrm>
            <a:custGeom>
              <a:avLst/>
              <a:gdLst/>
              <a:ahLst/>
              <a:cxnLst/>
              <a:rect l="l" t="t" r="r" b="b"/>
              <a:pathLst>
                <a:path w="21639" h="1530" extrusionOk="0">
                  <a:moveTo>
                    <a:pt x="20863" y="1530"/>
                  </a:moveTo>
                  <a:lnTo>
                    <a:pt x="754" y="1530"/>
                  </a:lnTo>
                  <a:cubicBezTo>
                    <a:pt x="343" y="1530"/>
                    <a:pt x="0" y="1187"/>
                    <a:pt x="0" y="776"/>
                  </a:cubicBezTo>
                  <a:cubicBezTo>
                    <a:pt x="0" y="343"/>
                    <a:pt x="343" y="0"/>
                    <a:pt x="754" y="0"/>
                  </a:cubicBezTo>
                  <a:lnTo>
                    <a:pt x="20863" y="0"/>
                  </a:lnTo>
                  <a:cubicBezTo>
                    <a:pt x="21296" y="0"/>
                    <a:pt x="21639" y="343"/>
                    <a:pt x="21639" y="776"/>
                  </a:cubicBezTo>
                  <a:cubicBezTo>
                    <a:pt x="21639" y="1187"/>
                    <a:pt x="21296" y="1530"/>
                    <a:pt x="20863" y="1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4"/>
            <p:cNvSpPr/>
            <p:nvPr/>
          </p:nvSpPr>
          <p:spPr>
            <a:xfrm>
              <a:off x="5535615" y="2905484"/>
              <a:ext cx="506392" cy="382310"/>
            </a:xfrm>
            <a:custGeom>
              <a:avLst/>
              <a:gdLst/>
              <a:ahLst/>
              <a:cxnLst/>
              <a:rect l="l" t="t" r="r" b="b"/>
              <a:pathLst>
                <a:path w="19471" h="14700" extrusionOk="0">
                  <a:moveTo>
                    <a:pt x="17553" y="14700"/>
                  </a:moveTo>
                  <a:lnTo>
                    <a:pt x="1918" y="14700"/>
                  </a:lnTo>
                  <a:cubicBezTo>
                    <a:pt x="868" y="14700"/>
                    <a:pt x="1" y="13832"/>
                    <a:pt x="1" y="12760"/>
                  </a:cubicBezTo>
                  <a:lnTo>
                    <a:pt x="1" y="1918"/>
                  </a:lnTo>
                  <a:cubicBezTo>
                    <a:pt x="1" y="845"/>
                    <a:pt x="868" y="0"/>
                    <a:pt x="1918" y="0"/>
                  </a:cubicBezTo>
                  <a:lnTo>
                    <a:pt x="17553" y="0"/>
                  </a:lnTo>
                  <a:cubicBezTo>
                    <a:pt x="18626" y="0"/>
                    <a:pt x="19471" y="845"/>
                    <a:pt x="19471" y="1918"/>
                  </a:cubicBezTo>
                  <a:lnTo>
                    <a:pt x="19471" y="12760"/>
                  </a:lnTo>
                  <a:cubicBezTo>
                    <a:pt x="19471" y="13832"/>
                    <a:pt x="18626" y="14700"/>
                    <a:pt x="17553" y="147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4"/>
            <p:cNvSpPr/>
            <p:nvPr/>
          </p:nvSpPr>
          <p:spPr>
            <a:xfrm>
              <a:off x="5535615" y="2905484"/>
              <a:ext cx="506392" cy="72431"/>
            </a:xfrm>
            <a:custGeom>
              <a:avLst/>
              <a:gdLst/>
              <a:ahLst/>
              <a:cxnLst/>
              <a:rect l="l" t="t" r="r" b="b"/>
              <a:pathLst>
                <a:path w="19471" h="2785" extrusionOk="0">
                  <a:moveTo>
                    <a:pt x="18877" y="2785"/>
                  </a:moveTo>
                  <a:lnTo>
                    <a:pt x="594" y="2785"/>
                  </a:lnTo>
                  <a:cubicBezTo>
                    <a:pt x="275" y="2785"/>
                    <a:pt x="1" y="2534"/>
                    <a:pt x="1" y="2191"/>
                  </a:cubicBezTo>
                  <a:lnTo>
                    <a:pt x="1" y="594"/>
                  </a:lnTo>
                  <a:cubicBezTo>
                    <a:pt x="1" y="274"/>
                    <a:pt x="275" y="0"/>
                    <a:pt x="594" y="0"/>
                  </a:cubicBezTo>
                  <a:lnTo>
                    <a:pt x="18877" y="0"/>
                  </a:lnTo>
                  <a:cubicBezTo>
                    <a:pt x="19197" y="0"/>
                    <a:pt x="19471" y="274"/>
                    <a:pt x="19471" y="594"/>
                  </a:cubicBezTo>
                  <a:lnTo>
                    <a:pt x="19471" y="2191"/>
                  </a:lnTo>
                  <a:cubicBezTo>
                    <a:pt x="19471" y="2534"/>
                    <a:pt x="19197" y="2785"/>
                    <a:pt x="18877" y="27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4"/>
            <p:cNvSpPr/>
            <p:nvPr/>
          </p:nvSpPr>
          <p:spPr>
            <a:xfrm>
              <a:off x="5989759" y="2932792"/>
              <a:ext cx="27906" cy="27906"/>
            </a:xfrm>
            <a:custGeom>
              <a:avLst/>
              <a:gdLst/>
              <a:ahLst/>
              <a:cxnLst/>
              <a:rect l="l" t="t" r="r" b="b"/>
              <a:pathLst>
                <a:path w="1073" h="1073" extrusionOk="0">
                  <a:moveTo>
                    <a:pt x="1073" y="548"/>
                  </a:moveTo>
                  <a:cubicBezTo>
                    <a:pt x="1073" y="845"/>
                    <a:pt x="845" y="1073"/>
                    <a:pt x="525" y="1073"/>
                  </a:cubicBezTo>
                  <a:cubicBezTo>
                    <a:pt x="228" y="1073"/>
                    <a:pt x="0" y="845"/>
                    <a:pt x="0" y="548"/>
                  </a:cubicBezTo>
                  <a:cubicBezTo>
                    <a:pt x="0" y="228"/>
                    <a:pt x="228" y="0"/>
                    <a:pt x="525" y="0"/>
                  </a:cubicBezTo>
                  <a:cubicBezTo>
                    <a:pt x="845" y="0"/>
                    <a:pt x="1073" y="228"/>
                    <a:pt x="1073" y="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4"/>
            <p:cNvSpPr/>
            <p:nvPr/>
          </p:nvSpPr>
          <p:spPr>
            <a:xfrm>
              <a:off x="5948199" y="2932792"/>
              <a:ext cx="27932" cy="27906"/>
            </a:xfrm>
            <a:custGeom>
              <a:avLst/>
              <a:gdLst/>
              <a:ahLst/>
              <a:cxnLst/>
              <a:rect l="l" t="t" r="r" b="b"/>
              <a:pathLst>
                <a:path w="1074" h="1073" extrusionOk="0">
                  <a:moveTo>
                    <a:pt x="1073" y="548"/>
                  </a:moveTo>
                  <a:cubicBezTo>
                    <a:pt x="1073" y="845"/>
                    <a:pt x="845" y="1073"/>
                    <a:pt x="548" y="1073"/>
                  </a:cubicBezTo>
                  <a:cubicBezTo>
                    <a:pt x="229" y="1073"/>
                    <a:pt x="0" y="845"/>
                    <a:pt x="0" y="548"/>
                  </a:cubicBezTo>
                  <a:cubicBezTo>
                    <a:pt x="0" y="228"/>
                    <a:pt x="229" y="0"/>
                    <a:pt x="548" y="0"/>
                  </a:cubicBezTo>
                  <a:cubicBezTo>
                    <a:pt x="845" y="0"/>
                    <a:pt x="1073" y="228"/>
                    <a:pt x="1073" y="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4"/>
            <p:cNvSpPr/>
            <p:nvPr/>
          </p:nvSpPr>
          <p:spPr>
            <a:xfrm>
              <a:off x="5906638" y="2932792"/>
              <a:ext cx="28530" cy="27906"/>
            </a:xfrm>
            <a:custGeom>
              <a:avLst/>
              <a:gdLst/>
              <a:ahLst/>
              <a:cxnLst/>
              <a:rect l="l" t="t" r="r" b="b"/>
              <a:pathLst>
                <a:path w="1097" h="1073" extrusionOk="0">
                  <a:moveTo>
                    <a:pt x="1096" y="548"/>
                  </a:moveTo>
                  <a:cubicBezTo>
                    <a:pt x="1096" y="845"/>
                    <a:pt x="845" y="1073"/>
                    <a:pt x="548" y="1073"/>
                  </a:cubicBezTo>
                  <a:cubicBezTo>
                    <a:pt x="252" y="1073"/>
                    <a:pt x="1" y="845"/>
                    <a:pt x="1" y="548"/>
                  </a:cubicBezTo>
                  <a:cubicBezTo>
                    <a:pt x="1" y="228"/>
                    <a:pt x="252" y="0"/>
                    <a:pt x="548" y="0"/>
                  </a:cubicBezTo>
                  <a:cubicBezTo>
                    <a:pt x="845" y="0"/>
                    <a:pt x="1096" y="228"/>
                    <a:pt x="1096" y="5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4"/>
            <p:cNvSpPr/>
            <p:nvPr/>
          </p:nvSpPr>
          <p:spPr>
            <a:xfrm>
              <a:off x="5572415" y="3019449"/>
              <a:ext cx="432791" cy="25565"/>
            </a:xfrm>
            <a:custGeom>
              <a:avLst/>
              <a:gdLst/>
              <a:ahLst/>
              <a:cxnLst/>
              <a:rect l="l" t="t" r="r" b="b"/>
              <a:pathLst>
                <a:path w="16641" h="983" extrusionOk="0">
                  <a:moveTo>
                    <a:pt x="16161" y="982"/>
                  </a:moveTo>
                  <a:lnTo>
                    <a:pt x="480" y="982"/>
                  </a:lnTo>
                  <a:cubicBezTo>
                    <a:pt x="206" y="982"/>
                    <a:pt x="1" y="754"/>
                    <a:pt x="1" y="480"/>
                  </a:cubicBezTo>
                  <a:cubicBezTo>
                    <a:pt x="1" y="229"/>
                    <a:pt x="206" y="1"/>
                    <a:pt x="480" y="1"/>
                  </a:cubicBezTo>
                  <a:lnTo>
                    <a:pt x="16161" y="1"/>
                  </a:lnTo>
                  <a:cubicBezTo>
                    <a:pt x="16435" y="1"/>
                    <a:pt x="16641" y="229"/>
                    <a:pt x="16641" y="480"/>
                  </a:cubicBezTo>
                  <a:cubicBezTo>
                    <a:pt x="16641" y="754"/>
                    <a:pt x="16435" y="982"/>
                    <a:pt x="16161" y="9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4"/>
            <p:cNvSpPr/>
            <p:nvPr/>
          </p:nvSpPr>
          <p:spPr>
            <a:xfrm>
              <a:off x="5574210" y="3072296"/>
              <a:ext cx="356199" cy="24941"/>
            </a:xfrm>
            <a:custGeom>
              <a:avLst/>
              <a:gdLst/>
              <a:ahLst/>
              <a:cxnLst/>
              <a:rect l="l" t="t" r="r" b="b"/>
              <a:pathLst>
                <a:path w="13696" h="959" extrusionOk="0">
                  <a:moveTo>
                    <a:pt x="13193" y="959"/>
                  </a:moveTo>
                  <a:lnTo>
                    <a:pt x="480" y="959"/>
                  </a:lnTo>
                  <a:cubicBezTo>
                    <a:pt x="206" y="959"/>
                    <a:pt x="0" y="753"/>
                    <a:pt x="0" y="479"/>
                  </a:cubicBezTo>
                  <a:cubicBezTo>
                    <a:pt x="0" y="206"/>
                    <a:pt x="206" y="0"/>
                    <a:pt x="480" y="0"/>
                  </a:cubicBezTo>
                  <a:lnTo>
                    <a:pt x="13193" y="0"/>
                  </a:lnTo>
                  <a:cubicBezTo>
                    <a:pt x="13467" y="0"/>
                    <a:pt x="13696" y="206"/>
                    <a:pt x="13696" y="479"/>
                  </a:cubicBezTo>
                  <a:cubicBezTo>
                    <a:pt x="13696" y="753"/>
                    <a:pt x="13467" y="959"/>
                    <a:pt x="13193" y="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4"/>
            <p:cNvSpPr/>
            <p:nvPr/>
          </p:nvSpPr>
          <p:spPr>
            <a:xfrm>
              <a:off x="5572415" y="3149461"/>
              <a:ext cx="432791" cy="25539"/>
            </a:xfrm>
            <a:custGeom>
              <a:avLst/>
              <a:gdLst/>
              <a:ahLst/>
              <a:cxnLst/>
              <a:rect l="l" t="t" r="r" b="b"/>
              <a:pathLst>
                <a:path w="16641" h="982" extrusionOk="0">
                  <a:moveTo>
                    <a:pt x="16161" y="982"/>
                  </a:moveTo>
                  <a:lnTo>
                    <a:pt x="480" y="982"/>
                  </a:lnTo>
                  <a:cubicBezTo>
                    <a:pt x="206" y="982"/>
                    <a:pt x="1" y="754"/>
                    <a:pt x="1" y="503"/>
                  </a:cubicBezTo>
                  <a:cubicBezTo>
                    <a:pt x="1" y="229"/>
                    <a:pt x="206" y="0"/>
                    <a:pt x="480" y="0"/>
                  </a:cubicBezTo>
                  <a:lnTo>
                    <a:pt x="16161" y="0"/>
                  </a:lnTo>
                  <a:cubicBezTo>
                    <a:pt x="16435" y="0"/>
                    <a:pt x="16641" y="229"/>
                    <a:pt x="16641" y="503"/>
                  </a:cubicBezTo>
                  <a:cubicBezTo>
                    <a:pt x="16641" y="754"/>
                    <a:pt x="16435" y="982"/>
                    <a:pt x="16161" y="9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4"/>
            <p:cNvSpPr/>
            <p:nvPr/>
          </p:nvSpPr>
          <p:spPr>
            <a:xfrm>
              <a:off x="5574210" y="3202282"/>
              <a:ext cx="356199" cy="24967"/>
            </a:xfrm>
            <a:custGeom>
              <a:avLst/>
              <a:gdLst/>
              <a:ahLst/>
              <a:cxnLst/>
              <a:rect l="l" t="t" r="r" b="b"/>
              <a:pathLst>
                <a:path w="13696" h="960" extrusionOk="0">
                  <a:moveTo>
                    <a:pt x="13193" y="960"/>
                  </a:moveTo>
                  <a:lnTo>
                    <a:pt x="480" y="960"/>
                  </a:lnTo>
                  <a:cubicBezTo>
                    <a:pt x="206" y="960"/>
                    <a:pt x="0" y="754"/>
                    <a:pt x="0" y="480"/>
                  </a:cubicBezTo>
                  <a:cubicBezTo>
                    <a:pt x="0" y="229"/>
                    <a:pt x="206" y="1"/>
                    <a:pt x="480" y="1"/>
                  </a:cubicBezTo>
                  <a:lnTo>
                    <a:pt x="13193" y="1"/>
                  </a:lnTo>
                  <a:cubicBezTo>
                    <a:pt x="13467" y="1"/>
                    <a:pt x="13696" y="229"/>
                    <a:pt x="13696" y="480"/>
                  </a:cubicBezTo>
                  <a:cubicBezTo>
                    <a:pt x="13696" y="754"/>
                    <a:pt x="13467" y="960"/>
                    <a:pt x="13193" y="9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4"/>
            <p:cNvSpPr/>
            <p:nvPr/>
          </p:nvSpPr>
          <p:spPr>
            <a:xfrm>
              <a:off x="5800372" y="2298780"/>
              <a:ext cx="971796" cy="975359"/>
            </a:xfrm>
            <a:custGeom>
              <a:avLst/>
              <a:gdLst/>
              <a:ahLst/>
              <a:cxnLst/>
              <a:rect l="l" t="t" r="r" b="b"/>
              <a:pathLst>
                <a:path w="37366" h="37503" extrusionOk="0">
                  <a:moveTo>
                    <a:pt x="34901" y="5707"/>
                  </a:moveTo>
                  <a:cubicBezTo>
                    <a:pt x="34901" y="5707"/>
                    <a:pt x="25634" y="6027"/>
                    <a:pt x="18672" y="1"/>
                  </a:cubicBezTo>
                  <a:cubicBezTo>
                    <a:pt x="11733" y="6027"/>
                    <a:pt x="2466" y="5707"/>
                    <a:pt x="2466" y="5707"/>
                  </a:cubicBezTo>
                  <a:cubicBezTo>
                    <a:pt x="1" y="33508"/>
                    <a:pt x="18672" y="37503"/>
                    <a:pt x="18672" y="37503"/>
                  </a:cubicBezTo>
                  <a:cubicBezTo>
                    <a:pt x="18672" y="37503"/>
                    <a:pt x="37366" y="33508"/>
                    <a:pt x="34901" y="57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4"/>
            <p:cNvSpPr/>
            <p:nvPr/>
          </p:nvSpPr>
          <p:spPr>
            <a:xfrm>
              <a:off x="5867471" y="2337375"/>
              <a:ext cx="837624" cy="897597"/>
            </a:xfrm>
            <a:custGeom>
              <a:avLst/>
              <a:gdLst/>
              <a:ahLst/>
              <a:cxnLst/>
              <a:rect l="l" t="t" r="r" b="b"/>
              <a:pathLst>
                <a:path w="32207" h="34513" extrusionOk="0">
                  <a:moveTo>
                    <a:pt x="1826" y="5867"/>
                  </a:moveTo>
                  <a:cubicBezTo>
                    <a:pt x="776" y="18443"/>
                    <a:pt x="4702" y="25359"/>
                    <a:pt x="8194" y="28966"/>
                  </a:cubicBezTo>
                  <a:cubicBezTo>
                    <a:pt x="11732" y="32595"/>
                    <a:pt x="15521" y="33668"/>
                    <a:pt x="16092" y="33805"/>
                  </a:cubicBezTo>
                  <a:cubicBezTo>
                    <a:pt x="16685" y="33668"/>
                    <a:pt x="20474" y="32595"/>
                    <a:pt x="24012" y="28966"/>
                  </a:cubicBezTo>
                  <a:cubicBezTo>
                    <a:pt x="27505" y="25359"/>
                    <a:pt x="31431" y="18443"/>
                    <a:pt x="30381" y="5867"/>
                  </a:cubicBezTo>
                  <a:cubicBezTo>
                    <a:pt x="28783" y="5867"/>
                    <a:pt x="21661" y="5501"/>
                    <a:pt x="16092" y="845"/>
                  </a:cubicBezTo>
                  <a:cubicBezTo>
                    <a:pt x="10545" y="5501"/>
                    <a:pt x="3424" y="5867"/>
                    <a:pt x="1826" y="5867"/>
                  </a:cubicBezTo>
                  <a:close/>
                  <a:moveTo>
                    <a:pt x="16092" y="34512"/>
                  </a:moveTo>
                  <a:cubicBezTo>
                    <a:pt x="16069" y="34512"/>
                    <a:pt x="16046" y="34512"/>
                    <a:pt x="16023" y="34512"/>
                  </a:cubicBezTo>
                  <a:cubicBezTo>
                    <a:pt x="15864" y="34467"/>
                    <a:pt x="11687" y="33531"/>
                    <a:pt x="7715" y="29468"/>
                  </a:cubicBezTo>
                  <a:cubicBezTo>
                    <a:pt x="4086" y="25747"/>
                    <a:pt x="0" y="18557"/>
                    <a:pt x="1164" y="5501"/>
                  </a:cubicBezTo>
                  <a:cubicBezTo>
                    <a:pt x="1187" y="5319"/>
                    <a:pt x="1324" y="5182"/>
                    <a:pt x="1507" y="5182"/>
                  </a:cubicBezTo>
                  <a:cubicBezTo>
                    <a:pt x="1507" y="5182"/>
                    <a:pt x="1507" y="5182"/>
                    <a:pt x="1666" y="5182"/>
                  </a:cubicBezTo>
                  <a:cubicBezTo>
                    <a:pt x="2853" y="5182"/>
                    <a:pt x="10271" y="4976"/>
                    <a:pt x="15887" y="115"/>
                  </a:cubicBezTo>
                  <a:cubicBezTo>
                    <a:pt x="16001" y="0"/>
                    <a:pt x="16206" y="0"/>
                    <a:pt x="16320" y="115"/>
                  </a:cubicBezTo>
                  <a:cubicBezTo>
                    <a:pt x="22415" y="5387"/>
                    <a:pt x="30609" y="5182"/>
                    <a:pt x="30677" y="5182"/>
                  </a:cubicBezTo>
                  <a:cubicBezTo>
                    <a:pt x="30883" y="5159"/>
                    <a:pt x="31020" y="5319"/>
                    <a:pt x="31043" y="5501"/>
                  </a:cubicBezTo>
                  <a:cubicBezTo>
                    <a:pt x="32207" y="18557"/>
                    <a:pt x="28121" y="25747"/>
                    <a:pt x="24492" y="29468"/>
                  </a:cubicBezTo>
                  <a:cubicBezTo>
                    <a:pt x="20520" y="33531"/>
                    <a:pt x="16343" y="34467"/>
                    <a:pt x="16183" y="34512"/>
                  </a:cubicBezTo>
                  <a:cubicBezTo>
                    <a:pt x="16160" y="34512"/>
                    <a:pt x="16138" y="34512"/>
                    <a:pt x="16092" y="345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4"/>
            <p:cNvSpPr/>
            <p:nvPr/>
          </p:nvSpPr>
          <p:spPr>
            <a:xfrm>
              <a:off x="6093035" y="2653185"/>
              <a:ext cx="386471" cy="386471"/>
            </a:xfrm>
            <a:custGeom>
              <a:avLst/>
              <a:gdLst/>
              <a:ahLst/>
              <a:cxnLst/>
              <a:rect l="l" t="t" r="r" b="b"/>
              <a:pathLst>
                <a:path w="14860" h="14860" extrusionOk="0">
                  <a:moveTo>
                    <a:pt x="3082" y="708"/>
                  </a:moveTo>
                  <a:cubicBezTo>
                    <a:pt x="1781" y="708"/>
                    <a:pt x="708" y="1781"/>
                    <a:pt x="708" y="3082"/>
                  </a:cubicBezTo>
                  <a:lnTo>
                    <a:pt x="708" y="11778"/>
                  </a:lnTo>
                  <a:cubicBezTo>
                    <a:pt x="708" y="13079"/>
                    <a:pt x="1781" y="14152"/>
                    <a:pt x="3082" y="14152"/>
                  </a:cubicBezTo>
                  <a:lnTo>
                    <a:pt x="11779" y="14152"/>
                  </a:lnTo>
                  <a:cubicBezTo>
                    <a:pt x="13080" y="14152"/>
                    <a:pt x="14152" y="13079"/>
                    <a:pt x="14152" y="11778"/>
                  </a:cubicBezTo>
                  <a:lnTo>
                    <a:pt x="14152" y="3082"/>
                  </a:lnTo>
                  <a:cubicBezTo>
                    <a:pt x="14152" y="1781"/>
                    <a:pt x="13080" y="708"/>
                    <a:pt x="11779" y="708"/>
                  </a:cubicBezTo>
                  <a:close/>
                  <a:moveTo>
                    <a:pt x="11779" y="14860"/>
                  </a:moveTo>
                  <a:lnTo>
                    <a:pt x="3082" y="14860"/>
                  </a:lnTo>
                  <a:cubicBezTo>
                    <a:pt x="1393" y="14860"/>
                    <a:pt x="1" y="13467"/>
                    <a:pt x="1" y="11778"/>
                  </a:cubicBezTo>
                  <a:lnTo>
                    <a:pt x="1" y="3082"/>
                  </a:lnTo>
                  <a:cubicBezTo>
                    <a:pt x="1" y="1393"/>
                    <a:pt x="1393" y="1"/>
                    <a:pt x="3082" y="1"/>
                  </a:cubicBezTo>
                  <a:lnTo>
                    <a:pt x="11779" y="1"/>
                  </a:lnTo>
                  <a:cubicBezTo>
                    <a:pt x="13468" y="1"/>
                    <a:pt x="14860" y="1393"/>
                    <a:pt x="14860" y="3082"/>
                  </a:cubicBezTo>
                  <a:lnTo>
                    <a:pt x="14860" y="11778"/>
                  </a:lnTo>
                  <a:cubicBezTo>
                    <a:pt x="14860" y="13467"/>
                    <a:pt x="13468" y="14860"/>
                    <a:pt x="11779" y="148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4"/>
            <p:cNvSpPr/>
            <p:nvPr/>
          </p:nvSpPr>
          <p:spPr>
            <a:xfrm>
              <a:off x="6179718" y="2533862"/>
              <a:ext cx="213131" cy="137762"/>
            </a:xfrm>
            <a:custGeom>
              <a:avLst/>
              <a:gdLst/>
              <a:ahLst/>
              <a:cxnLst/>
              <a:rect l="l" t="t" r="r" b="b"/>
              <a:pathLst>
                <a:path w="8195" h="5297" extrusionOk="0">
                  <a:moveTo>
                    <a:pt x="7852" y="5296"/>
                  </a:moveTo>
                  <a:cubicBezTo>
                    <a:pt x="7647" y="5296"/>
                    <a:pt x="7510" y="5136"/>
                    <a:pt x="7510" y="4954"/>
                  </a:cubicBezTo>
                  <a:lnTo>
                    <a:pt x="7510" y="4086"/>
                  </a:lnTo>
                  <a:cubicBezTo>
                    <a:pt x="7510" y="2215"/>
                    <a:pt x="5980" y="685"/>
                    <a:pt x="4109" y="685"/>
                  </a:cubicBezTo>
                  <a:cubicBezTo>
                    <a:pt x="2214" y="685"/>
                    <a:pt x="685" y="2215"/>
                    <a:pt x="685" y="4086"/>
                  </a:cubicBezTo>
                  <a:lnTo>
                    <a:pt x="685" y="4954"/>
                  </a:lnTo>
                  <a:cubicBezTo>
                    <a:pt x="685" y="5136"/>
                    <a:pt x="548" y="5296"/>
                    <a:pt x="343" y="5296"/>
                  </a:cubicBezTo>
                  <a:cubicBezTo>
                    <a:pt x="160" y="5296"/>
                    <a:pt x="0" y="5136"/>
                    <a:pt x="0" y="4954"/>
                  </a:cubicBezTo>
                  <a:lnTo>
                    <a:pt x="0" y="4086"/>
                  </a:lnTo>
                  <a:cubicBezTo>
                    <a:pt x="0" y="1849"/>
                    <a:pt x="1849" y="1"/>
                    <a:pt x="4109" y="1"/>
                  </a:cubicBezTo>
                  <a:cubicBezTo>
                    <a:pt x="6346" y="1"/>
                    <a:pt x="8194" y="1849"/>
                    <a:pt x="8194" y="4086"/>
                  </a:cubicBezTo>
                  <a:lnTo>
                    <a:pt x="8194" y="4954"/>
                  </a:lnTo>
                  <a:cubicBezTo>
                    <a:pt x="8194" y="5136"/>
                    <a:pt x="8035" y="5296"/>
                    <a:pt x="7852" y="52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4"/>
            <p:cNvSpPr/>
            <p:nvPr/>
          </p:nvSpPr>
          <p:spPr>
            <a:xfrm>
              <a:off x="6218287" y="2712560"/>
              <a:ext cx="135967" cy="267747"/>
            </a:xfrm>
            <a:custGeom>
              <a:avLst/>
              <a:gdLst/>
              <a:ahLst/>
              <a:cxnLst/>
              <a:rect l="l" t="t" r="r" b="b"/>
              <a:pathLst>
                <a:path w="5228" h="10295" extrusionOk="0">
                  <a:moveTo>
                    <a:pt x="1165" y="9587"/>
                  </a:moveTo>
                  <a:lnTo>
                    <a:pt x="4064" y="9587"/>
                  </a:lnTo>
                  <a:lnTo>
                    <a:pt x="3219" y="4702"/>
                  </a:lnTo>
                  <a:cubicBezTo>
                    <a:pt x="3196" y="4542"/>
                    <a:pt x="3288" y="4405"/>
                    <a:pt x="3425" y="4337"/>
                  </a:cubicBezTo>
                  <a:cubicBezTo>
                    <a:pt x="4087" y="4017"/>
                    <a:pt x="4520" y="3333"/>
                    <a:pt x="4520" y="2602"/>
                  </a:cubicBezTo>
                  <a:cubicBezTo>
                    <a:pt x="4520" y="1552"/>
                    <a:pt x="3676" y="708"/>
                    <a:pt x="2603" y="708"/>
                  </a:cubicBezTo>
                  <a:cubicBezTo>
                    <a:pt x="1553" y="708"/>
                    <a:pt x="708" y="1552"/>
                    <a:pt x="708" y="2602"/>
                  </a:cubicBezTo>
                  <a:cubicBezTo>
                    <a:pt x="708" y="3333"/>
                    <a:pt x="1142" y="4017"/>
                    <a:pt x="1804" y="4337"/>
                  </a:cubicBezTo>
                  <a:cubicBezTo>
                    <a:pt x="1941" y="4405"/>
                    <a:pt x="2032" y="4542"/>
                    <a:pt x="2009" y="4702"/>
                  </a:cubicBezTo>
                  <a:close/>
                  <a:moveTo>
                    <a:pt x="4475" y="10294"/>
                  </a:moveTo>
                  <a:lnTo>
                    <a:pt x="754" y="10294"/>
                  </a:lnTo>
                  <a:cubicBezTo>
                    <a:pt x="663" y="10294"/>
                    <a:pt x="571" y="10249"/>
                    <a:pt x="503" y="10157"/>
                  </a:cubicBezTo>
                  <a:cubicBezTo>
                    <a:pt x="435" y="10089"/>
                    <a:pt x="412" y="9997"/>
                    <a:pt x="412" y="9883"/>
                  </a:cubicBezTo>
                  <a:lnTo>
                    <a:pt x="1279" y="4839"/>
                  </a:lnTo>
                  <a:cubicBezTo>
                    <a:pt x="503" y="4360"/>
                    <a:pt x="1" y="3515"/>
                    <a:pt x="1" y="2602"/>
                  </a:cubicBezTo>
                  <a:cubicBezTo>
                    <a:pt x="1" y="1164"/>
                    <a:pt x="1188" y="0"/>
                    <a:pt x="2603" y="0"/>
                  </a:cubicBezTo>
                  <a:cubicBezTo>
                    <a:pt x="4041" y="0"/>
                    <a:pt x="5228" y="1164"/>
                    <a:pt x="5228" y="2602"/>
                  </a:cubicBezTo>
                  <a:cubicBezTo>
                    <a:pt x="5228" y="3515"/>
                    <a:pt x="4726" y="4360"/>
                    <a:pt x="3950" y="4839"/>
                  </a:cubicBezTo>
                  <a:lnTo>
                    <a:pt x="4817" y="9883"/>
                  </a:lnTo>
                  <a:cubicBezTo>
                    <a:pt x="4817" y="9997"/>
                    <a:pt x="4794" y="10089"/>
                    <a:pt x="4726" y="10157"/>
                  </a:cubicBezTo>
                  <a:cubicBezTo>
                    <a:pt x="4657" y="10249"/>
                    <a:pt x="4566" y="10294"/>
                    <a:pt x="4475" y="102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4"/>
            <p:cNvSpPr/>
            <p:nvPr/>
          </p:nvSpPr>
          <p:spPr>
            <a:xfrm>
              <a:off x="6870686" y="2919138"/>
              <a:ext cx="310504" cy="374014"/>
            </a:xfrm>
            <a:custGeom>
              <a:avLst/>
              <a:gdLst/>
              <a:ahLst/>
              <a:cxnLst/>
              <a:rect l="l" t="t" r="r" b="b"/>
              <a:pathLst>
                <a:path w="11939" h="14381" extrusionOk="0">
                  <a:moveTo>
                    <a:pt x="10227" y="0"/>
                  </a:moveTo>
                  <a:lnTo>
                    <a:pt x="1713" y="0"/>
                  </a:lnTo>
                  <a:cubicBezTo>
                    <a:pt x="754" y="0"/>
                    <a:pt x="1" y="776"/>
                    <a:pt x="1" y="1712"/>
                  </a:cubicBezTo>
                  <a:lnTo>
                    <a:pt x="1" y="10249"/>
                  </a:lnTo>
                  <a:cubicBezTo>
                    <a:pt x="1" y="11185"/>
                    <a:pt x="754" y="11961"/>
                    <a:pt x="1713" y="11961"/>
                  </a:cubicBezTo>
                  <a:lnTo>
                    <a:pt x="1713" y="14380"/>
                  </a:lnTo>
                  <a:lnTo>
                    <a:pt x="5570" y="11961"/>
                  </a:lnTo>
                  <a:lnTo>
                    <a:pt x="10227" y="11961"/>
                  </a:lnTo>
                  <a:cubicBezTo>
                    <a:pt x="11162" y="11961"/>
                    <a:pt x="11938" y="11185"/>
                    <a:pt x="11938" y="10249"/>
                  </a:cubicBezTo>
                  <a:lnTo>
                    <a:pt x="11938" y="1712"/>
                  </a:lnTo>
                  <a:cubicBezTo>
                    <a:pt x="11938" y="776"/>
                    <a:pt x="11162" y="0"/>
                    <a:pt x="102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4"/>
            <p:cNvSpPr/>
            <p:nvPr/>
          </p:nvSpPr>
          <p:spPr>
            <a:xfrm>
              <a:off x="6921739" y="2978487"/>
              <a:ext cx="207800" cy="207800"/>
            </a:xfrm>
            <a:custGeom>
              <a:avLst/>
              <a:gdLst/>
              <a:ahLst/>
              <a:cxnLst/>
              <a:rect l="l" t="t" r="r" b="b"/>
              <a:pathLst>
                <a:path w="7990" h="7990" extrusionOk="0">
                  <a:moveTo>
                    <a:pt x="3995" y="252"/>
                  </a:moveTo>
                  <a:cubicBezTo>
                    <a:pt x="1941" y="252"/>
                    <a:pt x="252" y="1941"/>
                    <a:pt x="252" y="3995"/>
                  </a:cubicBezTo>
                  <a:cubicBezTo>
                    <a:pt x="252" y="6072"/>
                    <a:pt x="1941" y="7761"/>
                    <a:pt x="3995" y="7761"/>
                  </a:cubicBezTo>
                  <a:cubicBezTo>
                    <a:pt x="6072" y="7761"/>
                    <a:pt x="7739" y="6072"/>
                    <a:pt x="7739" y="3995"/>
                  </a:cubicBezTo>
                  <a:cubicBezTo>
                    <a:pt x="7739" y="1941"/>
                    <a:pt x="6072" y="252"/>
                    <a:pt x="3995" y="252"/>
                  </a:cubicBezTo>
                  <a:close/>
                  <a:moveTo>
                    <a:pt x="3995" y="7990"/>
                  </a:moveTo>
                  <a:cubicBezTo>
                    <a:pt x="1804" y="7990"/>
                    <a:pt x="1" y="6209"/>
                    <a:pt x="1" y="3995"/>
                  </a:cubicBezTo>
                  <a:cubicBezTo>
                    <a:pt x="1" y="1804"/>
                    <a:pt x="1804" y="1"/>
                    <a:pt x="3995" y="1"/>
                  </a:cubicBezTo>
                  <a:cubicBezTo>
                    <a:pt x="6209" y="1"/>
                    <a:pt x="7990" y="1804"/>
                    <a:pt x="7990" y="3995"/>
                  </a:cubicBezTo>
                  <a:cubicBezTo>
                    <a:pt x="7990" y="6209"/>
                    <a:pt x="6209" y="7990"/>
                    <a:pt x="3995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4"/>
            <p:cNvSpPr/>
            <p:nvPr/>
          </p:nvSpPr>
          <p:spPr>
            <a:xfrm>
              <a:off x="6997733" y="2978487"/>
              <a:ext cx="55838" cy="207800"/>
            </a:xfrm>
            <a:custGeom>
              <a:avLst/>
              <a:gdLst/>
              <a:ahLst/>
              <a:cxnLst/>
              <a:rect l="l" t="t" r="r" b="b"/>
              <a:pathLst>
                <a:path w="2147" h="7990" extrusionOk="0">
                  <a:moveTo>
                    <a:pt x="1073" y="252"/>
                  </a:moveTo>
                  <a:cubicBezTo>
                    <a:pt x="731" y="252"/>
                    <a:pt x="252" y="1690"/>
                    <a:pt x="252" y="3995"/>
                  </a:cubicBezTo>
                  <a:cubicBezTo>
                    <a:pt x="252" y="6323"/>
                    <a:pt x="731" y="7761"/>
                    <a:pt x="1073" y="7761"/>
                  </a:cubicBezTo>
                  <a:cubicBezTo>
                    <a:pt x="1416" y="7761"/>
                    <a:pt x="1895" y="6323"/>
                    <a:pt x="1895" y="3995"/>
                  </a:cubicBezTo>
                  <a:cubicBezTo>
                    <a:pt x="1895" y="1690"/>
                    <a:pt x="1416" y="252"/>
                    <a:pt x="1073" y="252"/>
                  </a:cubicBezTo>
                  <a:close/>
                  <a:moveTo>
                    <a:pt x="1073" y="7990"/>
                  </a:moveTo>
                  <a:cubicBezTo>
                    <a:pt x="388" y="7990"/>
                    <a:pt x="0" y="5981"/>
                    <a:pt x="0" y="3995"/>
                  </a:cubicBezTo>
                  <a:cubicBezTo>
                    <a:pt x="0" y="2009"/>
                    <a:pt x="388" y="1"/>
                    <a:pt x="1073" y="1"/>
                  </a:cubicBezTo>
                  <a:cubicBezTo>
                    <a:pt x="1781" y="1"/>
                    <a:pt x="2146" y="2009"/>
                    <a:pt x="2146" y="3995"/>
                  </a:cubicBezTo>
                  <a:cubicBezTo>
                    <a:pt x="2146" y="5981"/>
                    <a:pt x="1781" y="7990"/>
                    <a:pt x="107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4"/>
            <p:cNvSpPr/>
            <p:nvPr/>
          </p:nvSpPr>
          <p:spPr>
            <a:xfrm>
              <a:off x="6953208" y="2978487"/>
              <a:ext cx="144862" cy="207800"/>
            </a:xfrm>
            <a:custGeom>
              <a:avLst/>
              <a:gdLst/>
              <a:ahLst/>
              <a:cxnLst/>
              <a:rect l="l" t="t" r="r" b="b"/>
              <a:pathLst>
                <a:path w="5570" h="7990" extrusionOk="0">
                  <a:moveTo>
                    <a:pt x="2785" y="252"/>
                  </a:moveTo>
                  <a:cubicBezTo>
                    <a:pt x="1393" y="252"/>
                    <a:pt x="252" y="1941"/>
                    <a:pt x="252" y="3995"/>
                  </a:cubicBezTo>
                  <a:cubicBezTo>
                    <a:pt x="252" y="6072"/>
                    <a:pt x="1393" y="7761"/>
                    <a:pt x="2785" y="7761"/>
                  </a:cubicBezTo>
                  <a:cubicBezTo>
                    <a:pt x="4200" y="7761"/>
                    <a:pt x="5342" y="6072"/>
                    <a:pt x="5342" y="3995"/>
                  </a:cubicBezTo>
                  <a:cubicBezTo>
                    <a:pt x="5342" y="1941"/>
                    <a:pt x="4200" y="252"/>
                    <a:pt x="2785" y="252"/>
                  </a:cubicBezTo>
                  <a:close/>
                  <a:moveTo>
                    <a:pt x="2785" y="7990"/>
                  </a:moveTo>
                  <a:cubicBezTo>
                    <a:pt x="1256" y="7990"/>
                    <a:pt x="1" y="6209"/>
                    <a:pt x="1" y="3995"/>
                  </a:cubicBezTo>
                  <a:cubicBezTo>
                    <a:pt x="1" y="1804"/>
                    <a:pt x="1256" y="1"/>
                    <a:pt x="2785" y="1"/>
                  </a:cubicBezTo>
                  <a:cubicBezTo>
                    <a:pt x="4337" y="1"/>
                    <a:pt x="5570" y="1804"/>
                    <a:pt x="5570" y="3995"/>
                  </a:cubicBezTo>
                  <a:cubicBezTo>
                    <a:pt x="5570" y="6209"/>
                    <a:pt x="4337" y="7990"/>
                    <a:pt x="2785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4"/>
            <p:cNvSpPr/>
            <p:nvPr/>
          </p:nvSpPr>
          <p:spPr>
            <a:xfrm>
              <a:off x="6997733" y="2978487"/>
              <a:ext cx="55838" cy="207800"/>
            </a:xfrm>
            <a:custGeom>
              <a:avLst/>
              <a:gdLst/>
              <a:ahLst/>
              <a:cxnLst/>
              <a:rect l="l" t="t" r="r" b="b"/>
              <a:pathLst>
                <a:path w="2147" h="7990" extrusionOk="0">
                  <a:moveTo>
                    <a:pt x="1073" y="252"/>
                  </a:moveTo>
                  <a:cubicBezTo>
                    <a:pt x="731" y="252"/>
                    <a:pt x="252" y="1690"/>
                    <a:pt x="252" y="3995"/>
                  </a:cubicBezTo>
                  <a:cubicBezTo>
                    <a:pt x="252" y="6323"/>
                    <a:pt x="731" y="7761"/>
                    <a:pt x="1073" y="7761"/>
                  </a:cubicBezTo>
                  <a:cubicBezTo>
                    <a:pt x="1416" y="7761"/>
                    <a:pt x="1895" y="6323"/>
                    <a:pt x="1895" y="3995"/>
                  </a:cubicBezTo>
                  <a:cubicBezTo>
                    <a:pt x="1895" y="1690"/>
                    <a:pt x="1416" y="252"/>
                    <a:pt x="1073" y="252"/>
                  </a:cubicBezTo>
                  <a:close/>
                  <a:moveTo>
                    <a:pt x="1073" y="7990"/>
                  </a:moveTo>
                  <a:cubicBezTo>
                    <a:pt x="388" y="7990"/>
                    <a:pt x="0" y="5981"/>
                    <a:pt x="0" y="3995"/>
                  </a:cubicBezTo>
                  <a:cubicBezTo>
                    <a:pt x="0" y="2009"/>
                    <a:pt x="388" y="1"/>
                    <a:pt x="1073" y="1"/>
                  </a:cubicBezTo>
                  <a:cubicBezTo>
                    <a:pt x="1781" y="1"/>
                    <a:pt x="2146" y="2009"/>
                    <a:pt x="2146" y="3995"/>
                  </a:cubicBezTo>
                  <a:cubicBezTo>
                    <a:pt x="2146" y="5981"/>
                    <a:pt x="1781" y="7990"/>
                    <a:pt x="107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4"/>
            <p:cNvSpPr/>
            <p:nvPr/>
          </p:nvSpPr>
          <p:spPr>
            <a:xfrm>
              <a:off x="6921739" y="3009956"/>
              <a:ext cx="207800" cy="145460"/>
            </a:xfrm>
            <a:custGeom>
              <a:avLst/>
              <a:gdLst/>
              <a:ahLst/>
              <a:cxnLst/>
              <a:rect l="l" t="t" r="r" b="b"/>
              <a:pathLst>
                <a:path w="7990" h="5593" extrusionOk="0">
                  <a:moveTo>
                    <a:pt x="3995" y="252"/>
                  </a:moveTo>
                  <a:cubicBezTo>
                    <a:pt x="1941" y="252"/>
                    <a:pt x="252" y="1393"/>
                    <a:pt x="252" y="2785"/>
                  </a:cubicBezTo>
                  <a:cubicBezTo>
                    <a:pt x="252" y="4200"/>
                    <a:pt x="1941" y="5342"/>
                    <a:pt x="3995" y="5342"/>
                  </a:cubicBezTo>
                  <a:cubicBezTo>
                    <a:pt x="6072" y="5342"/>
                    <a:pt x="7739" y="4200"/>
                    <a:pt x="7739" y="2785"/>
                  </a:cubicBezTo>
                  <a:cubicBezTo>
                    <a:pt x="7739" y="1393"/>
                    <a:pt x="6072" y="252"/>
                    <a:pt x="3995" y="252"/>
                  </a:cubicBezTo>
                  <a:close/>
                  <a:moveTo>
                    <a:pt x="3995" y="5593"/>
                  </a:moveTo>
                  <a:cubicBezTo>
                    <a:pt x="1804" y="5593"/>
                    <a:pt x="1" y="4337"/>
                    <a:pt x="1" y="2785"/>
                  </a:cubicBezTo>
                  <a:cubicBezTo>
                    <a:pt x="1" y="1256"/>
                    <a:pt x="1804" y="0"/>
                    <a:pt x="3995" y="0"/>
                  </a:cubicBezTo>
                  <a:cubicBezTo>
                    <a:pt x="6209" y="0"/>
                    <a:pt x="7990" y="1256"/>
                    <a:pt x="7990" y="2785"/>
                  </a:cubicBezTo>
                  <a:cubicBezTo>
                    <a:pt x="7990" y="4337"/>
                    <a:pt x="6209" y="5593"/>
                    <a:pt x="3995" y="55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4"/>
            <p:cNvSpPr/>
            <p:nvPr/>
          </p:nvSpPr>
          <p:spPr>
            <a:xfrm>
              <a:off x="6921739" y="3055079"/>
              <a:ext cx="207800" cy="55214"/>
            </a:xfrm>
            <a:custGeom>
              <a:avLst/>
              <a:gdLst/>
              <a:ahLst/>
              <a:cxnLst/>
              <a:rect l="l" t="t" r="r" b="b"/>
              <a:pathLst>
                <a:path w="7990" h="2123" extrusionOk="0">
                  <a:moveTo>
                    <a:pt x="3995" y="228"/>
                  </a:moveTo>
                  <a:cubicBezTo>
                    <a:pt x="1690" y="228"/>
                    <a:pt x="252" y="708"/>
                    <a:pt x="252" y="1050"/>
                  </a:cubicBezTo>
                  <a:cubicBezTo>
                    <a:pt x="252" y="1393"/>
                    <a:pt x="1690" y="1872"/>
                    <a:pt x="3995" y="1872"/>
                  </a:cubicBezTo>
                  <a:cubicBezTo>
                    <a:pt x="6323" y="1872"/>
                    <a:pt x="7739" y="1393"/>
                    <a:pt x="7739" y="1050"/>
                  </a:cubicBezTo>
                  <a:cubicBezTo>
                    <a:pt x="7739" y="708"/>
                    <a:pt x="6323" y="228"/>
                    <a:pt x="3995" y="228"/>
                  </a:cubicBezTo>
                  <a:close/>
                  <a:moveTo>
                    <a:pt x="3995" y="2123"/>
                  </a:moveTo>
                  <a:cubicBezTo>
                    <a:pt x="2009" y="2123"/>
                    <a:pt x="1" y="1758"/>
                    <a:pt x="1" y="1050"/>
                  </a:cubicBezTo>
                  <a:cubicBezTo>
                    <a:pt x="1" y="365"/>
                    <a:pt x="2009" y="0"/>
                    <a:pt x="3995" y="0"/>
                  </a:cubicBezTo>
                  <a:cubicBezTo>
                    <a:pt x="5981" y="0"/>
                    <a:pt x="7990" y="365"/>
                    <a:pt x="7990" y="1050"/>
                  </a:cubicBezTo>
                  <a:cubicBezTo>
                    <a:pt x="7990" y="1758"/>
                    <a:pt x="5981" y="2123"/>
                    <a:pt x="3995" y="21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4"/>
            <p:cNvSpPr/>
            <p:nvPr/>
          </p:nvSpPr>
          <p:spPr>
            <a:xfrm>
              <a:off x="5425213" y="2267337"/>
              <a:ext cx="310478" cy="373988"/>
            </a:xfrm>
            <a:custGeom>
              <a:avLst/>
              <a:gdLst/>
              <a:ahLst/>
              <a:cxnLst/>
              <a:rect l="l" t="t" r="r" b="b"/>
              <a:pathLst>
                <a:path w="11938" h="14380" extrusionOk="0">
                  <a:moveTo>
                    <a:pt x="10226" y="0"/>
                  </a:moveTo>
                  <a:lnTo>
                    <a:pt x="1689" y="0"/>
                  </a:lnTo>
                  <a:cubicBezTo>
                    <a:pt x="753" y="0"/>
                    <a:pt x="0" y="776"/>
                    <a:pt x="0" y="1712"/>
                  </a:cubicBezTo>
                  <a:lnTo>
                    <a:pt x="0" y="10249"/>
                  </a:lnTo>
                  <a:cubicBezTo>
                    <a:pt x="0" y="11184"/>
                    <a:pt x="753" y="11961"/>
                    <a:pt x="1689" y="11961"/>
                  </a:cubicBezTo>
                  <a:lnTo>
                    <a:pt x="1689" y="14380"/>
                  </a:lnTo>
                  <a:lnTo>
                    <a:pt x="5570" y="11961"/>
                  </a:lnTo>
                  <a:lnTo>
                    <a:pt x="10226" y="11961"/>
                  </a:lnTo>
                  <a:cubicBezTo>
                    <a:pt x="11162" y="11961"/>
                    <a:pt x="11938" y="11184"/>
                    <a:pt x="11938" y="10249"/>
                  </a:cubicBezTo>
                  <a:lnTo>
                    <a:pt x="11938" y="1712"/>
                  </a:lnTo>
                  <a:cubicBezTo>
                    <a:pt x="11938" y="776"/>
                    <a:pt x="11162" y="0"/>
                    <a:pt x="10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4"/>
            <p:cNvSpPr/>
            <p:nvPr/>
          </p:nvSpPr>
          <p:spPr>
            <a:xfrm>
              <a:off x="5464978" y="2333214"/>
              <a:ext cx="230348" cy="95604"/>
            </a:xfrm>
            <a:custGeom>
              <a:avLst/>
              <a:gdLst/>
              <a:ahLst/>
              <a:cxnLst/>
              <a:rect l="l" t="t" r="r" b="b"/>
              <a:pathLst>
                <a:path w="8857" h="3676" extrusionOk="0">
                  <a:moveTo>
                    <a:pt x="617" y="3676"/>
                  </a:moveTo>
                  <a:cubicBezTo>
                    <a:pt x="548" y="3676"/>
                    <a:pt x="480" y="3676"/>
                    <a:pt x="411" y="3653"/>
                  </a:cubicBezTo>
                  <a:cubicBezTo>
                    <a:pt x="137" y="3539"/>
                    <a:pt x="1" y="3219"/>
                    <a:pt x="115" y="2945"/>
                  </a:cubicBezTo>
                  <a:cubicBezTo>
                    <a:pt x="891" y="1165"/>
                    <a:pt x="2625" y="1"/>
                    <a:pt x="4588" y="1"/>
                  </a:cubicBezTo>
                  <a:cubicBezTo>
                    <a:pt x="6277" y="1"/>
                    <a:pt x="7830" y="868"/>
                    <a:pt x="8697" y="2306"/>
                  </a:cubicBezTo>
                  <a:cubicBezTo>
                    <a:pt x="8857" y="2557"/>
                    <a:pt x="8788" y="2877"/>
                    <a:pt x="8537" y="3036"/>
                  </a:cubicBezTo>
                  <a:cubicBezTo>
                    <a:pt x="8286" y="3196"/>
                    <a:pt x="7967" y="3105"/>
                    <a:pt x="7807" y="2854"/>
                  </a:cubicBezTo>
                  <a:cubicBezTo>
                    <a:pt x="7099" y="1735"/>
                    <a:pt x="5912" y="1051"/>
                    <a:pt x="4588" y="1051"/>
                  </a:cubicBezTo>
                  <a:cubicBezTo>
                    <a:pt x="3059" y="1051"/>
                    <a:pt x="1690" y="1964"/>
                    <a:pt x="1096" y="3356"/>
                  </a:cubicBezTo>
                  <a:cubicBezTo>
                    <a:pt x="1005" y="3561"/>
                    <a:pt x="822" y="3676"/>
                    <a:pt x="617" y="36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4"/>
            <p:cNvSpPr/>
            <p:nvPr/>
          </p:nvSpPr>
          <p:spPr>
            <a:xfrm>
              <a:off x="5492286" y="2377141"/>
              <a:ext cx="176331" cy="77788"/>
            </a:xfrm>
            <a:custGeom>
              <a:avLst/>
              <a:gdLst/>
              <a:ahLst/>
              <a:cxnLst/>
              <a:rect l="l" t="t" r="r" b="b"/>
              <a:pathLst>
                <a:path w="6780" h="2991" extrusionOk="0">
                  <a:moveTo>
                    <a:pt x="594" y="2991"/>
                  </a:moveTo>
                  <a:cubicBezTo>
                    <a:pt x="525" y="2991"/>
                    <a:pt x="457" y="2968"/>
                    <a:pt x="389" y="2945"/>
                  </a:cubicBezTo>
                  <a:cubicBezTo>
                    <a:pt x="137" y="2831"/>
                    <a:pt x="0" y="2512"/>
                    <a:pt x="115" y="2238"/>
                  </a:cubicBezTo>
                  <a:cubicBezTo>
                    <a:pt x="685" y="891"/>
                    <a:pt x="2009" y="1"/>
                    <a:pt x="3493" y="1"/>
                  </a:cubicBezTo>
                  <a:cubicBezTo>
                    <a:pt x="4771" y="1"/>
                    <a:pt x="5935" y="663"/>
                    <a:pt x="6620" y="1758"/>
                  </a:cubicBezTo>
                  <a:cubicBezTo>
                    <a:pt x="6780" y="2009"/>
                    <a:pt x="6688" y="2329"/>
                    <a:pt x="6437" y="2489"/>
                  </a:cubicBezTo>
                  <a:cubicBezTo>
                    <a:pt x="6186" y="2648"/>
                    <a:pt x="5867" y="2557"/>
                    <a:pt x="5707" y="2306"/>
                  </a:cubicBezTo>
                  <a:cubicBezTo>
                    <a:pt x="5227" y="1530"/>
                    <a:pt x="4406" y="1074"/>
                    <a:pt x="3493" y="1074"/>
                  </a:cubicBezTo>
                  <a:cubicBezTo>
                    <a:pt x="2443" y="1074"/>
                    <a:pt x="1507" y="1690"/>
                    <a:pt x="1096" y="2671"/>
                  </a:cubicBezTo>
                  <a:cubicBezTo>
                    <a:pt x="1005" y="2854"/>
                    <a:pt x="799" y="2991"/>
                    <a:pt x="594" y="29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4"/>
            <p:cNvSpPr/>
            <p:nvPr/>
          </p:nvSpPr>
          <p:spPr>
            <a:xfrm>
              <a:off x="5523157" y="2421067"/>
              <a:ext cx="113991" cy="55838"/>
            </a:xfrm>
            <a:custGeom>
              <a:avLst/>
              <a:gdLst/>
              <a:ahLst/>
              <a:cxnLst/>
              <a:rect l="l" t="t" r="r" b="b"/>
              <a:pathLst>
                <a:path w="4383" h="2147" extrusionOk="0">
                  <a:moveTo>
                    <a:pt x="617" y="2146"/>
                  </a:moveTo>
                  <a:cubicBezTo>
                    <a:pt x="548" y="2146"/>
                    <a:pt x="480" y="2124"/>
                    <a:pt x="411" y="2101"/>
                  </a:cubicBezTo>
                  <a:cubicBezTo>
                    <a:pt x="137" y="1987"/>
                    <a:pt x="0" y="1667"/>
                    <a:pt x="115" y="1416"/>
                  </a:cubicBezTo>
                  <a:cubicBezTo>
                    <a:pt x="480" y="549"/>
                    <a:pt x="1324" y="1"/>
                    <a:pt x="2260" y="1"/>
                  </a:cubicBezTo>
                  <a:cubicBezTo>
                    <a:pt x="3082" y="1"/>
                    <a:pt x="3812" y="412"/>
                    <a:pt x="4246" y="1096"/>
                  </a:cubicBezTo>
                  <a:cubicBezTo>
                    <a:pt x="4383" y="1348"/>
                    <a:pt x="4314" y="1667"/>
                    <a:pt x="4063" y="1827"/>
                  </a:cubicBezTo>
                  <a:cubicBezTo>
                    <a:pt x="3812" y="1987"/>
                    <a:pt x="3493" y="1895"/>
                    <a:pt x="3333" y="1644"/>
                  </a:cubicBezTo>
                  <a:cubicBezTo>
                    <a:pt x="3105" y="1279"/>
                    <a:pt x="2694" y="1051"/>
                    <a:pt x="2260" y="1051"/>
                  </a:cubicBezTo>
                  <a:cubicBezTo>
                    <a:pt x="1758" y="1051"/>
                    <a:pt x="1301" y="1348"/>
                    <a:pt x="1096" y="1827"/>
                  </a:cubicBezTo>
                  <a:cubicBezTo>
                    <a:pt x="1005" y="2032"/>
                    <a:pt x="822" y="2146"/>
                    <a:pt x="617" y="21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4"/>
            <p:cNvSpPr/>
            <p:nvPr/>
          </p:nvSpPr>
          <p:spPr>
            <a:xfrm>
              <a:off x="5558761" y="2472120"/>
              <a:ext cx="42782" cy="42782"/>
            </a:xfrm>
            <a:custGeom>
              <a:avLst/>
              <a:gdLst/>
              <a:ahLst/>
              <a:cxnLst/>
              <a:rect l="l" t="t" r="r" b="b"/>
              <a:pathLst>
                <a:path w="1645" h="1645" extrusionOk="0">
                  <a:moveTo>
                    <a:pt x="1644" y="823"/>
                  </a:moveTo>
                  <a:cubicBezTo>
                    <a:pt x="1644" y="1279"/>
                    <a:pt x="1279" y="1644"/>
                    <a:pt x="823" y="1644"/>
                  </a:cubicBezTo>
                  <a:cubicBezTo>
                    <a:pt x="366" y="1644"/>
                    <a:pt x="1" y="1279"/>
                    <a:pt x="1" y="823"/>
                  </a:cubicBezTo>
                  <a:cubicBezTo>
                    <a:pt x="1" y="366"/>
                    <a:pt x="366" y="1"/>
                    <a:pt x="823" y="1"/>
                  </a:cubicBezTo>
                  <a:cubicBezTo>
                    <a:pt x="1279" y="1"/>
                    <a:pt x="1644" y="366"/>
                    <a:pt x="1644" y="8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4"/>
            <p:cNvSpPr/>
            <p:nvPr/>
          </p:nvSpPr>
          <p:spPr>
            <a:xfrm>
              <a:off x="5783753" y="1826847"/>
              <a:ext cx="461867" cy="165642"/>
            </a:xfrm>
            <a:custGeom>
              <a:avLst/>
              <a:gdLst/>
              <a:ahLst/>
              <a:cxnLst/>
              <a:rect l="l" t="t" r="r" b="b"/>
              <a:pathLst>
                <a:path w="17759" h="6369" extrusionOk="0">
                  <a:moveTo>
                    <a:pt x="1" y="6369"/>
                  </a:moveTo>
                  <a:lnTo>
                    <a:pt x="17553" y="6369"/>
                  </a:lnTo>
                  <a:cubicBezTo>
                    <a:pt x="17553" y="6369"/>
                    <a:pt x="17759" y="4885"/>
                    <a:pt x="15499" y="4452"/>
                  </a:cubicBezTo>
                  <a:cubicBezTo>
                    <a:pt x="15499" y="4452"/>
                    <a:pt x="13993" y="1"/>
                    <a:pt x="9496" y="1"/>
                  </a:cubicBezTo>
                  <a:cubicBezTo>
                    <a:pt x="5022" y="1"/>
                    <a:pt x="4748" y="4086"/>
                    <a:pt x="4748" y="4086"/>
                  </a:cubicBezTo>
                  <a:cubicBezTo>
                    <a:pt x="4748" y="4086"/>
                    <a:pt x="2512" y="3516"/>
                    <a:pt x="2329" y="4954"/>
                  </a:cubicBezTo>
                  <a:cubicBezTo>
                    <a:pt x="2329" y="4954"/>
                    <a:pt x="1" y="4885"/>
                    <a:pt x="1" y="63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4"/>
            <p:cNvSpPr/>
            <p:nvPr/>
          </p:nvSpPr>
          <p:spPr>
            <a:xfrm>
              <a:off x="6330484" y="1603650"/>
              <a:ext cx="445847" cy="445847"/>
            </a:xfrm>
            <a:custGeom>
              <a:avLst/>
              <a:gdLst/>
              <a:ahLst/>
              <a:cxnLst/>
              <a:rect l="l" t="t" r="r" b="b"/>
              <a:pathLst>
                <a:path w="17143" h="17143" extrusionOk="0">
                  <a:moveTo>
                    <a:pt x="8583" y="13787"/>
                  </a:moveTo>
                  <a:cubicBezTo>
                    <a:pt x="5684" y="13787"/>
                    <a:pt x="3356" y="11459"/>
                    <a:pt x="3356" y="8583"/>
                  </a:cubicBezTo>
                  <a:cubicBezTo>
                    <a:pt x="3356" y="5684"/>
                    <a:pt x="5684" y="3356"/>
                    <a:pt x="8583" y="3356"/>
                  </a:cubicBezTo>
                  <a:cubicBezTo>
                    <a:pt x="11459" y="3356"/>
                    <a:pt x="13787" y="5684"/>
                    <a:pt x="13787" y="8583"/>
                  </a:cubicBezTo>
                  <a:cubicBezTo>
                    <a:pt x="13787" y="11459"/>
                    <a:pt x="11459" y="13787"/>
                    <a:pt x="8583" y="13787"/>
                  </a:cubicBezTo>
                  <a:close/>
                  <a:moveTo>
                    <a:pt x="17143" y="9222"/>
                  </a:moveTo>
                  <a:lnTo>
                    <a:pt x="17143" y="7921"/>
                  </a:lnTo>
                  <a:cubicBezTo>
                    <a:pt x="17143" y="7396"/>
                    <a:pt x="16777" y="6939"/>
                    <a:pt x="16275" y="6802"/>
                  </a:cubicBezTo>
                  <a:lnTo>
                    <a:pt x="14974" y="6506"/>
                  </a:lnTo>
                  <a:cubicBezTo>
                    <a:pt x="14860" y="6163"/>
                    <a:pt x="14723" y="5821"/>
                    <a:pt x="14563" y="5501"/>
                  </a:cubicBezTo>
                  <a:lnTo>
                    <a:pt x="15271" y="4383"/>
                  </a:lnTo>
                  <a:cubicBezTo>
                    <a:pt x="15545" y="3926"/>
                    <a:pt x="15476" y="3356"/>
                    <a:pt x="15111" y="2968"/>
                  </a:cubicBezTo>
                  <a:lnTo>
                    <a:pt x="14175" y="2055"/>
                  </a:lnTo>
                  <a:cubicBezTo>
                    <a:pt x="13810" y="1667"/>
                    <a:pt x="13217" y="1598"/>
                    <a:pt x="12760" y="1895"/>
                  </a:cubicBezTo>
                  <a:lnTo>
                    <a:pt x="11642" y="2580"/>
                  </a:lnTo>
                  <a:cubicBezTo>
                    <a:pt x="11322" y="2420"/>
                    <a:pt x="10980" y="2283"/>
                    <a:pt x="10637" y="2169"/>
                  </a:cubicBezTo>
                  <a:lnTo>
                    <a:pt x="10341" y="868"/>
                  </a:lnTo>
                  <a:cubicBezTo>
                    <a:pt x="10227" y="366"/>
                    <a:pt x="9770" y="0"/>
                    <a:pt x="9222" y="0"/>
                  </a:cubicBezTo>
                  <a:lnTo>
                    <a:pt x="7921" y="0"/>
                  </a:lnTo>
                  <a:cubicBezTo>
                    <a:pt x="7396" y="0"/>
                    <a:pt x="6940" y="366"/>
                    <a:pt x="6803" y="868"/>
                  </a:cubicBezTo>
                  <a:lnTo>
                    <a:pt x="6506" y="2169"/>
                  </a:lnTo>
                  <a:cubicBezTo>
                    <a:pt x="6164" y="2283"/>
                    <a:pt x="5821" y="2420"/>
                    <a:pt x="5502" y="2580"/>
                  </a:cubicBezTo>
                  <a:lnTo>
                    <a:pt x="4383" y="1895"/>
                  </a:lnTo>
                  <a:cubicBezTo>
                    <a:pt x="3927" y="1598"/>
                    <a:pt x="3356" y="1667"/>
                    <a:pt x="2968" y="2055"/>
                  </a:cubicBezTo>
                  <a:lnTo>
                    <a:pt x="2055" y="2968"/>
                  </a:lnTo>
                  <a:cubicBezTo>
                    <a:pt x="1667" y="3356"/>
                    <a:pt x="1599" y="3926"/>
                    <a:pt x="1895" y="4383"/>
                  </a:cubicBezTo>
                  <a:lnTo>
                    <a:pt x="2603" y="5501"/>
                  </a:lnTo>
                  <a:cubicBezTo>
                    <a:pt x="2420" y="5821"/>
                    <a:pt x="2283" y="6163"/>
                    <a:pt x="2169" y="6506"/>
                  </a:cubicBezTo>
                  <a:lnTo>
                    <a:pt x="868" y="6802"/>
                  </a:lnTo>
                  <a:cubicBezTo>
                    <a:pt x="366" y="6939"/>
                    <a:pt x="1" y="7396"/>
                    <a:pt x="1" y="7921"/>
                  </a:cubicBezTo>
                  <a:lnTo>
                    <a:pt x="1" y="9222"/>
                  </a:lnTo>
                  <a:cubicBezTo>
                    <a:pt x="1" y="9747"/>
                    <a:pt x="366" y="10226"/>
                    <a:pt x="868" y="10340"/>
                  </a:cubicBezTo>
                  <a:lnTo>
                    <a:pt x="2169" y="10637"/>
                  </a:lnTo>
                  <a:cubicBezTo>
                    <a:pt x="2283" y="10979"/>
                    <a:pt x="2420" y="11322"/>
                    <a:pt x="2603" y="11641"/>
                  </a:cubicBezTo>
                  <a:lnTo>
                    <a:pt x="1895" y="12760"/>
                  </a:lnTo>
                  <a:cubicBezTo>
                    <a:pt x="1599" y="13216"/>
                    <a:pt x="1667" y="13810"/>
                    <a:pt x="2055" y="14175"/>
                  </a:cubicBezTo>
                  <a:lnTo>
                    <a:pt x="2968" y="15111"/>
                  </a:lnTo>
                  <a:cubicBezTo>
                    <a:pt x="3356" y="15476"/>
                    <a:pt x="3927" y="15544"/>
                    <a:pt x="4383" y="15271"/>
                  </a:cubicBezTo>
                  <a:lnTo>
                    <a:pt x="5502" y="14563"/>
                  </a:lnTo>
                  <a:cubicBezTo>
                    <a:pt x="5821" y="14723"/>
                    <a:pt x="6164" y="14860"/>
                    <a:pt x="6506" y="14974"/>
                  </a:cubicBezTo>
                  <a:lnTo>
                    <a:pt x="6803" y="16275"/>
                  </a:lnTo>
                  <a:cubicBezTo>
                    <a:pt x="6940" y="16777"/>
                    <a:pt x="7396" y="17142"/>
                    <a:pt x="7921" y="17142"/>
                  </a:cubicBezTo>
                  <a:lnTo>
                    <a:pt x="9222" y="17142"/>
                  </a:lnTo>
                  <a:cubicBezTo>
                    <a:pt x="9770" y="17142"/>
                    <a:pt x="10227" y="16777"/>
                    <a:pt x="10341" y="16275"/>
                  </a:cubicBezTo>
                  <a:lnTo>
                    <a:pt x="10637" y="14974"/>
                  </a:lnTo>
                  <a:cubicBezTo>
                    <a:pt x="10980" y="14860"/>
                    <a:pt x="11322" y="14723"/>
                    <a:pt x="11642" y="14563"/>
                  </a:cubicBezTo>
                  <a:lnTo>
                    <a:pt x="12760" y="15271"/>
                  </a:lnTo>
                  <a:cubicBezTo>
                    <a:pt x="13217" y="15544"/>
                    <a:pt x="13810" y="15476"/>
                    <a:pt x="14175" y="15111"/>
                  </a:cubicBezTo>
                  <a:lnTo>
                    <a:pt x="15111" y="14175"/>
                  </a:lnTo>
                  <a:cubicBezTo>
                    <a:pt x="15476" y="13810"/>
                    <a:pt x="15545" y="13216"/>
                    <a:pt x="15271" y="12760"/>
                  </a:cubicBezTo>
                  <a:lnTo>
                    <a:pt x="14563" y="11641"/>
                  </a:lnTo>
                  <a:cubicBezTo>
                    <a:pt x="14723" y="11322"/>
                    <a:pt x="14860" y="10979"/>
                    <a:pt x="14974" y="10637"/>
                  </a:cubicBezTo>
                  <a:lnTo>
                    <a:pt x="16275" y="10340"/>
                  </a:lnTo>
                  <a:cubicBezTo>
                    <a:pt x="16777" y="10226"/>
                    <a:pt x="17143" y="9747"/>
                    <a:pt x="17143" y="92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4"/>
            <p:cNvSpPr/>
            <p:nvPr/>
          </p:nvSpPr>
          <p:spPr>
            <a:xfrm>
              <a:off x="5213875" y="2692352"/>
              <a:ext cx="538433" cy="420931"/>
            </a:xfrm>
            <a:custGeom>
              <a:avLst/>
              <a:gdLst/>
              <a:ahLst/>
              <a:cxnLst/>
              <a:rect l="l" t="t" r="r" b="b"/>
              <a:pathLst>
                <a:path w="20703" h="16185" extrusionOk="0">
                  <a:moveTo>
                    <a:pt x="731" y="1234"/>
                  </a:moveTo>
                  <a:lnTo>
                    <a:pt x="685" y="1234"/>
                  </a:lnTo>
                  <a:lnTo>
                    <a:pt x="685" y="549"/>
                  </a:lnTo>
                  <a:cubicBezTo>
                    <a:pt x="685" y="252"/>
                    <a:pt x="936" y="1"/>
                    <a:pt x="1256" y="1"/>
                  </a:cubicBezTo>
                  <a:lnTo>
                    <a:pt x="5342" y="1"/>
                  </a:lnTo>
                  <a:cubicBezTo>
                    <a:pt x="5524" y="1"/>
                    <a:pt x="5707" y="115"/>
                    <a:pt x="5821" y="275"/>
                  </a:cubicBezTo>
                  <a:lnTo>
                    <a:pt x="6369" y="1234"/>
                  </a:lnTo>
                  <a:lnTo>
                    <a:pt x="19653" y="1234"/>
                  </a:lnTo>
                  <a:cubicBezTo>
                    <a:pt x="20224" y="1234"/>
                    <a:pt x="20703" y="1713"/>
                    <a:pt x="20657" y="2283"/>
                  </a:cubicBezTo>
                  <a:lnTo>
                    <a:pt x="20064" y="15225"/>
                  </a:lnTo>
                  <a:cubicBezTo>
                    <a:pt x="20018" y="15773"/>
                    <a:pt x="19585" y="16184"/>
                    <a:pt x="19037" y="16184"/>
                  </a:cubicBezTo>
                  <a:lnTo>
                    <a:pt x="1644" y="16184"/>
                  </a:lnTo>
                  <a:cubicBezTo>
                    <a:pt x="1119" y="16184"/>
                    <a:pt x="662" y="15773"/>
                    <a:pt x="640" y="15225"/>
                  </a:cubicBezTo>
                  <a:lnTo>
                    <a:pt x="23" y="1987"/>
                  </a:lnTo>
                  <a:cubicBezTo>
                    <a:pt x="0" y="1576"/>
                    <a:pt x="320" y="1234"/>
                    <a:pt x="731" y="1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4"/>
            <p:cNvSpPr/>
            <p:nvPr/>
          </p:nvSpPr>
          <p:spPr>
            <a:xfrm>
              <a:off x="5208518" y="2746396"/>
              <a:ext cx="547952" cy="395964"/>
            </a:xfrm>
            <a:custGeom>
              <a:avLst/>
              <a:gdLst/>
              <a:ahLst/>
              <a:cxnLst/>
              <a:rect l="l" t="t" r="r" b="b"/>
              <a:pathLst>
                <a:path w="21069" h="15225" extrusionOk="0">
                  <a:moveTo>
                    <a:pt x="19380" y="15225"/>
                  </a:moveTo>
                  <a:lnTo>
                    <a:pt x="1690" y="15225"/>
                  </a:lnTo>
                  <a:cubicBezTo>
                    <a:pt x="1142" y="15225"/>
                    <a:pt x="686" y="14791"/>
                    <a:pt x="663" y="14243"/>
                  </a:cubicBezTo>
                  <a:lnTo>
                    <a:pt x="24" y="1073"/>
                  </a:lnTo>
                  <a:cubicBezTo>
                    <a:pt x="1" y="479"/>
                    <a:pt x="480" y="0"/>
                    <a:pt x="1074" y="0"/>
                  </a:cubicBezTo>
                  <a:lnTo>
                    <a:pt x="20019" y="0"/>
                  </a:lnTo>
                  <a:cubicBezTo>
                    <a:pt x="20589" y="0"/>
                    <a:pt x="21069" y="479"/>
                    <a:pt x="21046" y="1073"/>
                  </a:cubicBezTo>
                  <a:lnTo>
                    <a:pt x="20407" y="14243"/>
                  </a:lnTo>
                  <a:cubicBezTo>
                    <a:pt x="20384" y="14791"/>
                    <a:pt x="19950" y="15225"/>
                    <a:pt x="19380" y="15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4"/>
            <p:cNvSpPr/>
            <p:nvPr/>
          </p:nvSpPr>
          <p:spPr>
            <a:xfrm>
              <a:off x="5435304" y="2899528"/>
              <a:ext cx="94407" cy="84914"/>
            </a:xfrm>
            <a:custGeom>
              <a:avLst/>
              <a:gdLst/>
              <a:ahLst/>
              <a:cxnLst/>
              <a:rect l="l" t="t" r="r" b="b"/>
              <a:pathLst>
                <a:path w="3630" h="3265" extrusionOk="0">
                  <a:moveTo>
                    <a:pt x="3059" y="3265"/>
                  </a:moveTo>
                  <a:lnTo>
                    <a:pt x="571" y="3265"/>
                  </a:lnTo>
                  <a:cubicBezTo>
                    <a:pt x="251" y="3265"/>
                    <a:pt x="0" y="3014"/>
                    <a:pt x="0" y="2694"/>
                  </a:cubicBezTo>
                  <a:lnTo>
                    <a:pt x="0" y="572"/>
                  </a:lnTo>
                  <a:cubicBezTo>
                    <a:pt x="0" y="252"/>
                    <a:pt x="251" y="1"/>
                    <a:pt x="571" y="1"/>
                  </a:cubicBezTo>
                  <a:lnTo>
                    <a:pt x="3059" y="1"/>
                  </a:lnTo>
                  <a:cubicBezTo>
                    <a:pt x="3378" y="1"/>
                    <a:pt x="3629" y="252"/>
                    <a:pt x="3629" y="572"/>
                  </a:cubicBezTo>
                  <a:lnTo>
                    <a:pt x="3629" y="2694"/>
                  </a:lnTo>
                  <a:cubicBezTo>
                    <a:pt x="3629" y="3014"/>
                    <a:pt x="3378" y="3265"/>
                    <a:pt x="3059" y="3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4"/>
            <p:cNvSpPr/>
            <p:nvPr/>
          </p:nvSpPr>
          <p:spPr>
            <a:xfrm>
              <a:off x="5445395" y="2860361"/>
              <a:ext cx="74225" cy="40390"/>
            </a:xfrm>
            <a:custGeom>
              <a:avLst/>
              <a:gdLst/>
              <a:ahLst/>
              <a:cxnLst/>
              <a:rect l="l" t="t" r="r" b="b"/>
              <a:pathLst>
                <a:path w="2854" h="1553" extrusionOk="0">
                  <a:moveTo>
                    <a:pt x="2853" y="1553"/>
                  </a:moveTo>
                  <a:lnTo>
                    <a:pt x="2580" y="1553"/>
                  </a:lnTo>
                  <a:lnTo>
                    <a:pt x="2580" y="1416"/>
                  </a:lnTo>
                  <a:cubicBezTo>
                    <a:pt x="2580" y="799"/>
                    <a:pt x="2055" y="274"/>
                    <a:pt x="1438" y="274"/>
                  </a:cubicBezTo>
                  <a:cubicBezTo>
                    <a:pt x="799" y="274"/>
                    <a:pt x="274" y="799"/>
                    <a:pt x="274" y="1416"/>
                  </a:cubicBezTo>
                  <a:lnTo>
                    <a:pt x="274" y="1553"/>
                  </a:lnTo>
                  <a:lnTo>
                    <a:pt x="0" y="1553"/>
                  </a:lnTo>
                  <a:lnTo>
                    <a:pt x="0" y="1416"/>
                  </a:lnTo>
                  <a:cubicBezTo>
                    <a:pt x="0" y="640"/>
                    <a:pt x="639" y="1"/>
                    <a:pt x="1438" y="1"/>
                  </a:cubicBezTo>
                  <a:cubicBezTo>
                    <a:pt x="2214" y="1"/>
                    <a:pt x="2853" y="640"/>
                    <a:pt x="2853" y="14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4"/>
            <p:cNvSpPr/>
            <p:nvPr/>
          </p:nvSpPr>
          <p:spPr>
            <a:xfrm>
              <a:off x="6820830" y="2377739"/>
              <a:ext cx="538459" cy="420905"/>
            </a:xfrm>
            <a:custGeom>
              <a:avLst/>
              <a:gdLst/>
              <a:ahLst/>
              <a:cxnLst/>
              <a:rect l="l" t="t" r="r" b="b"/>
              <a:pathLst>
                <a:path w="20704" h="16184" extrusionOk="0">
                  <a:moveTo>
                    <a:pt x="754" y="1210"/>
                  </a:moveTo>
                  <a:lnTo>
                    <a:pt x="708" y="1210"/>
                  </a:lnTo>
                  <a:lnTo>
                    <a:pt x="708" y="548"/>
                  </a:lnTo>
                  <a:cubicBezTo>
                    <a:pt x="708" y="252"/>
                    <a:pt x="959" y="1"/>
                    <a:pt x="1256" y="1"/>
                  </a:cubicBezTo>
                  <a:lnTo>
                    <a:pt x="5364" y="1"/>
                  </a:lnTo>
                  <a:cubicBezTo>
                    <a:pt x="5547" y="1"/>
                    <a:pt x="5730" y="92"/>
                    <a:pt x="5821" y="274"/>
                  </a:cubicBezTo>
                  <a:lnTo>
                    <a:pt x="6392" y="1210"/>
                  </a:lnTo>
                  <a:lnTo>
                    <a:pt x="19676" y="1210"/>
                  </a:lnTo>
                  <a:cubicBezTo>
                    <a:pt x="20247" y="1210"/>
                    <a:pt x="20703" y="1712"/>
                    <a:pt x="20680" y="2283"/>
                  </a:cubicBezTo>
                  <a:lnTo>
                    <a:pt x="20064" y="15225"/>
                  </a:lnTo>
                  <a:cubicBezTo>
                    <a:pt x="20041" y="15750"/>
                    <a:pt x="19607" y="16184"/>
                    <a:pt x="19060" y="16184"/>
                  </a:cubicBezTo>
                  <a:lnTo>
                    <a:pt x="1667" y="16184"/>
                  </a:lnTo>
                  <a:cubicBezTo>
                    <a:pt x="1119" y="16184"/>
                    <a:pt x="685" y="15750"/>
                    <a:pt x="662" y="15225"/>
                  </a:cubicBezTo>
                  <a:lnTo>
                    <a:pt x="23" y="1964"/>
                  </a:lnTo>
                  <a:cubicBezTo>
                    <a:pt x="1" y="1553"/>
                    <a:pt x="343" y="1210"/>
                    <a:pt x="754" y="1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4"/>
            <p:cNvSpPr/>
            <p:nvPr/>
          </p:nvSpPr>
          <p:spPr>
            <a:xfrm>
              <a:off x="6816071" y="2431756"/>
              <a:ext cx="547952" cy="395990"/>
            </a:xfrm>
            <a:custGeom>
              <a:avLst/>
              <a:gdLst/>
              <a:ahLst/>
              <a:cxnLst/>
              <a:rect l="l" t="t" r="r" b="b"/>
              <a:pathLst>
                <a:path w="21069" h="15226" extrusionOk="0">
                  <a:moveTo>
                    <a:pt x="19380" y="15225"/>
                  </a:moveTo>
                  <a:lnTo>
                    <a:pt x="1690" y="15225"/>
                  </a:lnTo>
                  <a:cubicBezTo>
                    <a:pt x="1119" y="15225"/>
                    <a:pt x="686" y="14791"/>
                    <a:pt x="663" y="14244"/>
                  </a:cubicBezTo>
                  <a:lnTo>
                    <a:pt x="24" y="1073"/>
                  </a:lnTo>
                  <a:cubicBezTo>
                    <a:pt x="1" y="480"/>
                    <a:pt x="480" y="1"/>
                    <a:pt x="1051" y="1"/>
                  </a:cubicBezTo>
                  <a:lnTo>
                    <a:pt x="19996" y="1"/>
                  </a:lnTo>
                  <a:cubicBezTo>
                    <a:pt x="20589" y="1"/>
                    <a:pt x="21069" y="480"/>
                    <a:pt x="21046" y="1073"/>
                  </a:cubicBezTo>
                  <a:lnTo>
                    <a:pt x="20407" y="14244"/>
                  </a:lnTo>
                  <a:cubicBezTo>
                    <a:pt x="20384" y="14791"/>
                    <a:pt x="19927" y="15225"/>
                    <a:pt x="19380" y="15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4"/>
            <p:cNvSpPr/>
            <p:nvPr/>
          </p:nvSpPr>
          <p:spPr>
            <a:xfrm>
              <a:off x="7042856" y="2590272"/>
              <a:ext cx="94407" cy="84914"/>
            </a:xfrm>
            <a:custGeom>
              <a:avLst/>
              <a:gdLst/>
              <a:ahLst/>
              <a:cxnLst/>
              <a:rect l="l" t="t" r="r" b="b"/>
              <a:pathLst>
                <a:path w="3630" h="3265" extrusionOk="0">
                  <a:moveTo>
                    <a:pt x="3059" y="3264"/>
                  </a:moveTo>
                  <a:lnTo>
                    <a:pt x="571" y="3264"/>
                  </a:lnTo>
                  <a:cubicBezTo>
                    <a:pt x="251" y="3264"/>
                    <a:pt x="0" y="2990"/>
                    <a:pt x="0" y="2693"/>
                  </a:cubicBezTo>
                  <a:lnTo>
                    <a:pt x="0" y="571"/>
                  </a:lnTo>
                  <a:cubicBezTo>
                    <a:pt x="0" y="251"/>
                    <a:pt x="251" y="0"/>
                    <a:pt x="571" y="0"/>
                  </a:cubicBezTo>
                  <a:lnTo>
                    <a:pt x="3059" y="0"/>
                  </a:lnTo>
                  <a:cubicBezTo>
                    <a:pt x="3378" y="0"/>
                    <a:pt x="3629" y="251"/>
                    <a:pt x="3629" y="571"/>
                  </a:cubicBezTo>
                  <a:lnTo>
                    <a:pt x="3629" y="2693"/>
                  </a:lnTo>
                  <a:cubicBezTo>
                    <a:pt x="3629" y="2990"/>
                    <a:pt x="3378" y="3264"/>
                    <a:pt x="3059" y="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4"/>
            <p:cNvSpPr/>
            <p:nvPr/>
          </p:nvSpPr>
          <p:spPr>
            <a:xfrm>
              <a:off x="7052947" y="2551079"/>
              <a:ext cx="74225" cy="39791"/>
            </a:xfrm>
            <a:custGeom>
              <a:avLst/>
              <a:gdLst/>
              <a:ahLst/>
              <a:cxnLst/>
              <a:rect l="l" t="t" r="r" b="b"/>
              <a:pathLst>
                <a:path w="2854" h="1530" extrusionOk="0">
                  <a:moveTo>
                    <a:pt x="2853" y="1530"/>
                  </a:moveTo>
                  <a:lnTo>
                    <a:pt x="2579" y="1530"/>
                  </a:lnTo>
                  <a:lnTo>
                    <a:pt x="2579" y="1416"/>
                  </a:lnTo>
                  <a:cubicBezTo>
                    <a:pt x="2579" y="799"/>
                    <a:pt x="2055" y="274"/>
                    <a:pt x="1415" y="274"/>
                  </a:cubicBezTo>
                  <a:cubicBezTo>
                    <a:pt x="799" y="274"/>
                    <a:pt x="274" y="799"/>
                    <a:pt x="274" y="1416"/>
                  </a:cubicBezTo>
                  <a:lnTo>
                    <a:pt x="274" y="1530"/>
                  </a:lnTo>
                  <a:lnTo>
                    <a:pt x="0" y="1530"/>
                  </a:lnTo>
                  <a:lnTo>
                    <a:pt x="0" y="1416"/>
                  </a:lnTo>
                  <a:cubicBezTo>
                    <a:pt x="0" y="640"/>
                    <a:pt x="639" y="1"/>
                    <a:pt x="1415" y="1"/>
                  </a:cubicBezTo>
                  <a:cubicBezTo>
                    <a:pt x="2214" y="1"/>
                    <a:pt x="2853" y="640"/>
                    <a:pt x="2853" y="14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4"/>
            <p:cNvSpPr/>
            <p:nvPr/>
          </p:nvSpPr>
          <p:spPr>
            <a:xfrm>
              <a:off x="5465576" y="1826847"/>
              <a:ext cx="272507" cy="227982"/>
            </a:xfrm>
            <a:custGeom>
              <a:avLst/>
              <a:gdLst/>
              <a:ahLst/>
              <a:cxnLst/>
              <a:rect l="l" t="t" r="r" b="b"/>
              <a:pathLst>
                <a:path w="10478" h="8766" extrusionOk="0">
                  <a:moveTo>
                    <a:pt x="1370" y="1"/>
                  </a:moveTo>
                  <a:lnTo>
                    <a:pt x="2831" y="1"/>
                  </a:lnTo>
                  <a:lnTo>
                    <a:pt x="8012" y="1"/>
                  </a:lnTo>
                  <a:lnTo>
                    <a:pt x="9085" y="1"/>
                  </a:lnTo>
                  <a:cubicBezTo>
                    <a:pt x="9861" y="1"/>
                    <a:pt x="10477" y="617"/>
                    <a:pt x="10477" y="1370"/>
                  </a:cubicBezTo>
                  <a:lnTo>
                    <a:pt x="10477" y="5890"/>
                  </a:lnTo>
                  <a:cubicBezTo>
                    <a:pt x="10477" y="6643"/>
                    <a:pt x="9861" y="7259"/>
                    <a:pt x="9085" y="7259"/>
                  </a:cubicBezTo>
                  <a:lnTo>
                    <a:pt x="8012" y="7259"/>
                  </a:lnTo>
                  <a:lnTo>
                    <a:pt x="8012" y="8766"/>
                  </a:lnTo>
                  <a:lnTo>
                    <a:pt x="5661" y="7259"/>
                  </a:lnTo>
                  <a:lnTo>
                    <a:pt x="2831" y="7259"/>
                  </a:lnTo>
                  <a:lnTo>
                    <a:pt x="1370" y="7259"/>
                  </a:lnTo>
                  <a:cubicBezTo>
                    <a:pt x="617" y="7259"/>
                    <a:pt x="0" y="6643"/>
                    <a:pt x="0" y="5890"/>
                  </a:cubicBezTo>
                  <a:lnTo>
                    <a:pt x="0" y="1370"/>
                  </a:lnTo>
                  <a:cubicBezTo>
                    <a:pt x="0" y="617"/>
                    <a:pt x="617" y="1"/>
                    <a:pt x="13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4"/>
            <p:cNvSpPr/>
            <p:nvPr/>
          </p:nvSpPr>
          <p:spPr>
            <a:xfrm>
              <a:off x="5499412" y="1868407"/>
              <a:ext cx="84914" cy="85513"/>
            </a:xfrm>
            <a:custGeom>
              <a:avLst/>
              <a:gdLst/>
              <a:ahLst/>
              <a:cxnLst/>
              <a:rect l="l" t="t" r="r" b="b"/>
              <a:pathLst>
                <a:path w="3265" h="3288" extrusionOk="0">
                  <a:moveTo>
                    <a:pt x="1621" y="571"/>
                  </a:moveTo>
                  <a:cubicBezTo>
                    <a:pt x="1028" y="571"/>
                    <a:pt x="548" y="1050"/>
                    <a:pt x="548" y="1644"/>
                  </a:cubicBezTo>
                  <a:cubicBezTo>
                    <a:pt x="548" y="2260"/>
                    <a:pt x="1028" y="2740"/>
                    <a:pt x="1621" y="2740"/>
                  </a:cubicBezTo>
                  <a:cubicBezTo>
                    <a:pt x="2237" y="2740"/>
                    <a:pt x="2717" y="2260"/>
                    <a:pt x="2717" y="1644"/>
                  </a:cubicBezTo>
                  <a:cubicBezTo>
                    <a:pt x="2717" y="1050"/>
                    <a:pt x="2237" y="571"/>
                    <a:pt x="1621" y="571"/>
                  </a:cubicBezTo>
                  <a:close/>
                  <a:moveTo>
                    <a:pt x="1621" y="3287"/>
                  </a:moveTo>
                  <a:cubicBezTo>
                    <a:pt x="731" y="3287"/>
                    <a:pt x="0" y="2557"/>
                    <a:pt x="0" y="1644"/>
                  </a:cubicBezTo>
                  <a:cubicBezTo>
                    <a:pt x="0" y="754"/>
                    <a:pt x="731" y="1"/>
                    <a:pt x="1621" y="1"/>
                  </a:cubicBezTo>
                  <a:cubicBezTo>
                    <a:pt x="2534" y="1"/>
                    <a:pt x="3264" y="754"/>
                    <a:pt x="3264" y="1644"/>
                  </a:cubicBezTo>
                  <a:cubicBezTo>
                    <a:pt x="3264" y="2557"/>
                    <a:pt x="2534" y="3287"/>
                    <a:pt x="1621" y="32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4"/>
            <p:cNvSpPr/>
            <p:nvPr/>
          </p:nvSpPr>
          <p:spPr>
            <a:xfrm>
              <a:off x="5570049" y="1904037"/>
              <a:ext cx="134199" cy="49882"/>
            </a:xfrm>
            <a:custGeom>
              <a:avLst/>
              <a:gdLst/>
              <a:ahLst/>
              <a:cxnLst/>
              <a:rect l="l" t="t" r="r" b="b"/>
              <a:pathLst>
                <a:path w="5160" h="1918" extrusionOk="0">
                  <a:moveTo>
                    <a:pt x="4885" y="1917"/>
                  </a:moveTo>
                  <a:cubicBezTo>
                    <a:pt x="4748" y="1917"/>
                    <a:pt x="4611" y="1803"/>
                    <a:pt x="4611" y="1643"/>
                  </a:cubicBezTo>
                  <a:lnTo>
                    <a:pt x="4611" y="571"/>
                  </a:lnTo>
                  <a:lnTo>
                    <a:pt x="275" y="571"/>
                  </a:lnTo>
                  <a:cubicBezTo>
                    <a:pt x="138" y="571"/>
                    <a:pt x="1" y="434"/>
                    <a:pt x="1" y="274"/>
                  </a:cubicBezTo>
                  <a:cubicBezTo>
                    <a:pt x="1" y="137"/>
                    <a:pt x="138" y="0"/>
                    <a:pt x="275" y="0"/>
                  </a:cubicBezTo>
                  <a:lnTo>
                    <a:pt x="5159" y="0"/>
                  </a:lnTo>
                  <a:lnTo>
                    <a:pt x="5159" y="1643"/>
                  </a:lnTo>
                  <a:cubicBezTo>
                    <a:pt x="5159" y="1803"/>
                    <a:pt x="5045" y="1917"/>
                    <a:pt x="4885" y="19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4"/>
            <p:cNvSpPr/>
            <p:nvPr/>
          </p:nvSpPr>
          <p:spPr>
            <a:xfrm>
              <a:off x="5661465" y="1904037"/>
              <a:ext cx="14876" cy="36827"/>
            </a:xfrm>
            <a:custGeom>
              <a:avLst/>
              <a:gdLst/>
              <a:ahLst/>
              <a:cxnLst/>
              <a:rect l="l" t="t" r="r" b="b"/>
              <a:pathLst>
                <a:path w="572" h="1416" extrusionOk="0">
                  <a:moveTo>
                    <a:pt x="297" y="1415"/>
                  </a:moveTo>
                  <a:cubicBezTo>
                    <a:pt x="138" y="1415"/>
                    <a:pt x="1" y="1278"/>
                    <a:pt x="1" y="1141"/>
                  </a:cubicBezTo>
                  <a:lnTo>
                    <a:pt x="1" y="274"/>
                  </a:lnTo>
                  <a:cubicBezTo>
                    <a:pt x="1" y="137"/>
                    <a:pt x="138" y="0"/>
                    <a:pt x="297" y="0"/>
                  </a:cubicBezTo>
                  <a:cubicBezTo>
                    <a:pt x="434" y="0"/>
                    <a:pt x="571" y="137"/>
                    <a:pt x="571" y="274"/>
                  </a:cubicBezTo>
                  <a:lnTo>
                    <a:pt x="571" y="1141"/>
                  </a:lnTo>
                  <a:cubicBezTo>
                    <a:pt x="571" y="1278"/>
                    <a:pt x="434" y="1415"/>
                    <a:pt x="297" y="14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113BE554-74A1-CDFE-31E0-BFF63D04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553" y="1696376"/>
            <a:ext cx="3457500" cy="1295400"/>
          </a:xfrm>
        </p:spPr>
        <p:txBody>
          <a:bodyPr/>
          <a:lstStyle/>
          <a:p>
            <a:pPr algn="ctr"/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THANK YOU</a:t>
            </a:r>
            <a:endParaRPr lang="en-IN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65"/>
          <p:cNvSpPr txBox="1">
            <a:spLocks noGrp="1"/>
          </p:cNvSpPr>
          <p:nvPr>
            <p:ph type="title"/>
          </p:nvPr>
        </p:nvSpPr>
        <p:spPr>
          <a:xfrm>
            <a:off x="661975" y="2490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World Wide Web </a:t>
            </a:r>
            <a:br>
              <a:rPr lang="en" sz="2400" dirty="0"/>
            </a:br>
            <a:r>
              <a:rPr lang="en" sz="2400" dirty="0"/>
              <a:t>Communication</a:t>
            </a:r>
            <a:endParaRPr sz="2400" dirty="0"/>
          </a:p>
        </p:txBody>
      </p:sp>
      <p:sp>
        <p:nvSpPr>
          <p:cNvPr id="1021" name="Google Shape;1021;p6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6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6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65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668C1-795D-07FA-D4DB-6E17C550A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7616" y="2571746"/>
            <a:ext cx="7900701" cy="2168071"/>
          </a:xfrm>
        </p:spPr>
        <p:txBody>
          <a:bodyPr/>
          <a:lstStyle/>
          <a:p>
            <a:pPr marL="152400" indent="0"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Communication between clients and servers is done by requests and responses: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entury Schoolbook" panose="02040604050505020304" pitchFamily="18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A client (a browser) 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Century Schoolbook" panose="02040604050505020304" pitchFamily="18" charset="0"/>
              </a:rPr>
              <a:t>sends an HTTP request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to the web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A web server 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Century Schoolbook" panose="02040604050505020304" pitchFamily="18" charset="0"/>
              </a:rPr>
              <a:t>receives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 the request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The server 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Century Schoolbook" panose="02040604050505020304" pitchFamily="18" charset="0"/>
              </a:rPr>
              <a:t>runs an application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to process the request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The server 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Century Schoolbook" panose="02040604050505020304" pitchFamily="18" charset="0"/>
              </a:rPr>
              <a:t>returns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 an HTTP response (output) to the browser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The client (the browser) </a:t>
            </a:r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Century Schoolbook" panose="02040604050505020304" pitchFamily="18" charset="0"/>
              </a:rPr>
              <a:t>receives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 the response</a:t>
            </a:r>
          </a:p>
          <a:p>
            <a:endParaRPr lang="en-IN" sz="1400" dirty="0">
              <a:solidFill>
                <a:schemeClr val="bg2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A9BEB-750F-67A6-009F-0456ECA7A2F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3013" y="1730774"/>
            <a:ext cx="7023371" cy="8803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742494" y="649518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HTTP REQUEST</a:t>
            </a:r>
            <a:endParaRPr sz="3200" dirty="0"/>
          </a:p>
        </p:txBody>
      </p:sp>
      <p:sp>
        <p:nvSpPr>
          <p:cNvPr id="1198" name="Google Shape;1198;p70"/>
          <p:cNvSpPr txBox="1">
            <a:spLocks noGrp="1"/>
          </p:cNvSpPr>
          <p:nvPr>
            <p:ph type="subTitle" idx="1"/>
          </p:nvPr>
        </p:nvSpPr>
        <p:spPr>
          <a:xfrm>
            <a:off x="3016498" y="790454"/>
            <a:ext cx="5802101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An HTTP protocol is based on a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client/server architecture </a:t>
            </a:r>
            <a:r>
              <a:rPr lang="en-US" b="1" dirty="0"/>
              <a:t>where a web browser, robot, search engine, and so on act as HTTP clients, and the web server acts as a server. The session is a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sequence of request-response </a:t>
            </a:r>
            <a:r>
              <a:rPr lang="en-US" b="1" dirty="0"/>
              <a:t>network operations.</a:t>
            </a:r>
          </a:p>
        </p:txBody>
      </p:sp>
      <p:grpSp>
        <p:nvGrpSpPr>
          <p:cNvPr id="1199" name="Google Shape;1199;p70"/>
          <p:cNvGrpSpPr/>
          <p:nvPr/>
        </p:nvGrpSpPr>
        <p:grpSpPr>
          <a:xfrm>
            <a:off x="3748331" y="2406550"/>
            <a:ext cx="2169218" cy="1482676"/>
            <a:chOff x="4374739" y="1425006"/>
            <a:chExt cx="4256538" cy="2259874"/>
          </a:xfrm>
        </p:grpSpPr>
        <p:sp>
          <p:nvSpPr>
            <p:cNvPr id="1200" name="Google Shape;1200;p70"/>
            <p:cNvSpPr/>
            <p:nvPr/>
          </p:nvSpPr>
          <p:spPr>
            <a:xfrm>
              <a:off x="6905597" y="3112174"/>
              <a:ext cx="419225" cy="572706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0"/>
            <p:cNvSpPr/>
            <p:nvPr/>
          </p:nvSpPr>
          <p:spPr>
            <a:xfrm flipH="1">
              <a:off x="7687763" y="19082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70"/>
            <p:cNvGrpSpPr/>
            <p:nvPr/>
          </p:nvGrpSpPr>
          <p:grpSpPr>
            <a:xfrm>
              <a:off x="4851597" y="1425006"/>
              <a:ext cx="1542900" cy="316800"/>
              <a:chOff x="4801222" y="1142831"/>
              <a:chExt cx="1542900" cy="316800"/>
            </a:xfrm>
          </p:grpSpPr>
          <p:sp>
            <p:nvSpPr>
              <p:cNvPr id="1203" name="Google Shape;1203;p70"/>
              <p:cNvSpPr/>
              <p:nvPr/>
            </p:nvSpPr>
            <p:spPr>
              <a:xfrm>
                <a:off x="4801222" y="1142831"/>
                <a:ext cx="1542900" cy="316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85738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70"/>
              <p:cNvSpPr/>
              <p:nvPr/>
            </p:nvSpPr>
            <p:spPr>
              <a:xfrm>
                <a:off x="5161905" y="1239184"/>
                <a:ext cx="60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70"/>
              <p:cNvSpPr/>
              <p:nvPr/>
            </p:nvSpPr>
            <p:spPr>
              <a:xfrm>
                <a:off x="5810078" y="1239184"/>
                <a:ext cx="442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70"/>
              <p:cNvSpPr/>
              <p:nvPr/>
            </p:nvSpPr>
            <p:spPr>
              <a:xfrm>
                <a:off x="5161905" y="1344867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70"/>
              <p:cNvSpPr/>
              <p:nvPr/>
            </p:nvSpPr>
            <p:spPr>
              <a:xfrm>
                <a:off x="4858914" y="1184993"/>
                <a:ext cx="232500" cy="232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8" name="Google Shape;1208;p70"/>
            <p:cNvSpPr/>
            <p:nvPr/>
          </p:nvSpPr>
          <p:spPr>
            <a:xfrm>
              <a:off x="6517358" y="1636165"/>
              <a:ext cx="521400" cy="105600"/>
            </a:xfrm>
            <a:prstGeom prst="roundRect">
              <a:avLst>
                <a:gd name="adj" fmla="val 42298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0"/>
            <p:cNvSpPr/>
            <p:nvPr/>
          </p:nvSpPr>
          <p:spPr>
            <a:xfrm>
              <a:off x="4374739" y="2773665"/>
              <a:ext cx="394500" cy="2748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0" name="Google Shape;1210;p70"/>
            <p:cNvGrpSpPr/>
            <p:nvPr/>
          </p:nvGrpSpPr>
          <p:grpSpPr>
            <a:xfrm>
              <a:off x="5386483" y="2396195"/>
              <a:ext cx="801000" cy="801000"/>
              <a:chOff x="5372267" y="434783"/>
              <a:chExt cx="801000" cy="801000"/>
            </a:xfrm>
          </p:grpSpPr>
          <p:sp>
            <p:nvSpPr>
              <p:cNvPr id="1211" name="Google Shape;1211;p70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70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70"/>
            <p:cNvGrpSpPr/>
            <p:nvPr/>
          </p:nvGrpSpPr>
          <p:grpSpPr>
            <a:xfrm>
              <a:off x="4785774" y="2647318"/>
              <a:ext cx="739745" cy="1028624"/>
              <a:chOff x="8161500" y="2897475"/>
              <a:chExt cx="1020901" cy="1419575"/>
            </a:xfrm>
          </p:grpSpPr>
          <p:sp>
            <p:nvSpPr>
              <p:cNvPr id="1214" name="Google Shape;1214;p70"/>
              <p:cNvSpPr/>
              <p:nvPr/>
            </p:nvSpPr>
            <p:spPr>
              <a:xfrm>
                <a:off x="8424002" y="2897475"/>
                <a:ext cx="758399" cy="758401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214313" dist="19050" dir="5400000" algn="bl" rotWithShape="0">
                  <a:schemeClr val="dk1">
                    <a:alpha val="3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70"/>
              <p:cNvSpPr/>
              <p:nvPr/>
            </p:nvSpPr>
            <p:spPr>
              <a:xfrm>
                <a:off x="8877600" y="3669350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6" name="Google Shape;1216;p70"/>
              <p:cNvGrpSpPr/>
              <p:nvPr/>
            </p:nvGrpSpPr>
            <p:grpSpPr>
              <a:xfrm>
                <a:off x="8662225" y="3048175"/>
                <a:ext cx="281950" cy="894600"/>
                <a:chOff x="9961275" y="3048175"/>
                <a:chExt cx="281950" cy="894600"/>
              </a:xfrm>
            </p:grpSpPr>
            <p:cxnSp>
              <p:nvCxnSpPr>
                <p:cNvPr id="1217" name="Google Shape;1217;p70"/>
                <p:cNvCxnSpPr/>
                <p:nvPr/>
              </p:nvCxnSpPr>
              <p:spPr>
                <a:xfrm>
                  <a:off x="10097400" y="3048175"/>
                  <a:ext cx="0" cy="89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8" name="Google Shape;1218;p70"/>
                <p:cNvCxnSpPr/>
                <p:nvPr/>
              </p:nvCxnSpPr>
              <p:spPr>
                <a:xfrm>
                  <a:off x="9961275" y="3354450"/>
                  <a:ext cx="131400" cy="13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9" name="Google Shape;1219;p70"/>
                <p:cNvCxnSpPr/>
                <p:nvPr/>
              </p:nvCxnSpPr>
              <p:spPr>
                <a:xfrm flipH="1">
                  <a:off x="10102175" y="3150275"/>
                  <a:ext cx="111900" cy="111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20" name="Google Shape;1220;p70"/>
                <p:cNvCxnSpPr/>
                <p:nvPr/>
              </p:nvCxnSpPr>
              <p:spPr>
                <a:xfrm flipH="1">
                  <a:off x="10092625" y="3753100"/>
                  <a:ext cx="150600" cy="1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</p:grpSp>
          <p:sp>
            <p:nvSpPr>
              <p:cNvPr id="1221" name="Google Shape;1221;p70"/>
              <p:cNvSpPr/>
              <p:nvPr/>
            </p:nvSpPr>
            <p:spPr>
              <a:xfrm>
                <a:off x="8586863" y="3937850"/>
                <a:ext cx="432675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7307" h="15168" extrusionOk="0">
                    <a:moveTo>
                      <a:pt x="0" y="0"/>
                    </a:moveTo>
                    <a:lnTo>
                      <a:pt x="17307" y="0"/>
                    </a:lnTo>
                    <a:lnTo>
                      <a:pt x="15362" y="15168"/>
                    </a:lnTo>
                    <a:lnTo>
                      <a:pt x="1556" y="151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ffectLst>
                <a:outerShdw blurRad="328613" dist="19050" dir="5400000" algn="bl" rotWithShape="0">
                  <a:schemeClr val="dk1">
                    <a:alpha val="24000"/>
                  </a:schemeClr>
                </a:outerShdw>
              </a:effectLst>
            </p:spPr>
          </p:sp>
          <p:grpSp>
            <p:nvGrpSpPr>
              <p:cNvPr id="1222" name="Google Shape;1222;p70"/>
              <p:cNvGrpSpPr/>
              <p:nvPr/>
            </p:nvGrpSpPr>
            <p:grpSpPr>
              <a:xfrm>
                <a:off x="8161500" y="3500302"/>
                <a:ext cx="525000" cy="298200"/>
                <a:chOff x="10048800" y="3500302"/>
                <a:chExt cx="525000" cy="298200"/>
              </a:xfrm>
            </p:grpSpPr>
            <p:sp>
              <p:nvSpPr>
                <p:cNvPr id="1223" name="Google Shape;1223;p70"/>
                <p:cNvSpPr/>
                <p:nvPr/>
              </p:nvSpPr>
              <p:spPr>
                <a:xfrm>
                  <a:off x="10048800" y="3500302"/>
                  <a:ext cx="525000" cy="298200"/>
                </a:xfrm>
                <a:prstGeom prst="wedgeRoundRectCallout">
                  <a:avLst>
                    <a:gd name="adj1" fmla="val 31681"/>
                    <a:gd name="adj2" fmla="val 70641"/>
                    <a:gd name="adj3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70"/>
                <p:cNvSpPr/>
                <p:nvPr/>
              </p:nvSpPr>
              <p:spPr>
                <a:xfrm>
                  <a:off x="10111975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70"/>
                <p:cNvSpPr/>
                <p:nvPr/>
              </p:nvSpPr>
              <p:spPr>
                <a:xfrm>
                  <a:off x="10271953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70"/>
                <p:cNvSpPr/>
                <p:nvPr/>
              </p:nvSpPr>
              <p:spPr>
                <a:xfrm>
                  <a:off x="10431932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27" name="Google Shape;1227;p70"/>
            <p:cNvSpPr/>
            <p:nvPr/>
          </p:nvSpPr>
          <p:spPr>
            <a:xfrm>
              <a:off x="8032619" y="3271615"/>
              <a:ext cx="253800" cy="2538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0"/>
            <p:cNvSpPr/>
            <p:nvPr/>
          </p:nvSpPr>
          <p:spPr>
            <a:xfrm>
              <a:off x="5386471" y="2095984"/>
              <a:ext cx="197100" cy="1971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9" name="Google Shape;1229;p70"/>
            <p:cNvGrpSpPr/>
            <p:nvPr/>
          </p:nvGrpSpPr>
          <p:grpSpPr>
            <a:xfrm>
              <a:off x="4408235" y="1688223"/>
              <a:ext cx="3745392" cy="1987726"/>
              <a:chOff x="2442475" y="1834625"/>
              <a:chExt cx="3131075" cy="1661700"/>
            </a:xfrm>
          </p:grpSpPr>
          <p:sp>
            <p:nvSpPr>
              <p:cNvPr id="1230" name="Google Shape;1230;p70"/>
              <p:cNvSpPr/>
              <p:nvPr/>
            </p:nvSpPr>
            <p:spPr>
              <a:xfrm>
                <a:off x="2442475" y="1941350"/>
                <a:ext cx="27247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108991" h="4292" extrusionOk="0">
                    <a:moveTo>
                      <a:pt x="2283" y="0"/>
                    </a:moveTo>
                    <a:cubicBezTo>
                      <a:pt x="1141" y="0"/>
                      <a:pt x="0" y="867"/>
                      <a:pt x="0" y="2009"/>
                    </a:cubicBezTo>
                    <a:cubicBezTo>
                      <a:pt x="0" y="3424"/>
                      <a:pt x="1141" y="4291"/>
                      <a:pt x="2283" y="4291"/>
                    </a:cubicBezTo>
                    <a:lnTo>
                      <a:pt x="106982" y="4291"/>
                    </a:lnTo>
                    <a:cubicBezTo>
                      <a:pt x="108124" y="4291"/>
                      <a:pt x="108991" y="3424"/>
                      <a:pt x="108991" y="2009"/>
                    </a:cubicBezTo>
                    <a:cubicBezTo>
                      <a:pt x="108991" y="867"/>
                      <a:pt x="108124" y="0"/>
                      <a:pt x="1069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70"/>
              <p:cNvSpPr/>
              <p:nvPr/>
            </p:nvSpPr>
            <p:spPr>
              <a:xfrm>
                <a:off x="2442475" y="183462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75"/>
                      <a:pt x="0" y="845"/>
                    </a:cubicBezTo>
                    <a:cubicBezTo>
                      <a:pt x="0" y="1416"/>
                      <a:pt x="274" y="1713"/>
                      <a:pt x="845" y="1713"/>
                    </a:cubicBezTo>
                    <a:cubicBezTo>
                      <a:pt x="1415" y="1713"/>
                      <a:pt x="1712" y="1416"/>
                      <a:pt x="1712" y="845"/>
                    </a:cubicBezTo>
                    <a:cubicBezTo>
                      <a:pt x="1712" y="275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70"/>
              <p:cNvSpPr/>
              <p:nvPr/>
            </p:nvSpPr>
            <p:spPr>
              <a:xfrm>
                <a:off x="2534900" y="1834625"/>
                <a:ext cx="502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713" extrusionOk="0">
                    <a:moveTo>
                      <a:pt x="868" y="1"/>
                    </a:moveTo>
                    <a:cubicBezTo>
                      <a:pt x="571" y="1"/>
                      <a:pt x="1" y="275"/>
                      <a:pt x="1" y="845"/>
                    </a:cubicBezTo>
                    <a:cubicBezTo>
                      <a:pt x="1" y="1416"/>
                      <a:pt x="571" y="1713"/>
                      <a:pt x="868" y="1713"/>
                    </a:cubicBezTo>
                    <a:cubicBezTo>
                      <a:pt x="1439" y="1713"/>
                      <a:pt x="2009" y="1416"/>
                      <a:pt x="2009" y="845"/>
                    </a:cubicBezTo>
                    <a:cubicBezTo>
                      <a:pt x="2009" y="275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70"/>
              <p:cNvSpPr/>
              <p:nvPr/>
            </p:nvSpPr>
            <p:spPr>
              <a:xfrm>
                <a:off x="2627925" y="183462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0" y="275"/>
                      <a:pt x="0" y="845"/>
                    </a:cubicBezTo>
                    <a:cubicBezTo>
                      <a:pt x="0" y="1416"/>
                      <a:pt x="571" y="1713"/>
                      <a:pt x="1142" y="1713"/>
                    </a:cubicBezTo>
                    <a:cubicBezTo>
                      <a:pt x="1712" y="1713"/>
                      <a:pt x="1986" y="1416"/>
                      <a:pt x="1986" y="845"/>
                    </a:cubicBezTo>
                    <a:cubicBezTo>
                      <a:pt x="1986" y="275"/>
                      <a:pt x="1712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70"/>
              <p:cNvSpPr/>
              <p:nvPr/>
            </p:nvSpPr>
            <p:spPr>
              <a:xfrm>
                <a:off x="464625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571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571" y="52202"/>
                      <a:pt x="1142" y="52202"/>
                    </a:cubicBezTo>
                    <a:lnTo>
                      <a:pt x="35950" y="52202"/>
                    </a:lnTo>
                    <a:cubicBezTo>
                      <a:pt x="36818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818" y="1"/>
                      <a:pt x="359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5" name="Google Shape;1235;p70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70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70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70"/>
              <p:cNvSpPr/>
              <p:nvPr/>
            </p:nvSpPr>
            <p:spPr>
              <a:xfrm>
                <a:off x="4845975" y="2827891"/>
                <a:ext cx="535275" cy="535275"/>
              </a:xfrm>
              <a:custGeom>
                <a:avLst/>
                <a:gdLst/>
                <a:ahLst/>
                <a:cxnLst/>
                <a:rect l="l" t="t" r="r" b="b"/>
                <a:pathLst>
                  <a:path w="21411" h="21411" extrusionOk="0">
                    <a:moveTo>
                      <a:pt x="10568" y="6574"/>
                    </a:moveTo>
                    <a:cubicBezTo>
                      <a:pt x="12851" y="6574"/>
                      <a:pt x="14563" y="8560"/>
                      <a:pt x="14563" y="10842"/>
                    </a:cubicBezTo>
                    <a:cubicBezTo>
                      <a:pt x="14563" y="12851"/>
                      <a:pt x="12851" y="14837"/>
                      <a:pt x="10568" y="14837"/>
                    </a:cubicBezTo>
                    <a:cubicBezTo>
                      <a:pt x="8286" y="14837"/>
                      <a:pt x="6574" y="12851"/>
                      <a:pt x="6574" y="10842"/>
                    </a:cubicBezTo>
                    <a:cubicBezTo>
                      <a:pt x="6574" y="8560"/>
                      <a:pt x="8286" y="6574"/>
                      <a:pt x="10568" y="6574"/>
                    </a:cubicBezTo>
                    <a:close/>
                    <a:moveTo>
                      <a:pt x="8560" y="0"/>
                    </a:moveTo>
                    <a:lnTo>
                      <a:pt x="8560" y="2009"/>
                    </a:lnTo>
                    <a:cubicBezTo>
                      <a:pt x="7715" y="2283"/>
                      <a:pt x="6848" y="2580"/>
                      <a:pt x="6003" y="3150"/>
                    </a:cubicBezTo>
                    <a:lnTo>
                      <a:pt x="4565" y="1712"/>
                    </a:lnTo>
                    <a:lnTo>
                      <a:pt x="1712" y="4565"/>
                    </a:lnTo>
                    <a:lnTo>
                      <a:pt x="3150" y="6277"/>
                    </a:lnTo>
                    <a:cubicBezTo>
                      <a:pt x="2580" y="6848"/>
                      <a:pt x="2283" y="7715"/>
                      <a:pt x="2009" y="8560"/>
                    </a:cubicBezTo>
                    <a:lnTo>
                      <a:pt x="0" y="8560"/>
                    </a:lnTo>
                    <a:lnTo>
                      <a:pt x="0" y="12851"/>
                    </a:lnTo>
                    <a:lnTo>
                      <a:pt x="2009" y="12851"/>
                    </a:lnTo>
                    <a:cubicBezTo>
                      <a:pt x="2283" y="13695"/>
                      <a:pt x="2580" y="14563"/>
                      <a:pt x="3150" y="15407"/>
                    </a:cubicBezTo>
                    <a:lnTo>
                      <a:pt x="1712" y="16845"/>
                    </a:lnTo>
                    <a:lnTo>
                      <a:pt x="4565" y="19698"/>
                    </a:lnTo>
                    <a:lnTo>
                      <a:pt x="6003" y="18260"/>
                    </a:lnTo>
                    <a:cubicBezTo>
                      <a:pt x="6848" y="18831"/>
                      <a:pt x="7715" y="19128"/>
                      <a:pt x="8560" y="19402"/>
                    </a:cubicBezTo>
                    <a:lnTo>
                      <a:pt x="8560" y="21410"/>
                    </a:lnTo>
                    <a:lnTo>
                      <a:pt x="12554" y="21410"/>
                    </a:lnTo>
                    <a:lnTo>
                      <a:pt x="12851" y="19402"/>
                    </a:lnTo>
                    <a:cubicBezTo>
                      <a:pt x="13696" y="19128"/>
                      <a:pt x="14563" y="18831"/>
                      <a:pt x="15134" y="18260"/>
                    </a:cubicBezTo>
                    <a:lnTo>
                      <a:pt x="16845" y="19698"/>
                    </a:lnTo>
                    <a:lnTo>
                      <a:pt x="19699" y="16845"/>
                    </a:lnTo>
                    <a:lnTo>
                      <a:pt x="18261" y="15407"/>
                    </a:lnTo>
                    <a:cubicBezTo>
                      <a:pt x="18831" y="14563"/>
                      <a:pt x="19128" y="13695"/>
                      <a:pt x="19128" y="12851"/>
                    </a:cubicBezTo>
                    <a:lnTo>
                      <a:pt x="21410" y="12851"/>
                    </a:lnTo>
                    <a:lnTo>
                      <a:pt x="21410" y="8560"/>
                    </a:lnTo>
                    <a:lnTo>
                      <a:pt x="19128" y="8560"/>
                    </a:lnTo>
                    <a:cubicBezTo>
                      <a:pt x="19128" y="7715"/>
                      <a:pt x="18831" y="6848"/>
                      <a:pt x="18261" y="6277"/>
                    </a:cubicBezTo>
                    <a:lnTo>
                      <a:pt x="19699" y="4565"/>
                    </a:lnTo>
                    <a:lnTo>
                      <a:pt x="16845" y="1712"/>
                    </a:lnTo>
                    <a:lnTo>
                      <a:pt x="15134" y="3150"/>
                    </a:lnTo>
                    <a:cubicBezTo>
                      <a:pt x="14563" y="2580"/>
                      <a:pt x="13696" y="2283"/>
                      <a:pt x="12851" y="2009"/>
                    </a:cubicBezTo>
                    <a:lnTo>
                      <a:pt x="125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70"/>
              <p:cNvSpPr/>
              <p:nvPr/>
            </p:nvSpPr>
            <p:spPr>
              <a:xfrm>
                <a:off x="359800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274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274" y="52202"/>
                      <a:pt x="1142" y="52202"/>
                    </a:cubicBezTo>
                    <a:lnTo>
                      <a:pt x="35950" y="52202"/>
                    </a:lnTo>
                    <a:cubicBezTo>
                      <a:pt x="36521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521" y="1"/>
                      <a:pt x="35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70"/>
              <p:cNvSpPr/>
              <p:nvPr/>
            </p:nvSpPr>
            <p:spPr>
              <a:xfrm>
                <a:off x="3655050" y="2433800"/>
                <a:ext cx="813175" cy="1005475"/>
              </a:xfrm>
              <a:custGeom>
                <a:avLst/>
                <a:gdLst/>
                <a:ahLst/>
                <a:cxnLst/>
                <a:rect l="l" t="t" r="r" b="b"/>
                <a:pathLst>
                  <a:path w="32527" h="40219" extrusionOk="0">
                    <a:moveTo>
                      <a:pt x="1" y="0"/>
                    </a:moveTo>
                    <a:lnTo>
                      <a:pt x="1" y="40218"/>
                    </a:lnTo>
                    <a:lnTo>
                      <a:pt x="32527" y="40218"/>
                    </a:lnTo>
                    <a:lnTo>
                      <a:pt x="325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70"/>
              <p:cNvSpPr/>
              <p:nvPr/>
            </p:nvSpPr>
            <p:spPr>
              <a:xfrm>
                <a:off x="3647650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2009" y="1439"/>
                      <a:pt x="2009" y="868"/>
                    </a:cubicBezTo>
                    <a:cubicBezTo>
                      <a:pt x="2009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70"/>
              <p:cNvSpPr/>
              <p:nvPr/>
            </p:nvSpPr>
            <p:spPr>
              <a:xfrm>
                <a:off x="3740650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1" y="298"/>
                      <a:pt x="1" y="868"/>
                    </a:cubicBezTo>
                    <a:cubicBezTo>
                      <a:pt x="1" y="1439"/>
                      <a:pt x="571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70"/>
              <p:cNvSpPr/>
              <p:nvPr/>
            </p:nvSpPr>
            <p:spPr>
              <a:xfrm>
                <a:off x="384052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98"/>
                      <a:pt x="0" y="868"/>
                    </a:cubicBezTo>
                    <a:cubicBezTo>
                      <a:pt x="0" y="1439"/>
                      <a:pt x="274" y="1713"/>
                      <a:pt x="845" y="1713"/>
                    </a:cubicBezTo>
                    <a:cubicBezTo>
                      <a:pt x="1415" y="1713"/>
                      <a:pt x="1712" y="1439"/>
                      <a:pt x="1712" y="868"/>
                    </a:cubicBezTo>
                    <a:cubicBezTo>
                      <a:pt x="1712" y="298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70"/>
              <p:cNvSpPr/>
              <p:nvPr/>
            </p:nvSpPr>
            <p:spPr>
              <a:xfrm>
                <a:off x="3790300" y="3061500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70"/>
              <p:cNvSpPr/>
              <p:nvPr/>
            </p:nvSpPr>
            <p:spPr>
              <a:xfrm>
                <a:off x="3790300" y="3175625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70"/>
              <p:cNvSpPr/>
              <p:nvPr/>
            </p:nvSpPr>
            <p:spPr>
              <a:xfrm>
                <a:off x="3932950" y="3282325"/>
                <a:ext cx="256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713" extrusionOk="0">
                    <a:moveTo>
                      <a:pt x="571" y="0"/>
                    </a:moveTo>
                    <a:cubicBezTo>
                      <a:pt x="298" y="0"/>
                      <a:pt x="1" y="571"/>
                      <a:pt x="1" y="868"/>
                    </a:cubicBezTo>
                    <a:cubicBezTo>
                      <a:pt x="1" y="1142"/>
                      <a:pt x="298" y="1712"/>
                      <a:pt x="571" y="1712"/>
                    </a:cubicBezTo>
                    <a:lnTo>
                      <a:pt x="9428" y="1712"/>
                    </a:lnTo>
                    <a:cubicBezTo>
                      <a:pt x="9998" y="1712"/>
                      <a:pt x="10272" y="1142"/>
                      <a:pt x="10272" y="868"/>
                    </a:cubicBezTo>
                    <a:cubicBezTo>
                      <a:pt x="10272" y="571"/>
                      <a:pt x="9998" y="0"/>
                      <a:pt x="94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70"/>
              <p:cNvSpPr/>
              <p:nvPr/>
            </p:nvSpPr>
            <p:spPr>
              <a:xfrm>
                <a:off x="3911850" y="2533650"/>
                <a:ext cx="306450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12258" extrusionOk="0">
                    <a:moveTo>
                      <a:pt x="5981" y="1"/>
                    </a:moveTo>
                    <a:cubicBezTo>
                      <a:pt x="2557" y="1"/>
                      <a:pt x="0" y="2557"/>
                      <a:pt x="0" y="5981"/>
                    </a:cubicBezTo>
                    <a:cubicBezTo>
                      <a:pt x="0" y="9405"/>
                      <a:pt x="2557" y="12258"/>
                      <a:pt x="5981" y="12258"/>
                    </a:cubicBezTo>
                    <a:cubicBezTo>
                      <a:pt x="9404" y="12258"/>
                      <a:pt x="12258" y="9405"/>
                      <a:pt x="12258" y="5981"/>
                    </a:cubicBezTo>
                    <a:cubicBezTo>
                      <a:pt x="12258" y="2557"/>
                      <a:pt x="9404" y="1"/>
                      <a:pt x="59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70"/>
              <p:cNvSpPr/>
              <p:nvPr/>
            </p:nvSpPr>
            <p:spPr>
              <a:xfrm>
                <a:off x="4004300" y="2576450"/>
                <a:ext cx="114150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269" extrusionOk="0">
                    <a:moveTo>
                      <a:pt x="2283" y="1"/>
                    </a:moveTo>
                    <a:cubicBezTo>
                      <a:pt x="1141" y="1"/>
                      <a:pt x="0" y="845"/>
                      <a:pt x="0" y="2283"/>
                    </a:cubicBezTo>
                    <a:cubicBezTo>
                      <a:pt x="0" y="3424"/>
                      <a:pt x="1141" y="4269"/>
                      <a:pt x="2283" y="4269"/>
                    </a:cubicBezTo>
                    <a:cubicBezTo>
                      <a:pt x="3424" y="4269"/>
                      <a:pt x="4565" y="3424"/>
                      <a:pt x="4565" y="2283"/>
                    </a:cubicBezTo>
                    <a:cubicBezTo>
                      <a:pt x="4565" y="845"/>
                      <a:pt x="3424" y="1"/>
                      <a:pt x="2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70"/>
              <p:cNvSpPr/>
              <p:nvPr/>
            </p:nvSpPr>
            <p:spPr>
              <a:xfrm>
                <a:off x="3954650" y="2711700"/>
                <a:ext cx="214000" cy="121550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4862" extrusionOk="0">
                    <a:moveTo>
                      <a:pt x="4269" y="0"/>
                    </a:moveTo>
                    <a:cubicBezTo>
                      <a:pt x="2283" y="0"/>
                      <a:pt x="571" y="1141"/>
                      <a:pt x="0" y="2853"/>
                    </a:cubicBezTo>
                    <a:cubicBezTo>
                      <a:pt x="1141" y="3995"/>
                      <a:pt x="2557" y="4862"/>
                      <a:pt x="4269" y="4862"/>
                    </a:cubicBezTo>
                    <a:cubicBezTo>
                      <a:pt x="5980" y="4862"/>
                      <a:pt x="7418" y="3995"/>
                      <a:pt x="8560" y="2853"/>
                    </a:cubicBezTo>
                    <a:cubicBezTo>
                      <a:pt x="7989" y="1141"/>
                      <a:pt x="6277" y="0"/>
                      <a:pt x="4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0" name="Google Shape;1250;p70"/>
            <p:cNvGrpSpPr/>
            <p:nvPr/>
          </p:nvGrpSpPr>
          <p:grpSpPr>
            <a:xfrm>
              <a:off x="7199564" y="2548592"/>
              <a:ext cx="836053" cy="232500"/>
              <a:chOff x="7110769" y="2167592"/>
              <a:chExt cx="836053" cy="232500"/>
            </a:xfrm>
          </p:grpSpPr>
          <p:sp>
            <p:nvSpPr>
              <p:cNvPr id="1251" name="Google Shape;1251;p70"/>
              <p:cNvSpPr/>
              <p:nvPr/>
            </p:nvSpPr>
            <p:spPr>
              <a:xfrm>
                <a:off x="7110769" y="2167592"/>
                <a:ext cx="338100" cy="2325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70"/>
              <p:cNvSpPr/>
              <p:nvPr/>
            </p:nvSpPr>
            <p:spPr>
              <a:xfrm>
                <a:off x="7552322" y="2167610"/>
                <a:ext cx="394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70"/>
              <p:cNvSpPr/>
              <p:nvPr/>
            </p:nvSpPr>
            <p:spPr>
              <a:xfrm>
                <a:off x="7552322" y="2259290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70"/>
              <p:cNvSpPr/>
              <p:nvPr/>
            </p:nvSpPr>
            <p:spPr>
              <a:xfrm>
                <a:off x="7552322" y="2350970"/>
                <a:ext cx="1596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69B7C-1BAB-A45F-1AAE-445AA507A12C}"/>
              </a:ext>
            </a:extLst>
          </p:cNvPr>
          <p:cNvSpPr txBox="1"/>
          <p:nvPr/>
        </p:nvSpPr>
        <p:spPr>
          <a:xfrm>
            <a:off x="710182" y="2049154"/>
            <a:ext cx="29093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6"/>
                </a:solidFill>
                <a:latin typeface="Darker Grotesque" panose="020B0604020202020204" charset="0"/>
              </a:rPr>
              <a:t>The client</a:t>
            </a:r>
          </a:p>
          <a:p>
            <a:r>
              <a:rPr lang="en-US" b="1" dirty="0">
                <a:solidFill>
                  <a:schemeClr val="accent6"/>
                </a:solidFill>
                <a:latin typeface="Darker Grotesque" panose="020B0604020202020204" charset="0"/>
              </a:rPr>
              <a:t>An HTTP client sends a request to the server over a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Darker Grotesque" panose="020B0604020202020204" charset="0"/>
              </a:rPr>
              <a:t>TCP/IP </a:t>
            </a:r>
            <a:r>
              <a:rPr lang="en-US" b="1" dirty="0">
                <a:solidFill>
                  <a:schemeClr val="accent6"/>
                </a:solidFill>
                <a:latin typeface="Darker Grotesque" panose="020B0604020202020204" charset="0"/>
              </a:rPr>
              <a:t>connection using one of the request methods, URL and protocol version, followed by a MIME-like message containing the request modifiers, client information, and any body content.</a:t>
            </a:r>
          </a:p>
          <a:p>
            <a:r>
              <a:rPr lang="en-US" b="1" dirty="0">
                <a:solidFill>
                  <a:schemeClr val="accent6"/>
                </a:solidFill>
                <a:latin typeface="Darker Grotesque" panose="020B0604020202020204" charset="0"/>
              </a:rPr>
              <a:t> Typical HTTP clients are web browsers, file downloaders, web crawlers, etc.</a:t>
            </a:r>
            <a:endParaRPr lang="en-IN" b="1" dirty="0">
              <a:solidFill>
                <a:schemeClr val="accent6"/>
              </a:solidFill>
              <a:latin typeface="Darker Grotesque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BA331-C63B-1564-A732-68ED9C139C30}"/>
              </a:ext>
            </a:extLst>
          </p:cNvPr>
          <p:cNvSpPr txBox="1"/>
          <p:nvPr/>
        </p:nvSpPr>
        <p:spPr>
          <a:xfrm>
            <a:off x="6080165" y="2089950"/>
            <a:ext cx="251433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Darker Grotesque" panose="020B0604020202020204" charset="0"/>
              </a:rPr>
              <a:t>The server</a:t>
            </a:r>
            <a:endParaRPr lang="en-US" sz="1200" b="1" dirty="0">
              <a:solidFill>
                <a:schemeClr val="bg1"/>
              </a:solidFill>
              <a:latin typeface="Darker Grotesque" panose="020B06040202020202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Darker Grotesque" panose="020B0604020202020204" charset="0"/>
              </a:rPr>
              <a:t>The HTTP server receiving the request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  <a:latin typeface="Darker Grotesque" panose="020B0604020202020204" charset="0"/>
              </a:rPr>
              <a:t>responds with a status string </a:t>
            </a:r>
            <a:r>
              <a:rPr lang="en-US" b="1" dirty="0">
                <a:solidFill>
                  <a:schemeClr val="bg1"/>
                </a:solidFill>
                <a:latin typeface="Darker Grotesque" panose="020B0604020202020204" charset="0"/>
              </a:rPr>
              <a:t>including message protocol version and success/error code, followed by a MIME-like message containing server information, object meta-information, and possible object body content.</a:t>
            </a:r>
            <a:endParaRPr lang="en-IN" b="1" dirty="0">
              <a:solidFill>
                <a:schemeClr val="bg1"/>
              </a:solidFill>
              <a:latin typeface="Darker Grotesque" panose="020B060402020202020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071177-D873-5CF3-5EA7-AC909BEA037F}"/>
              </a:ext>
            </a:extLst>
          </p:cNvPr>
          <p:cNvCxnSpPr/>
          <p:nvPr/>
        </p:nvCxnSpPr>
        <p:spPr>
          <a:xfrm>
            <a:off x="507388" y="1910489"/>
            <a:ext cx="8129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1"/>
          <p:cNvSpPr txBox="1">
            <a:spLocks noGrp="1"/>
          </p:cNvSpPr>
          <p:nvPr>
            <p:ph type="title"/>
          </p:nvPr>
        </p:nvSpPr>
        <p:spPr>
          <a:xfrm flipH="1">
            <a:off x="3230530" y="376360"/>
            <a:ext cx="4918186" cy="7159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400" dirty="0"/>
              <a:t>Structure Of HTTP Requests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1265" name="Google Shape;1265;p71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71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71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71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590A8-A0FB-A657-0549-FB9E07FCEABB}"/>
              </a:ext>
            </a:extLst>
          </p:cNvPr>
          <p:cNvSpPr txBox="1"/>
          <p:nvPr/>
        </p:nvSpPr>
        <p:spPr>
          <a:xfrm>
            <a:off x="724190" y="1045531"/>
            <a:ext cx="345913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The start line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: It is used to describe the request or the status of the request. Indicates the protocol version and other information. Contains the requested resource or a response code (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eg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 error). It is exactly one line in length.</a:t>
            </a:r>
          </a:p>
          <a:p>
            <a:endParaRPr lang="en-US" sz="1200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  <a:p>
            <a:r>
              <a:rPr lang="en-US" sz="1200" b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HTTP header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: Looks like a few lines of text specifying the request or describing the content of the message body. [_</a:t>
            </a:r>
            <a:r>
              <a:rPr lang="en-US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name:value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_]</a:t>
            </a:r>
          </a:p>
          <a:p>
            <a:endParaRPr lang="en-US" sz="1200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  <a:p>
            <a:r>
              <a:rPr lang="en-US" sz="1200" b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An empty string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: This is necessary as an indication that the metadata for a particular request has been successfully sent.</a:t>
            </a:r>
          </a:p>
          <a:p>
            <a:endParaRPr lang="en-US" sz="1200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  <a:p>
            <a:r>
              <a:rPr lang="en-US" sz="1200" b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The request body</a:t>
            </a: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: This contains information about the request or the document sent in response to the request.</a:t>
            </a:r>
            <a:endParaRPr lang="en-IN" sz="1200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9" name="Google Shape;1473;p75">
            <a:extLst>
              <a:ext uri="{FF2B5EF4-FFF2-40B4-BE49-F238E27FC236}">
                <a16:creationId xmlns:a16="http://schemas.microsoft.com/office/drawing/2014/main" id="{E53360FD-0406-7B8A-C062-D8D8DFABBBF4}"/>
              </a:ext>
            </a:extLst>
          </p:cNvPr>
          <p:cNvSpPr/>
          <p:nvPr/>
        </p:nvSpPr>
        <p:spPr>
          <a:xfrm>
            <a:off x="4340839" y="1054589"/>
            <a:ext cx="4195441" cy="2988156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474;p75">
            <a:extLst>
              <a:ext uri="{FF2B5EF4-FFF2-40B4-BE49-F238E27FC236}">
                <a16:creationId xmlns:a16="http://schemas.microsoft.com/office/drawing/2014/main" id="{9E16054D-6379-AD28-5286-B02A69FC33FF}"/>
              </a:ext>
            </a:extLst>
          </p:cNvPr>
          <p:cNvGrpSpPr/>
          <p:nvPr/>
        </p:nvGrpSpPr>
        <p:grpSpPr>
          <a:xfrm>
            <a:off x="4404767" y="1136241"/>
            <a:ext cx="2920786" cy="256965"/>
            <a:chOff x="1213361" y="575225"/>
            <a:chExt cx="5184050" cy="412450"/>
          </a:xfrm>
        </p:grpSpPr>
        <p:sp>
          <p:nvSpPr>
            <p:cNvPr id="11" name="Google Shape;1475;p75">
              <a:extLst>
                <a:ext uri="{FF2B5EF4-FFF2-40B4-BE49-F238E27FC236}">
                  <a16:creationId xmlns:a16="http://schemas.microsoft.com/office/drawing/2014/main" id="{15926160-307D-BE84-3EB4-677B8748ECA6}"/>
                </a:ext>
              </a:extLst>
            </p:cNvPr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76;p75">
              <a:extLst>
                <a:ext uri="{FF2B5EF4-FFF2-40B4-BE49-F238E27FC236}">
                  <a16:creationId xmlns:a16="http://schemas.microsoft.com/office/drawing/2014/main" id="{6C25D89D-49CC-7C8C-A993-8EF5B653F290}"/>
                </a:ext>
              </a:extLst>
            </p:cNvPr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77;p75">
              <a:extLst>
                <a:ext uri="{FF2B5EF4-FFF2-40B4-BE49-F238E27FC236}">
                  <a16:creationId xmlns:a16="http://schemas.microsoft.com/office/drawing/2014/main" id="{A3DC7B80-4E51-8F6D-1876-94B13CEB0458}"/>
                </a:ext>
              </a:extLst>
            </p:cNvPr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78;p75">
              <a:extLst>
                <a:ext uri="{FF2B5EF4-FFF2-40B4-BE49-F238E27FC236}">
                  <a16:creationId xmlns:a16="http://schemas.microsoft.com/office/drawing/2014/main" id="{7176ABBD-DCD9-E1CE-2500-40E4A4732863}"/>
                </a:ext>
              </a:extLst>
            </p:cNvPr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79;p75">
              <a:extLst>
                <a:ext uri="{FF2B5EF4-FFF2-40B4-BE49-F238E27FC236}">
                  <a16:creationId xmlns:a16="http://schemas.microsoft.com/office/drawing/2014/main" id="{0B77DAFE-DB4D-A8B9-12BB-98B556E53FDA}"/>
                </a:ext>
              </a:extLst>
            </p:cNvPr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480;p75">
            <a:extLst>
              <a:ext uri="{FF2B5EF4-FFF2-40B4-BE49-F238E27FC236}">
                <a16:creationId xmlns:a16="http://schemas.microsoft.com/office/drawing/2014/main" id="{4AF57F0B-65B9-2B5D-1910-0E994FA32356}"/>
              </a:ext>
            </a:extLst>
          </p:cNvPr>
          <p:cNvSpPr/>
          <p:nvPr/>
        </p:nvSpPr>
        <p:spPr>
          <a:xfrm>
            <a:off x="4423394" y="1266541"/>
            <a:ext cx="51510" cy="56929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485;p75">
            <a:extLst>
              <a:ext uri="{FF2B5EF4-FFF2-40B4-BE49-F238E27FC236}">
                <a16:creationId xmlns:a16="http://schemas.microsoft.com/office/drawing/2014/main" id="{29D9BA96-9631-BCDD-6F79-30B07AC7FDD7}"/>
              </a:ext>
            </a:extLst>
          </p:cNvPr>
          <p:cNvGrpSpPr/>
          <p:nvPr/>
        </p:nvGrpSpPr>
        <p:grpSpPr>
          <a:xfrm>
            <a:off x="7463431" y="905909"/>
            <a:ext cx="858003" cy="517592"/>
            <a:chOff x="6930163" y="1358338"/>
            <a:chExt cx="891300" cy="486300"/>
          </a:xfrm>
        </p:grpSpPr>
        <p:sp>
          <p:nvSpPr>
            <p:cNvPr id="19" name="Google Shape;1486;p75">
              <a:extLst>
                <a:ext uri="{FF2B5EF4-FFF2-40B4-BE49-F238E27FC236}">
                  <a16:creationId xmlns:a16="http://schemas.microsoft.com/office/drawing/2014/main" id="{6A8D74E4-2246-B1F8-2541-FC742FB2E5E8}"/>
                </a:ext>
              </a:extLst>
            </p:cNvPr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1487;p75">
              <a:extLst>
                <a:ext uri="{FF2B5EF4-FFF2-40B4-BE49-F238E27FC236}">
                  <a16:creationId xmlns:a16="http://schemas.microsoft.com/office/drawing/2014/main" id="{D413FEF5-5910-926C-790B-D18D1DC9F972}"/>
                </a:ext>
              </a:extLst>
            </p:cNvPr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21" name="Google Shape;1488;p75">
                <a:extLst>
                  <a:ext uri="{FF2B5EF4-FFF2-40B4-BE49-F238E27FC236}">
                    <a16:creationId xmlns:a16="http://schemas.microsoft.com/office/drawing/2014/main" id="{8ABEE234-CD6F-6E93-BA6F-8BBF6868AD78}"/>
                  </a:ext>
                </a:extLst>
              </p:cNvPr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89;p75">
                <a:extLst>
                  <a:ext uri="{FF2B5EF4-FFF2-40B4-BE49-F238E27FC236}">
                    <a16:creationId xmlns:a16="http://schemas.microsoft.com/office/drawing/2014/main" id="{1AC5CBE4-B779-DEE6-6DE8-25251C52FD7F}"/>
                  </a:ext>
                </a:extLst>
              </p:cNvPr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90;p75">
                <a:extLst>
                  <a:ext uri="{FF2B5EF4-FFF2-40B4-BE49-F238E27FC236}">
                    <a16:creationId xmlns:a16="http://schemas.microsoft.com/office/drawing/2014/main" id="{A96A056D-9312-CE6C-B31C-C72D7C679314}"/>
                  </a:ext>
                </a:extLst>
              </p:cNvPr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7F2C2089-F542-1BC9-18F2-F5A1B1C06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6"/>
          <a:stretch/>
        </p:blipFill>
        <p:spPr bwMode="auto">
          <a:xfrm>
            <a:off x="4555686" y="1634093"/>
            <a:ext cx="3765748" cy="222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66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31" name="Google Shape;1031;p66">
            <a:hlinkClick r:id="rId3" action="ppaction://hlinksldjump"/>
          </p:cNvPr>
          <p:cNvSpPr txBox="1">
            <a:spLocks noGrp="1"/>
          </p:cNvSpPr>
          <p:nvPr>
            <p:ph type="title" idx="19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32" name="Google Shape;1032;p66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POST</a:t>
            </a:r>
            <a:endParaRPr dirty="0"/>
          </a:p>
        </p:txBody>
      </p:sp>
      <p:sp>
        <p:nvSpPr>
          <p:cNvPr id="1033" name="Google Shape;1033;p66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</a:t>
            </a:r>
            <a:endParaRPr dirty="0"/>
          </a:p>
        </p:txBody>
      </p:sp>
      <p:sp>
        <p:nvSpPr>
          <p:cNvPr id="1035" name="Google Shape;1035;p66">
            <a:hlinkClick r:id="rId4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GET</a:t>
            </a:r>
          </a:p>
        </p:txBody>
      </p:sp>
      <p:sp>
        <p:nvSpPr>
          <p:cNvPr id="1036" name="Google Shape;1036;p6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</a:t>
            </a:r>
            <a:endParaRPr dirty="0"/>
          </a:p>
        </p:txBody>
      </p:sp>
      <p:sp>
        <p:nvSpPr>
          <p:cNvPr id="1038" name="Google Shape;1038;p66"/>
          <p:cNvSpPr txBox="1">
            <a:spLocks noGrp="1"/>
          </p:cNvSpPr>
          <p:nvPr>
            <p:ph type="title"/>
          </p:nvPr>
        </p:nvSpPr>
        <p:spPr>
          <a:xfrm>
            <a:off x="720000" y="2534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 METHODS</a:t>
            </a:r>
            <a:br>
              <a:rPr lang="en" dirty="0"/>
            </a:br>
            <a:r>
              <a:rPr lang="en-US" sz="1100" dirty="0"/>
              <a:t>sequence of characters, excluding controls and delimiters, indicating the resource’s basic operation. A method is usually a short, capitalized English word. The method name is case-sensitive.</a:t>
            </a:r>
            <a:endParaRPr sz="1100" dirty="0"/>
          </a:p>
        </p:txBody>
      </p:sp>
      <p:sp>
        <p:nvSpPr>
          <p:cNvPr id="1039" name="Google Shape;1039;p66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to send data to the server.</a:t>
            </a:r>
          </a:p>
        </p:txBody>
      </p:sp>
      <p:sp>
        <p:nvSpPr>
          <p:cNvPr id="1040" name="Google Shape;1040;p66"/>
          <p:cNvSpPr txBox="1">
            <a:spLocks noGrp="1"/>
          </p:cNvSpPr>
          <p:nvPr>
            <p:ph type="subTitle" idx="4"/>
          </p:nvPr>
        </p:nvSpPr>
        <p:spPr>
          <a:xfrm>
            <a:off x="4665828" y="1824149"/>
            <a:ext cx="285382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similar to POST except that there is no need for a server response in the case of background process execution.</a:t>
            </a:r>
          </a:p>
        </p:txBody>
      </p:sp>
      <p:sp>
        <p:nvSpPr>
          <p:cNvPr id="1042" name="Google Shape;1042;p66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request for data from a server.</a:t>
            </a:r>
          </a:p>
        </p:txBody>
      </p:sp>
      <p:sp>
        <p:nvSpPr>
          <p:cNvPr id="1046" name="Google Shape;1046;p6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47" name="Google Shape;1047;p66">
            <a:hlinkClick r:id="rId4" action="ppaction://hlinksldjump"/>
          </p:cNvPr>
          <p:cNvSpPr txBox="1">
            <a:spLocks noGrp="1"/>
          </p:cNvSpPr>
          <p:nvPr>
            <p:ph type="title" idx="2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48" name="Google Shape;1048;p66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1049" name="Google Shape;1049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66"/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1052" name="Google Shape;1052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66"/>
          <p:cNvGrpSpPr/>
          <p:nvPr/>
        </p:nvGrpSpPr>
        <p:grpSpPr>
          <a:xfrm flipH="1">
            <a:off x="5429790" y="1558774"/>
            <a:ext cx="337856" cy="93999"/>
            <a:chOff x="5963614" y="809024"/>
            <a:chExt cx="339690" cy="94500"/>
          </a:xfrm>
        </p:grpSpPr>
        <p:sp>
          <p:nvSpPr>
            <p:cNvPr id="1058" name="Google Shape;1058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66"/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1061" name="Google Shape;1061;p6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1066;p6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6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6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66">
            <a:hlinkClick r:id="rId5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41;p66"/>
          <p:cNvSpPr txBox="1">
            <a:spLocks/>
          </p:cNvSpPr>
          <p:nvPr/>
        </p:nvSpPr>
        <p:spPr>
          <a:xfrm>
            <a:off x="4665828" y="2990959"/>
            <a:ext cx="4052297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None/>
              <a:defRPr sz="1400" b="0" i="0" u="none" strike="noStrike" cap="non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marL="0" indent="0"/>
            <a:r>
              <a:rPr lang="en-US" dirty="0"/>
              <a:t>identical to the GET method, except that the server response has no body. A HEAD request is usually used to get metadata, check if the resource exists (URL validation) and see if it has changed since the last request.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ABEB6F-4B80-4A2E-EF46-82484062B110}"/>
              </a:ext>
            </a:extLst>
          </p:cNvPr>
          <p:cNvSpPr txBox="1"/>
          <p:nvPr/>
        </p:nvSpPr>
        <p:spPr>
          <a:xfrm>
            <a:off x="1211943" y="3991690"/>
            <a:ext cx="67201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</a:t>
            </a:r>
            <a:r>
              <a:rPr lang="en-US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request target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is actually a pointer to the URL the user needs. It consists of the protocol, the URL or IP address, and the path to the resource stored on the server.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905370-20D5-A9FF-E634-8933BE8D0D96}"/>
              </a:ext>
            </a:extLst>
          </p:cNvPr>
          <p:cNvCxnSpPr/>
          <p:nvPr/>
        </p:nvCxnSpPr>
        <p:spPr>
          <a:xfrm>
            <a:off x="4274457" y="1299029"/>
            <a:ext cx="0" cy="246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79"/>
          <p:cNvSpPr/>
          <p:nvPr/>
        </p:nvSpPr>
        <p:spPr>
          <a:xfrm>
            <a:off x="4568276" y="1053440"/>
            <a:ext cx="3789300" cy="175417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79"/>
          <p:cNvSpPr txBox="1">
            <a:spLocks noGrp="1"/>
          </p:cNvSpPr>
          <p:nvPr>
            <p:ph type="title"/>
          </p:nvPr>
        </p:nvSpPr>
        <p:spPr>
          <a:xfrm>
            <a:off x="4695425" y="90601"/>
            <a:ext cx="34575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HTTP RESPONSE</a:t>
            </a:r>
            <a:endParaRPr sz="2800" dirty="0"/>
          </a:p>
        </p:txBody>
      </p:sp>
      <p:sp>
        <p:nvSpPr>
          <p:cNvPr id="1676" name="Google Shape;1676;p79"/>
          <p:cNvSpPr txBox="1">
            <a:spLocks noGrp="1"/>
          </p:cNvSpPr>
          <p:nvPr>
            <p:ph type="subTitle" idx="1"/>
          </p:nvPr>
        </p:nvSpPr>
        <p:spPr>
          <a:xfrm>
            <a:off x="4753445" y="1102203"/>
            <a:ext cx="3399480" cy="294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An HTTP response is what a server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sends back</a:t>
            </a:r>
            <a:r>
              <a:rPr lang="en-US" dirty="0"/>
              <a:t> to the client after receiving and processing an HTTP request. It is a key part of the data exchange in web communications, essentially being the </a:t>
            </a:r>
            <a:r>
              <a:rPr lang="en-US" b="1" dirty="0"/>
              <a:t>server’s answer to the client’s request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677" name="Google Shape;1677;p79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79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79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79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1" name="Google Shape;1681;p79"/>
          <p:cNvGrpSpPr/>
          <p:nvPr/>
        </p:nvGrpSpPr>
        <p:grpSpPr>
          <a:xfrm>
            <a:off x="1351488" y="1056437"/>
            <a:ext cx="2774288" cy="3241194"/>
            <a:chOff x="1480263" y="1063187"/>
            <a:chExt cx="2774288" cy="3241194"/>
          </a:xfrm>
        </p:grpSpPr>
        <p:grpSp>
          <p:nvGrpSpPr>
            <p:cNvPr id="1682" name="Google Shape;1682;p79"/>
            <p:cNvGrpSpPr/>
            <p:nvPr/>
          </p:nvGrpSpPr>
          <p:grpSpPr>
            <a:xfrm>
              <a:off x="3152333" y="1862622"/>
              <a:ext cx="1102217" cy="1494740"/>
              <a:chOff x="7452861" y="1397649"/>
              <a:chExt cx="1102217" cy="1494740"/>
            </a:xfrm>
          </p:grpSpPr>
          <p:sp>
            <p:nvSpPr>
              <p:cNvPr id="1683" name="Google Shape;1683;p79"/>
              <p:cNvSpPr/>
              <p:nvPr/>
            </p:nvSpPr>
            <p:spPr>
              <a:xfrm flipH="1">
                <a:off x="7452861" y="13976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79"/>
              <p:cNvSpPr/>
              <p:nvPr/>
            </p:nvSpPr>
            <p:spPr>
              <a:xfrm flipH="1">
                <a:off x="7611563" y="1603449"/>
                <a:ext cx="943514" cy="128894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29624" extrusionOk="0">
                    <a:moveTo>
                      <a:pt x="2926" y="0"/>
                    </a:moveTo>
                    <a:cubicBezTo>
                      <a:pt x="2543" y="0"/>
                      <a:pt x="2202" y="204"/>
                      <a:pt x="2009" y="397"/>
                    </a:cubicBezTo>
                    <a:cubicBezTo>
                      <a:pt x="0" y="2406"/>
                      <a:pt x="3424" y="4392"/>
                      <a:pt x="4292" y="5830"/>
                    </a:cubicBezTo>
                    <a:cubicBezTo>
                      <a:pt x="4862" y="7245"/>
                      <a:pt x="4292" y="8957"/>
                      <a:pt x="3995" y="10395"/>
                    </a:cubicBezTo>
                    <a:cubicBezTo>
                      <a:pt x="3995" y="11810"/>
                      <a:pt x="4292" y="13248"/>
                      <a:pt x="5707" y="14093"/>
                    </a:cubicBezTo>
                    <a:cubicBezTo>
                      <a:pt x="6574" y="14663"/>
                      <a:pt x="7419" y="15234"/>
                      <a:pt x="7989" y="16101"/>
                    </a:cubicBezTo>
                    <a:cubicBezTo>
                      <a:pt x="8857" y="17243"/>
                      <a:pt x="9131" y="18658"/>
                      <a:pt x="9131" y="20096"/>
                    </a:cubicBezTo>
                    <a:cubicBezTo>
                      <a:pt x="8857" y="21237"/>
                      <a:pt x="8560" y="22652"/>
                      <a:pt x="8560" y="24090"/>
                    </a:cubicBezTo>
                    <a:cubicBezTo>
                      <a:pt x="8560" y="24935"/>
                      <a:pt x="8560" y="26373"/>
                      <a:pt x="9427" y="27217"/>
                    </a:cubicBezTo>
                    <a:lnTo>
                      <a:pt x="9427" y="27514"/>
                    </a:lnTo>
                    <a:cubicBezTo>
                      <a:pt x="10272" y="28358"/>
                      <a:pt x="11413" y="28929"/>
                      <a:pt x="12280" y="29500"/>
                    </a:cubicBezTo>
                    <a:cubicBezTo>
                      <a:pt x="12530" y="29587"/>
                      <a:pt x="12831" y="29623"/>
                      <a:pt x="13153" y="29623"/>
                    </a:cubicBezTo>
                    <a:cubicBezTo>
                      <a:pt x="13922" y="29623"/>
                      <a:pt x="14812" y="29419"/>
                      <a:pt x="15408" y="29226"/>
                    </a:cubicBezTo>
                    <a:cubicBezTo>
                      <a:pt x="17416" y="28655"/>
                      <a:pt x="19402" y="27217"/>
                      <a:pt x="20269" y="25231"/>
                    </a:cubicBezTo>
                    <a:cubicBezTo>
                      <a:pt x="21684" y="22081"/>
                      <a:pt x="20543" y="18087"/>
                      <a:pt x="17690" y="16101"/>
                    </a:cubicBezTo>
                    <a:cubicBezTo>
                      <a:pt x="16846" y="15531"/>
                      <a:pt x="15978" y="15234"/>
                      <a:pt x="15408" y="14389"/>
                    </a:cubicBezTo>
                    <a:cubicBezTo>
                      <a:pt x="14266" y="13248"/>
                      <a:pt x="13992" y="10966"/>
                      <a:pt x="13422" y="9528"/>
                    </a:cubicBezTo>
                    <a:cubicBezTo>
                      <a:pt x="11413" y="5259"/>
                      <a:pt x="7715" y="7245"/>
                      <a:pt x="6277" y="4689"/>
                    </a:cubicBezTo>
                    <a:cubicBezTo>
                      <a:pt x="5707" y="3547"/>
                      <a:pt x="5433" y="2680"/>
                      <a:pt x="5136" y="1539"/>
                    </a:cubicBezTo>
                    <a:cubicBezTo>
                      <a:pt x="4862" y="968"/>
                      <a:pt x="4292" y="124"/>
                      <a:pt x="3424" y="124"/>
                    </a:cubicBezTo>
                    <a:cubicBezTo>
                      <a:pt x="3256" y="36"/>
                      <a:pt x="3087" y="0"/>
                      <a:pt x="2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2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5" name="Google Shape;1685;p79"/>
            <p:cNvSpPr/>
            <p:nvPr/>
          </p:nvSpPr>
          <p:spPr>
            <a:xfrm>
              <a:off x="1757236" y="2623386"/>
              <a:ext cx="461682" cy="1077400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6" name="Google Shape;1686;p79"/>
            <p:cNvGrpSpPr/>
            <p:nvPr/>
          </p:nvGrpSpPr>
          <p:grpSpPr>
            <a:xfrm rot="5400000">
              <a:off x="1287120" y="2294280"/>
              <a:ext cx="575161" cy="188875"/>
              <a:chOff x="6872640" y="3345236"/>
              <a:chExt cx="575161" cy="188875"/>
            </a:xfrm>
          </p:grpSpPr>
          <p:sp>
            <p:nvSpPr>
              <p:cNvPr id="1687" name="Google Shape;1687;p79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79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9" name="Google Shape;1689;p79"/>
            <p:cNvSpPr/>
            <p:nvPr/>
          </p:nvSpPr>
          <p:spPr>
            <a:xfrm>
              <a:off x="2065075" y="1263000"/>
              <a:ext cx="1484800" cy="2654025"/>
            </a:xfrm>
            <a:custGeom>
              <a:avLst/>
              <a:gdLst/>
              <a:ahLst/>
              <a:cxnLst/>
              <a:rect l="l" t="t" r="r" b="b"/>
              <a:pathLst>
                <a:path w="59392" h="106161" extrusionOk="0">
                  <a:moveTo>
                    <a:pt x="4634" y="0"/>
                  </a:moveTo>
                  <a:cubicBezTo>
                    <a:pt x="2077" y="0"/>
                    <a:pt x="0" y="2078"/>
                    <a:pt x="0" y="4634"/>
                  </a:cubicBezTo>
                  <a:lnTo>
                    <a:pt x="0" y="101504"/>
                  </a:lnTo>
                  <a:cubicBezTo>
                    <a:pt x="0" y="104084"/>
                    <a:pt x="2077" y="106161"/>
                    <a:pt x="4634" y="106161"/>
                  </a:cubicBezTo>
                  <a:lnTo>
                    <a:pt x="54735" y="106161"/>
                  </a:lnTo>
                  <a:cubicBezTo>
                    <a:pt x="57315" y="106161"/>
                    <a:pt x="59392" y="104084"/>
                    <a:pt x="59392" y="101504"/>
                  </a:cubicBezTo>
                  <a:lnTo>
                    <a:pt x="59392" y="4634"/>
                  </a:lnTo>
                  <a:cubicBezTo>
                    <a:pt x="59392" y="2078"/>
                    <a:pt x="57315" y="0"/>
                    <a:pt x="54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9"/>
            <p:cNvSpPr/>
            <p:nvPr/>
          </p:nvSpPr>
          <p:spPr>
            <a:xfrm>
              <a:off x="2144950" y="1339475"/>
              <a:ext cx="1324475" cy="2500525"/>
            </a:xfrm>
            <a:custGeom>
              <a:avLst/>
              <a:gdLst/>
              <a:ahLst/>
              <a:cxnLst/>
              <a:rect l="l" t="t" r="r" b="b"/>
              <a:pathLst>
                <a:path w="52979" h="100021" extrusionOk="0">
                  <a:moveTo>
                    <a:pt x="4178" y="0"/>
                  </a:moveTo>
                  <a:cubicBezTo>
                    <a:pt x="1872" y="0"/>
                    <a:pt x="1" y="1872"/>
                    <a:pt x="1" y="4177"/>
                  </a:cubicBezTo>
                  <a:lnTo>
                    <a:pt x="1" y="95843"/>
                  </a:lnTo>
                  <a:cubicBezTo>
                    <a:pt x="1" y="98149"/>
                    <a:pt x="1872" y="100020"/>
                    <a:pt x="4178" y="100020"/>
                  </a:cubicBezTo>
                  <a:lnTo>
                    <a:pt x="48801" y="100020"/>
                  </a:lnTo>
                  <a:cubicBezTo>
                    <a:pt x="51107" y="100020"/>
                    <a:pt x="52978" y="98149"/>
                    <a:pt x="52978" y="95843"/>
                  </a:cubicBezTo>
                  <a:lnTo>
                    <a:pt x="52978" y="4177"/>
                  </a:lnTo>
                  <a:cubicBezTo>
                    <a:pt x="52978" y="1872"/>
                    <a:pt x="51107" y="0"/>
                    <a:pt x="48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9"/>
            <p:cNvSpPr/>
            <p:nvPr/>
          </p:nvSpPr>
          <p:spPr>
            <a:xfrm>
              <a:off x="2498750" y="1270275"/>
              <a:ext cx="617450" cy="157104"/>
            </a:xfrm>
            <a:custGeom>
              <a:avLst/>
              <a:gdLst/>
              <a:ahLst/>
              <a:cxnLst/>
              <a:rect l="l" t="t" r="r" b="b"/>
              <a:pathLst>
                <a:path w="24698" h="8036" extrusionOk="0">
                  <a:moveTo>
                    <a:pt x="0" y="1"/>
                  </a:moveTo>
                  <a:lnTo>
                    <a:pt x="0" y="5844"/>
                  </a:lnTo>
                  <a:cubicBezTo>
                    <a:pt x="0" y="7054"/>
                    <a:pt x="982" y="8035"/>
                    <a:pt x="2192" y="8035"/>
                  </a:cubicBezTo>
                  <a:lnTo>
                    <a:pt x="22506" y="8035"/>
                  </a:lnTo>
                  <a:cubicBezTo>
                    <a:pt x="23716" y="8035"/>
                    <a:pt x="24697" y="7054"/>
                    <a:pt x="24697" y="5844"/>
                  </a:cubicBezTo>
                  <a:lnTo>
                    <a:pt x="24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9"/>
            <p:cNvSpPr/>
            <p:nvPr/>
          </p:nvSpPr>
          <p:spPr>
            <a:xfrm>
              <a:off x="2107300" y="3514700"/>
              <a:ext cx="1384950" cy="374950"/>
            </a:xfrm>
            <a:custGeom>
              <a:avLst/>
              <a:gdLst/>
              <a:ahLst/>
              <a:cxnLst/>
              <a:rect l="l" t="t" r="r" b="b"/>
              <a:pathLst>
                <a:path w="55398" h="14998" extrusionOk="0">
                  <a:moveTo>
                    <a:pt x="0" y="1"/>
                  </a:moveTo>
                  <a:lnTo>
                    <a:pt x="0" y="14997"/>
                  </a:lnTo>
                  <a:lnTo>
                    <a:pt x="55397" y="14997"/>
                  </a:lnTo>
                  <a:lnTo>
                    <a:pt x="553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9"/>
            <p:cNvSpPr/>
            <p:nvPr/>
          </p:nvSpPr>
          <p:spPr>
            <a:xfrm>
              <a:off x="3503625" y="1540325"/>
              <a:ext cx="74775" cy="341825"/>
            </a:xfrm>
            <a:custGeom>
              <a:avLst/>
              <a:gdLst/>
              <a:ahLst/>
              <a:cxnLst/>
              <a:rect l="l" t="t" r="r" b="b"/>
              <a:pathLst>
                <a:path w="2991" h="13673" extrusionOk="0">
                  <a:moveTo>
                    <a:pt x="1" y="1"/>
                  </a:moveTo>
                  <a:lnTo>
                    <a:pt x="1" y="13673"/>
                  </a:lnTo>
                  <a:lnTo>
                    <a:pt x="1347" y="13673"/>
                  </a:lnTo>
                  <a:cubicBezTo>
                    <a:pt x="2260" y="13673"/>
                    <a:pt x="2991" y="12920"/>
                    <a:pt x="2991" y="12007"/>
                  </a:cubicBezTo>
                  <a:lnTo>
                    <a:pt x="2991" y="1644"/>
                  </a:lnTo>
                  <a:cubicBezTo>
                    <a:pt x="2991" y="731"/>
                    <a:pt x="2260" y="1"/>
                    <a:pt x="1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9"/>
            <p:cNvSpPr/>
            <p:nvPr/>
          </p:nvSpPr>
          <p:spPr>
            <a:xfrm>
              <a:off x="2035975" y="1540325"/>
              <a:ext cx="75350" cy="341825"/>
            </a:xfrm>
            <a:custGeom>
              <a:avLst/>
              <a:gdLst/>
              <a:ahLst/>
              <a:cxnLst/>
              <a:rect l="l" t="t" r="r" b="b"/>
              <a:pathLst>
                <a:path w="3014" h="13673" extrusionOk="0">
                  <a:moveTo>
                    <a:pt x="1666" y="1"/>
                  </a:moveTo>
                  <a:cubicBezTo>
                    <a:pt x="753" y="1"/>
                    <a:pt x="0" y="731"/>
                    <a:pt x="0" y="1644"/>
                  </a:cubicBezTo>
                  <a:lnTo>
                    <a:pt x="0" y="12007"/>
                  </a:lnTo>
                  <a:cubicBezTo>
                    <a:pt x="0" y="12920"/>
                    <a:pt x="753" y="13673"/>
                    <a:pt x="1666" y="13673"/>
                  </a:cubicBezTo>
                  <a:lnTo>
                    <a:pt x="3013" y="13673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9"/>
            <p:cNvSpPr/>
            <p:nvPr/>
          </p:nvSpPr>
          <p:spPr>
            <a:xfrm>
              <a:off x="3497350" y="2081850"/>
              <a:ext cx="74775" cy="341850"/>
            </a:xfrm>
            <a:custGeom>
              <a:avLst/>
              <a:gdLst/>
              <a:ahLst/>
              <a:cxnLst/>
              <a:rect l="l" t="t" r="r" b="b"/>
              <a:pathLst>
                <a:path w="2991" h="13674" extrusionOk="0">
                  <a:moveTo>
                    <a:pt x="1" y="1"/>
                  </a:moveTo>
                  <a:lnTo>
                    <a:pt x="1" y="13673"/>
                  </a:lnTo>
                  <a:lnTo>
                    <a:pt x="1325" y="13673"/>
                  </a:lnTo>
                  <a:cubicBezTo>
                    <a:pt x="2238" y="13673"/>
                    <a:pt x="2991" y="12943"/>
                    <a:pt x="2991" y="12030"/>
                  </a:cubicBezTo>
                  <a:lnTo>
                    <a:pt x="2991" y="1644"/>
                  </a:lnTo>
                  <a:cubicBezTo>
                    <a:pt x="2991" y="731"/>
                    <a:pt x="2238" y="1"/>
                    <a:pt x="1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9"/>
            <p:cNvSpPr/>
            <p:nvPr/>
          </p:nvSpPr>
          <p:spPr>
            <a:xfrm>
              <a:off x="2692200" y="3600300"/>
              <a:ext cx="230550" cy="230575"/>
            </a:xfrm>
            <a:custGeom>
              <a:avLst/>
              <a:gdLst/>
              <a:ahLst/>
              <a:cxnLst/>
              <a:rect l="l" t="t" r="r" b="b"/>
              <a:pathLst>
                <a:path w="9222" h="9223" extrusionOk="0">
                  <a:moveTo>
                    <a:pt x="4611" y="1"/>
                  </a:moveTo>
                  <a:cubicBezTo>
                    <a:pt x="2054" y="1"/>
                    <a:pt x="0" y="2078"/>
                    <a:pt x="0" y="4611"/>
                  </a:cubicBezTo>
                  <a:cubicBezTo>
                    <a:pt x="0" y="7168"/>
                    <a:pt x="2054" y="9222"/>
                    <a:pt x="4611" y="9222"/>
                  </a:cubicBezTo>
                  <a:cubicBezTo>
                    <a:pt x="7144" y="9222"/>
                    <a:pt x="9222" y="7168"/>
                    <a:pt x="9222" y="4611"/>
                  </a:cubicBezTo>
                  <a:cubicBezTo>
                    <a:pt x="9222" y="2078"/>
                    <a:pt x="7144" y="1"/>
                    <a:pt x="4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9"/>
            <p:cNvSpPr/>
            <p:nvPr/>
          </p:nvSpPr>
          <p:spPr>
            <a:xfrm>
              <a:off x="2262500" y="1497525"/>
              <a:ext cx="461675" cy="461675"/>
            </a:xfrm>
            <a:custGeom>
              <a:avLst/>
              <a:gdLst/>
              <a:ahLst/>
              <a:cxnLst/>
              <a:rect l="l" t="t" r="r" b="b"/>
              <a:pathLst>
                <a:path w="18467" h="18467" extrusionOk="0">
                  <a:moveTo>
                    <a:pt x="2466" y="1"/>
                  </a:moveTo>
                  <a:cubicBezTo>
                    <a:pt x="1119" y="1"/>
                    <a:pt x="1" y="1096"/>
                    <a:pt x="1" y="2466"/>
                  </a:cubicBezTo>
                  <a:lnTo>
                    <a:pt x="1" y="16001"/>
                  </a:lnTo>
                  <a:cubicBezTo>
                    <a:pt x="1" y="17371"/>
                    <a:pt x="1119" y="18466"/>
                    <a:pt x="2466" y="18466"/>
                  </a:cubicBezTo>
                  <a:lnTo>
                    <a:pt x="16001" y="18466"/>
                  </a:lnTo>
                  <a:cubicBezTo>
                    <a:pt x="17371" y="18466"/>
                    <a:pt x="18466" y="17371"/>
                    <a:pt x="18466" y="16001"/>
                  </a:cubicBezTo>
                  <a:lnTo>
                    <a:pt x="18466" y="2466"/>
                  </a:lnTo>
                  <a:cubicBezTo>
                    <a:pt x="18466" y="1096"/>
                    <a:pt x="17371" y="1"/>
                    <a:pt x="16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11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9"/>
            <p:cNvSpPr/>
            <p:nvPr/>
          </p:nvSpPr>
          <p:spPr>
            <a:xfrm>
              <a:off x="2804025" y="1597400"/>
              <a:ext cx="547850" cy="30825"/>
            </a:xfrm>
            <a:custGeom>
              <a:avLst/>
              <a:gdLst/>
              <a:ahLst/>
              <a:cxnLst/>
              <a:rect l="l" t="t" r="r" b="b"/>
              <a:pathLst>
                <a:path w="21914" h="1233" extrusionOk="0">
                  <a:moveTo>
                    <a:pt x="617" y="0"/>
                  </a:moveTo>
                  <a:cubicBezTo>
                    <a:pt x="275" y="0"/>
                    <a:pt x="1" y="297"/>
                    <a:pt x="1" y="616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6"/>
                  </a:cubicBezTo>
                  <a:cubicBezTo>
                    <a:pt x="21913" y="297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9"/>
            <p:cNvSpPr/>
            <p:nvPr/>
          </p:nvSpPr>
          <p:spPr>
            <a:xfrm>
              <a:off x="2804025" y="1674425"/>
              <a:ext cx="547850" cy="30850"/>
            </a:xfrm>
            <a:custGeom>
              <a:avLst/>
              <a:gdLst/>
              <a:ahLst/>
              <a:cxnLst/>
              <a:rect l="l" t="t" r="r" b="b"/>
              <a:pathLst>
                <a:path w="21914" h="1234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7"/>
                  </a:cubicBezTo>
                  <a:cubicBezTo>
                    <a:pt x="21913" y="274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9"/>
            <p:cNvSpPr/>
            <p:nvPr/>
          </p:nvSpPr>
          <p:spPr>
            <a:xfrm>
              <a:off x="2804025" y="1751450"/>
              <a:ext cx="547850" cy="30850"/>
            </a:xfrm>
            <a:custGeom>
              <a:avLst/>
              <a:gdLst/>
              <a:ahLst/>
              <a:cxnLst/>
              <a:rect l="l" t="t" r="r" b="b"/>
              <a:pathLst>
                <a:path w="21914" h="1234" extrusionOk="0">
                  <a:moveTo>
                    <a:pt x="617" y="1"/>
                  </a:moveTo>
                  <a:cubicBezTo>
                    <a:pt x="275" y="1"/>
                    <a:pt x="1" y="275"/>
                    <a:pt x="1" y="617"/>
                  </a:cubicBezTo>
                  <a:cubicBezTo>
                    <a:pt x="1" y="960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60"/>
                    <a:pt x="21913" y="617"/>
                  </a:cubicBezTo>
                  <a:cubicBezTo>
                    <a:pt x="21913" y="275"/>
                    <a:pt x="21639" y="1"/>
                    <a:pt x="21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9"/>
            <p:cNvSpPr/>
            <p:nvPr/>
          </p:nvSpPr>
          <p:spPr>
            <a:xfrm>
              <a:off x="2804025" y="1828500"/>
              <a:ext cx="547850" cy="30825"/>
            </a:xfrm>
            <a:custGeom>
              <a:avLst/>
              <a:gdLst/>
              <a:ahLst/>
              <a:cxnLst/>
              <a:rect l="l" t="t" r="r" b="b"/>
              <a:pathLst>
                <a:path w="21914" h="1233" extrusionOk="0">
                  <a:moveTo>
                    <a:pt x="617" y="0"/>
                  </a:moveTo>
                  <a:cubicBezTo>
                    <a:pt x="275" y="0"/>
                    <a:pt x="1" y="274"/>
                    <a:pt x="1" y="617"/>
                  </a:cubicBezTo>
                  <a:cubicBezTo>
                    <a:pt x="1" y="959"/>
                    <a:pt x="275" y="1233"/>
                    <a:pt x="617" y="1233"/>
                  </a:cubicBezTo>
                  <a:lnTo>
                    <a:pt x="21297" y="1233"/>
                  </a:lnTo>
                  <a:cubicBezTo>
                    <a:pt x="21639" y="1233"/>
                    <a:pt x="21913" y="959"/>
                    <a:pt x="21913" y="617"/>
                  </a:cubicBezTo>
                  <a:cubicBezTo>
                    <a:pt x="21913" y="274"/>
                    <a:pt x="21639" y="0"/>
                    <a:pt x="2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  <a:reflection stA="9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9"/>
            <p:cNvSpPr/>
            <p:nvPr/>
          </p:nvSpPr>
          <p:spPr>
            <a:xfrm>
              <a:off x="2383475" y="1580850"/>
              <a:ext cx="215725" cy="295025"/>
            </a:xfrm>
            <a:custGeom>
              <a:avLst/>
              <a:gdLst/>
              <a:ahLst/>
              <a:cxnLst/>
              <a:rect l="l" t="t" r="r" b="b"/>
              <a:pathLst>
                <a:path w="8629" h="11801" extrusionOk="0">
                  <a:moveTo>
                    <a:pt x="4315" y="0"/>
                  </a:moveTo>
                  <a:cubicBezTo>
                    <a:pt x="2899" y="0"/>
                    <a:pt x="1758" y="1141"/>
                    <a:pt x="1758" y="2557"/>
                  </a:cubicBezTo>
                  <a:cubicBezTo>
                    <a:pt x="1758" y="3743"/>
                    <a:pt x="2580" y="4748"/>
                    <a:pt x="3676" y="5022"/>
                  </a:cubicBezTo>
                  <a:cubicBezTo>
                    <a:pt x="1598" y="5501"/>
                    <a:pt x="1" y="8240"/>
                    <a:pt x="1" y="11573"/>
                  </a:cubicBezTo>
                  <a:cubicBezTo>
                    <a:pt x="1" y="11664"/>
                    <a:pt x="1" y="11732"/>
                    <a:pt x="1" y="11801"/>
                  </a:cubicBezTo>
                  <a:lnTo>
                    <a:pt x="8629" y="11801"/>
                  </a:lnTo>
                  <a:cubicBezTo>
                    <a:pt x="8629" y="11732"/>
                    <a:pt x="8629" y="11664"/>
                    <a:pt x="8629" y="11573"/>
                  </a:cubicBezTo>
                  <a:cubicBezTo>
                    <a:pt x="8629" y="8240"/>
                    <a:pt x="7031" y="5501"/>
                    <a:pt x="4931" y="5022"/>
                  </a:cubicBezTo>
                  <a:cubicBezTo>
                    <a:pt x="6049" y="4748"/>
                    <a:pt x="6871" y="3743"/>
                    <a:pt x="6871" y="2557"/>
                  </a:cubicBezTo>
                  <a:cubicBezTo>
                    <a:pt x="6871" y="1141"/>
                    <a:pt x="5730" y="0"/>
                    <a:pt x="4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3" name="Google Shape;1703;p79"/>
            <p:cNvGrpSpPr/>
            <p:nvPr/>
          </p:nvGrpSpPr>
          <p:grpSpPr>
            <a:xfrm>
              <a:off x="2118700" y="1980850"/>
              <a:ext cx="1302775" cy="1309625"/>
              <a:chOff x="2292125" y="1980850"/>
              <a:chExt cx="1302775" cy="1309625"/>
            </a:xfrm>
          </p:grpSpPr>
          <p:sp>
            <p:nvSpPr>
              <p:cNvPr id="1704" name="Google Shape;1704;p79"/>
              <p:cNvSpPr/>
              <p:nvPr/>
            </p:nvSpPr>
            <p:spPr>
              <a:xfrm>
                <a:off x="3148650" y="1980850"/>
                <a:ext cx="71350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73" extrusionOk="0">
                    <a:moveTo>
                      <a:pt x="2854" y="1"/>
                    </a:moveTo>
                    <a:lnTo>
                      <a:pt x="1" y="1986"/>
                    </a:lnTo>
                    <a:lnTo>
                      <a:pt x="2854" y="3972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79"/>
              <p:cNvSpPr/>
              <p:nvPr/>
            </p:nvSpPr>
            <p:spPr>
              <a:xfrm>
                <a:off x="3061925" y="1980850"/>
                <a:ext cx="71350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73" extrusionOk="0">
                    <a:moveTo>
                      <a:pt x="2853" y="1"/>
                    </a:moveTo>
                    <a:lnTo>
                      <a:pt x="0" y="1986"/>
                    </a:lnTo>
                    <a:lnTo>
                      <a:pt x="2853" y="3972"/>
                    </a:lnTo>
                    <a:lnTo>
                      <a:pt x="28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79"/>
              <p:cNvSpPr/>
              <p:nvPr/>
            </p:nvSpPr>
            <p:spPr>
              <a:xfrm>
                <a:off x="2975175" y="1980850"/>
                <a:ext cx="7077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973" extrusionOk="0">
                    <a:moveTo>
                      <a:pt x="2831" y="1"/>
                    </a:moveTo>
                    <a:lnTo>
                      <a:pt x="1" y="1986"/>
                    </a:lnTo>
                    <a:lnTo>
                      <a:pt x="2831" y="3972"/>
                    </a:lnTo>
                    <a:lnTo>
                      <a:pt x="28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79"/>
              <p:cNvSpPr/>
              <p:nvPr/>
            </p:nvSpPr>
            <p:spPr>
              <a:xfrm>
                <a:off x="2887875" y="1980850"/>
                <a:ext cx="71350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73" extrusionOk="0">
                    <a:moveTo>
                      <a:pt x="2854" y="1"/>
                    </a:moveTo>
                    <a:lnTo>
                      <a:pt x="0" y="1986"/>
                    </a:lnTo>
                    <a:lnTo>
                      <a:pt x="2854" y="3972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79"/>
              <p:cNvSpPr/>
              <p:nvPr/>
            </p:nvSpPr>
            <p:spPr>
              <a:xfrm>
                <a:off x="3524125" y="3191725"/>
                <a:ext cx="707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950" extrusionOk="0">
                    <a:moveTo>
                      <a:pt x="2831" y="1"/>
                    </a:moveTo>
                    <a:lnTo>
                      <a:pt x="1" y="1987"/>
                    </a:lnTo>
                    <a:lnTo>
                      <a:pt x="2831" y="3950"/>
                    </a:lnTo>
                    <a:lnTo>
                      <a:pt x="28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79"/>
              <p:cNvSpPr/>
              <p:nvPr/>
            </p:nvSpPr>
            <p:spPr>
              <a:xfrm>
                <a:off x="3436825" y="3191725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2853" y="1"/>
                    </a:moveTo>
                    <a:lnTo>
                      <a:pt x="0" y="1987"/>
                    </a:lnTo>
                    <a:lnTo>
                      <a:pt x="2853" y="3950"/>
                    </a:lnTo>
                    <a:lnTo>
                      <a:pt x="28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79"/>
              <p:cNvSpPr/>
              <p:nvPr/>
            </p:nvSpPr>
            <p:spPr>
              <a:xfrm>
                <a:off x="3350075" y="3191725"/>
                <a:ext cx="713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3950" extrusionOk="0">
                    <a:moveTo>
                      <a:pt x="2854" y="1"/>
                    </a:moveTo>
                    <a:lnTo>
                      <a:pt x="1" y="1987"/>
                    </a:lnTo>
                    <a:lnTo>
                      <a:pt x="2854" y="3950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79"/>
              <p:cNvSpPr/>
              <p:nvPr/>
            </p:nvSpPr>
            <p:spPr>
              <a:xfrm>
                <a:off x="3263350" y="3191725"/>
                <a:ext cx="707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950" extrusionOk="0">
                    <a:moveTo>
                      <a:pt x="2831" y="1"/>
                    </a:moveTo>
                    <a:lnTo>
                      <a:pt x="0" y="1987"/>
                    </a:lnTo>
                    <a:lnTo>
                      <a:pt x="2831" y="3950"/>
                    </a:lnTo>
                    <a:lnTo>
                      <a:pt x="28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79"/>
              <p:cNvSpPr/>
              <p:nvPr/>
            </p:nvSpPr>
            <p:spPr>
              <a:xfrm>
                <a:off x="3018550" y="2566325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2854" y="0"/>
                    </a:moveTo>
                    <a:lnTo>
                      <a:pt x="0" y="1963"/>
                    </a:lnTo>
                    <a:lnTo>
                      <a:pt x="2854" y="3949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79"/>
              <p:cNvSpPr/>
              <p:nvPr/>
            </p:nvSpPr>
            <p:spPr>
              <a:xfrm>
                <a:off x="2931800" y="2566325"/>
                <a:ext cx="7080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950" extrusionOk="0">
                    <a:moveTo>
                      <a:pt x="2831" y="0"/>
                    </a:moveTo>
                    <a:lnTo>
                      <a:pt x="1" y="1963"/>
                    </a:lnTo>
                    <a:lnTo>
                      <a:pt x="2831" y="3949"/>
                    </a:lnTo>
                    <a:lnTo>
                      <a:pt x="28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79"/>
              <p:cNvSpPr/>
              <p:nvPr/>
            </p:nvSpPr>
            <p:spPr>
              <a:xfrm>
                <a:off x="2844500" y="2566325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2854" y="0"/>
                    </a:moveTo>
                    <a:lnTo>
                      <a:pt x="1" y="1963"/>
                    </a:lnTo>
                    <a:lnTo>
                      <a:pt x="2854" y="3949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79"/>
              <p:cNvSpPr/>
              <p:nvPr/>
            </p:nvSpPr>
            <p:spPr>
              <a:xfrm>
                <a:off x="2757775" y="2566325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2853" y="0"/>
                    </a:moveTo>
                    <a:lnTo>
                      <a:pt x="0" y="1963"/>
                    </a:lnTo>
                    <a:lnTo>
                      <a:pt x="2853" y="3949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79"/>
              <p:cNvSpPr/>
              <p:nvPr/>
            </p:nvSpPr>
            <p:spPr>
              <a:xfrm>
                <a:off x="3018550" y="2566325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2854" y="0"/>
                    </a:moveTo>
                    <a:lnTo>
                      <a:pt x="0" y="1963"/>
                    </a:lnTo>
                    <a:lnTo>
                      <a:pt x="2854" y="3949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79"/>
              <p:cNvSpPr/>
              <p:nvPr/>
            </p:nvSpPr>
            <p:spPr>
              <a:xfrm>
                <a:off x="2931800" y="2566325"/>
                <a:ext cx="7080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950" extrusionOk="0">
                    <a:moveTo>
                      <a:pt x="2831" y="0"/>
                    </a:moveTo>
                    <a:lnTo>
                      <a:pt x="1" y="1963"/>
                    </a:lnTo>
                    <a:lnTo>
                      <a:pt x="2831" y="3949"/>
                    </a:lnTo>
                    <a:lnTo>
                      <a:pt x="28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79"/>
              <p:cNvSpPr/>
              <p:nvPr/>
            </p:nvSpPr>
            <p:spPr>
              <a:xfrm>
                <a:off x="2844500" y="2566325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2854" y="0"/>
                    </a:moveTo>
                    <a:lnTo>
                      <a:pt x="1" y="1963"/>
                    </a:lnTo>
                    <a:lnTo>
                      <a:pt x="2854" y="3949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79"/>
              <p:cNvSpPr/>
              <p:nvPr/>
            </p:nvSpPr>
            <p:spPr>
              <a:xfrm>
                <a:off x="2757775" y="2566325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2853" y="0"/>
                    </a:moveTo>
                    <a:lnTo>
                      <a:pt x="0" y="1963"/>
                    </a:lnTo>
                    <a:lnTo>
                      <a:pt x="2853" y="3949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79"/>
              <p:cNvSpPr/>
              <p:nvPr/>
            </p:nvSpPr>
            <p:spPr>
              <a:xfrm>
                <a:off x="2532375" y="3015400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0" y="1"/>
                    </a:moveTo>
                    <a:lnTo>
                      <a:pt x="0" y="3950"/>
                    </a:lnTo>
                    <a:lnTo>
                      <a:pt x="2853" y="19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79"/>
              <p:cNvSpPr/>
              <p:nvPr/>
            </p:nvSpPr>
            <p:spPr>
              <a:xfrm>
                <a:off x="2619100" y="3015400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1" y="1"/>
                    </a:moveTo>
                    <a:lnTo>
                      <a:pt x="1" y="3950"/>
                    </a:lnTo>
                    <a:lnTo>
                      <a:pt x="2854" y="198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79"/>
              <p:cNvSpPr/>
              <p:nvPr/>
            </p:nvSpPr>
            <p:spPr>
              <a:xfrm>
                <a:off x="2705850" y="3015400"/>
                <a:ext cx="71350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50" extrusionOk="0">
                    <a:moveTo>
                      <a:pt x="0" y="1"/>
                    </a:moveTo>
                    <a:lnTo>
                      <a:pt x="0" y="3950"/>
                    </a:lnTo>
                    <a:lnTo>
                      <a:pt x="2853" y="19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79"/>
              <p:cNvSpPr/>
              <p:nvPr/>
            </p:nvSpPr>
            <p:spPr>
              <a:xfrm>
                <a:off x="2793150" y="3015400"/>
                <a:ext cx="70775" cy="98750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950" extrusionOk="0">
                    <a:moveTo>
                      <a:pt x="0" y="1"/>
                    </a:moveTo>
                    <a:lnTo>
                      <a:pt x="0" y="3950"/>
                    </a:lnTo>
                    <a:lnTo>
                      <a:pt x="2831" y="19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79"/>
              <p:cNvSpPr/>
              <p:nvPr/>
            </p:nvSpPr>
            <p:spPr>
              <a:xfrm>
                <a:off x="2292125" y="2201125"/>
                <a:ext cx="70800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949" extrusionOk="0">
                    <a:moveTo>
                      <a:pt x="1" y="0"/>
                    </a:moveTo>
                    <a:lnTo>
                      <a:pt x="1" y="3949"/>
                    </a:lnTo>
                    <a:lnTo>
                      <a:pt x="2831" y="19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79"/>
              <p:cNvSpPr/>
              <p:nvPr/>
            </p:nvSpPr>
            <p:spPr>
              <a:xfrm>
                <a:off x="2378875" y="2201125"/>
                <a:ext cx="71350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49" extrusionOk="0">
                    <a:moveTo>
                      <a:pt x="0" y="0"/>
                    </a:moveTo>
                    <a:lnTo>
                      <a:pt x="0" y="3949"/>
                    </a:lnTo>
                    <a:lnTo>
                      <a:pt x="2853" y="19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79"/>
              <p:cNvSpPr/>
              <p:nvPr/>
            </p:nvSpPr>
            <p:spPr>
              <a:xfrm>
                <a:off x="2465600" y="2201125"/>
                <a:ext cx="71350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49" extrusionOk="0">
                    <a:moveTo>
                      <a:pt x="1" y="0"/>
                    </a:moveTo>
                    <a:lnTo>
                      <a:pt x="1" y="3949"/>
                    </a:lnTo>
                    <a:lnTo>
                      <a:pt x="2854" y="19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79"/>
              <p:cNvSpPr/>
              <p:nvPr/>
            </p:nvSpPr>
            <p:spPr>
              <a:xfrm>
                <a:off x="2552900" y="2201125"/>
                <a:ext cx="70800" cy="98725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949" extrusionOk="0">
                    <a:moveTo>
                      <a:pt x="1" y="0"/>
                    </a:moveTo>
                    <a:lnTo>
                      <a:pt x="1" y="3949"/>
                    </a:lnTo>
                    <a:lnTo>
                      <a:pt x="2831" y="198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8" name="Google Shape;1728;p79"/>
            <p:cNvGrpSpPr/>
            <p:nvPr/>
          </p:nvGrpSpPr>
          <p:grpSpPr>
            <a:xfrm>
              <a:off x="1606275" y="2799700"/>
              <a:ext cx="835425" cy="530150"/>
              <a:chOff x="1779700" y="2799700"/>
              <a:chExt cx="835425" cy="530150"/>
            </a:xfrm>
          </p:grpSpPr>
          <p:sp>
            <p:nvSpPr>
              <p:cNvPr id="1729" name="Google Shape;1729;p79"/>
              <p:cNvSpPr/>
              <p:nvPr/>
            </p:nvSpPr>
            <p:spPr>
              <a:xfrm>
                <a:off x="1779700" y="2799700"/>
                <a:ext cx="835425" cy="530150"/>
              </a:xfrm>
              <a:custGeom>
                <a:avLst/>
                <a:gdLst/>
                <a:ahLst/>
                <a:cxnLst/>
                <a:rect l="l" t="t" r="r" b="b"/>
                <a:pathLst>
                  <a:path w="33417" h="21206" extrusionOk="0">
                    <a:moveTo>
                      <a:pt x="3835" y="1"/>
                    </a:moveTo>
                    <a:cubicBezTo>
                      <a:pt x="1713" y="1"/>
                      <a:pt x="1" y="1736"/>
                      <a:pt x="1" y="3836"/>
                    </a:cubicBezTo>
                    <a:lnTo>
                      <a:pt x="1" y="17371"/>
                    </a:lnTo>
                    <a:cubicBezTo>
                      <a:pt x="1" y="19494"/>
                      <a:pt x="1713" y="21206"/>
                      <a:pt x="3835" y="21206"/>
                    </a:cubicBezTo>
                    <a:lnTo>
                      <a:pt x="29582" y="21206"/>
                    </a:lnTo>
                    <a:cubicBezTo>
                      <a:pt x="31705" y="21206"/>
                      <a:pt x="33417" y="19494"/>
                      <a:pt x="33417" y="17371"/>
                    </a:cubicBezTo>
                    <a:lnTo>
                      <a:pt x="33417" y="3836"/>
                    </a:lnTo>
                    <a:cubicBezTo>
                      <a:pt x="33417" y="1736"/>
                      <a:pt x="31705" y="1"/>
                      <a:pt x="2958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79"/>
              <p:cNvSpPr/>
              <p:nvPr/>
            </p:nvSpPr>
            <p:spPr>
              <a:xfrm>
                <a:off x="2013650" y="2880750"/>
                <a:ext cx="368100" cy="368075"/>
              </a:xfrm>
              <a:custGeom>
                <a:avLst/>
                <a:gdLst/>
                <a:ahLst/>
                <a:cxnLst/>
                <a:rect l="l" t="t" r="r" b="b"/>
                <a:pathLst>
                  <a:path w="14724" h="14723" extrusionOk="0">
                    <a:moveTo>
                      <a:pt x="7351" y="0"/>
                    </a:moveTo>
                    <a:cubicBezTo>
                      <a:pt x="3288" y="0"/>
                      <a:pt x="1" y="3287"/>
                      <a:pt x="1" y="7373"/>
                    </a:cubicBezTo>
                    <a:cubicBezTo>
                      <a:pt x="1" y="11436"/>
                      <a:pt x="3288" y="14722"/>
                      <a:pt x="7351" y="14722"/>
                    </a:cubicBezTo>
                    <a:cubicBezTo>
                      <a:pt x="11414" y="14722"/>
                      <a:pt x="14723" y="11436"/>
                      <a:pt x="14723" y="7373"/>
                    </a:cubicBezTo>
                    <a:cubicBezTo>
                      <a:pt x="14723" y="3287"/>
                      <a:pt x="11414" y="0"/>
                      <a:pt x="73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79"/>
              <p:cNvSpPr/>
              <p:nvPr/>
            </p:nvSpPr>
            <p:spPr>
              <a:xfrm>
                <a:off x="2116075" y="2970325"/>
                <a:ext cx="16322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7556" extrusionOk="0">
                    <a:moveTo>
                      <a:pt x="1" y="1"/>
                    </a:moveTo>
                    <a:lnTo>
                      <a:pt x="1" y="7556"/>
                    </a:lnTo>
                    <a:lnTo>
                      <a:pt x="6529" y="379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79"/>
            <p:cNvGrpSpPr/>
            <p:nvPr/>
          </p:nvGrpSpPr>
          <p:grpSpPr>
            <a:xfrm>
              <a:off x="3314175" y="3021125"/>
              <a:ext cx="631725" cy="439975"/>
              <a:chOff x="3487600" y="3021125"/>
              <a:chExt cx="631725" cy="439975"/>
            </a:xfrm>
          </p:grpSpPr>
          <p:sp>
            <p:nvSpPr>
              <p:cNvPr id="1733" name="Google Shape;1733;p79"/>
              <p:cNvSpPr/>
              <p:nvPr/>
            </p:nvSpPr>
            <p:spPr>
              <a:xfrm>
                <a:off x="3487600" y="3021125"/>
                <a:ext cx="631725" cy="198025"/>
              </a:xfrm>
              <a:custGeom>
                <a:avLst/>
                <a:gdLst/>
                <a:ahLst/>
                <a:cxnLst/>
                <a:rect l="l" t="t" r="r" b="b"/>
                <a:pathLst>
                  <a:path w="25269" h="7921" extrusionOk="0">
                    <a:moveTo>
                      <a:pt x="3972" y="0"/>
                    </a:moveTo>
                    <a:cubicBezTo>
                      <a:pt x="1781" y="0"/>
                      <a:pt x="1" y="1780"/>
                      <a:pt x="1" y="3949"/>
                    </a:cubicBezTo>
                    <a:cubicBezTo>
                      <a:pt x="1" y="6140"/>
                      <a:pt x="1781" y="7920"/>
                      <a:pt x="3972" y="7920"/>
                    </a:cubicBezTo>
                    <a:lnTo>
                      <a:pt x="21297" y="7920"/>
                    </a:lnTo>
                    <a:cubicBezTo>
                      <a:pt x="23488" y="7920"/>
                      <a:pt x="25268" y="6140"/>
                      <a:pt x="25268" y="3949"/>
                    </a:cubicBezTo>
                    <a:cubicBezTo>
                      <a:pt x="25268" y="1780"/>
                      <a:pt x="23488" y="0"/>
                      <a:pt x="2129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08014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79"/>
              <p:cNvSpPr/>
              <p:nvPr/>
            </p:nvSpPr>
            <p:spPr>
              <a:xfrm>
                <a:off x="3551525" y="3050800"/>
                <a:ext cx="138100" cy="138675"/>
              </a:xfrm>
              <a:custGeom>
                <a:avLst/>
                <a:gdLst/>
                <a:ahLst/>
                <a:cxnLst/>
                <a:rect l="l" t="t" r="r" b="b"/>
                <a:pathLst>
                  <a:path w="5524" h="5547" extrusionOk="0">
                    <a:moveTo>
                      <a:pt x="2762" y="0"/>
                    </a:moveTo>
                    <a:cubicBezTo>
                      <a:pt x="1233" y="0"/>
                      <a:pt x="0" y="1233"/>
                      <a:pt x="0" y="2762"/>
                    </a:cubicBezTo>
                    <a:cubicBezTo>
                      <a:pt x="0" y="4291"/>
                      <a:pt x="1233" y="5547"/>
                      <a:pt x="2762" y="5547"/>
                    </a:cubicBezTo>
                    <a:cubicBezTo>
                      <a:pt x="4291" y="5547"/>
                      <a:pt x="5524" y="4291"/>
                      <a:pt x="5524" y="2762"/>
                    </a:cubicBezTo>
                    <a:cubicBezTo>
                      <a:pt x="5524" y="1233"/>
                      <a:pt x="4291" y="0"/>
                      <a:pt x="27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79"/>
              <p:cNvSpPr/>
              <p:nvPr/>
            </p:nvSpPr>
            <p:spPr>
              <a:xfrm>
                <a:off x="3487600" y="3263075"/>
                <a:ext cx="631725" cy="198025"/>
              </a:xfrm>
              <a:custGeom>
                <a:avLst/>
                <a:gdLst/>
                <a:ahLst/>
                <a:cxnLst/>
                <a:rect l="l" t="t" r="r" b="b"/>
                <a:pathLst>
                  <a:path w="25269" h="7921" extrusionOk="0">
                    <a:moveTo>
                      <a:pt x="3972" y="0"/>
                    </a:moveTo>
                    <a:cubicBezTo>
                      <a:pt x="1781" y="0"/>
                      <a:pt x="1" y="1780"/>
                      <a:pt x="1" y="3972"/>
                    </a:cubicBezTo>
                    <a:cubicBezTo>
                      <a:pt x="1" y="6163"/>
                      <a:pt x="1781" y="7920"/>
                      <a:pt x="3972" y="7920"/>
                    </a:cubicBezTo>
                    <a:lnTo>
                      <a:pt x="21297" y="7920"/>
                    </a:lnTo>
                    <a:cubicBezTo>
                      <a:pt x="23488" y="7920"/>
                      <a:pt x="25268" y="6163"/>
                      <a:pt x="25268" y="3972"/>
                    </a:cubicBezTo>
                    <a:cubicBezTo>
                      <a:pt x="25268" y="1780"/>
                      <a:pt x="23488" y="0"/>
                      <a:pt x="2129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08014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79"/>
              <p:cNvSpPr/>
              <p:nvPr/>
            </p:nvSpPr>
            <p:spPr>
              <a:xfrm>
                <a:off x="3916725" y="3293300"/>
                <a:ext cx="138675" cy="138125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525" extrusionOk="0">
                    <a:moveTo>
                      <a:pt x="2762" y="1"/>
                    </a:moveTo>
                    <a:cubicBezTo>
                      <a:pt x="1233" y="1"/>
                      <a:pt x="0" y="1233"/>
                      <a:pt x="0" y="2763"/>
                    </a:cubicBezTo>
                    <a:cubicBezTo>
                      <a:pt x="0" y="4292"/>
                      <a:pt x="1233" y="5524"/>
                      <a:pt x="2762" y="5524"/>
                    </a:cubicBezTo>
                    <a:cubicBezTo>
                      <a:pt x="4292" y="5524"/>
                      <a:pt x="5547" y="4292"/>
                      <a:pt x="5547" y="2763"/>
                    </a:cubicBezTo>
                    <a:cubicBezTo>
                      <a:pt x="5547" y="1233"/>
                      <a:pt x="4292" y="1"/>
                      <a:pt x="27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7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7" name="Google Shape;1737;p79"/>
            <p:cNvGrpSpPr/>
            <p:nvPr/>
          </p:nvGrpSpPr>
          <p:grpSpPr>
            <a:xfrm>
              <a:off x="2842275" y="2290125"/>
              <a:ext cx="651100" cy="650550"/>
              <a:chOff x="3015700" y="2290125"/>
              <a:chExt cx="651100" cy="650550"/>
            </a:xfrm>
          </p:grpSpPr>
          <p:sp>
            <p:nvSpPr>
              <p:cNvPr id="1738" name="Google Shape;1738;p79"/>
              <p:cNvSpPr/>
              <p:nvPr/>
            </p:nvSpPr>
            <p:spPr>
              <a:xfrm>
                <a:off x="3095575" y="2370025"/>
                <a:ext cx="491350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19654" h="19631" extrusionOk="0">
                    <a:moveTo>
                      <a:pt x="9838" y="0"/>
                    </a:moveTo>
                    <a:cubicBezTo>
                      <a:pt x="4406" y="0"/>
                      <a:pt x="1" y="4406"/>
                      <a:pt x="1" y="9815"/>
                    </a:cubicBezTo>
                    <a:cubicBezTo>
                      <a:pt x="1" y="15248"/>
                      <a:pt x="4406" y="19630"/>
                      <a:pt x="9838" y="19630"/>
                    </a:cubicBezTo>
                    <a:cubicBezTo>
                      <a:pt x="15248" y="19630"/>
                      <a:pt x="19653" y="15248"/>
                      <a:pt x="19653" y="9815"/>
                    </a:cubicBezTo>
                    <a:cubicBezTo>
                      <a:pt x="19653" y="4406"/>
                      <a:pt x="15248" y="0"/>
                      <a:pt x="98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79"/>
              <p:cNvSpPr/>
              <p:nvPr/>
            </p:nvSpPr>
            <p:spPr>
              <a:xfrm>
                <a:off x="3015700" y="2290125"/>
                <a:ext cx="651100" cy="650550"/>
              </a:xfrm>
              <a:custGeom>
                <a:avLst/>
                <a:gdLst/>
                <a:ahLst/>
                <a:cxnLst/>
                <a:rect l="l" t="t" r="r" b="b"/>
                <a:pathLst>
                  <a:path w="26044" h="26022" extrusionOk="0">
                    <a:moveTo>
                      <a:pt x="13033" y="3607"/>
                    </a:moveTo>
                    <a:cubicBezTo>
                      <a:pt x="18215" y="3607"/>
                      <a:pt x="22438" y="7807"/>
                      <a:pt x="22438" y="13011"/>
                    </a:cubicBezTo>
                    <a:cubicBezTo>
                      <a:pt x="22438" y="18215"/>
                      <a:pt x="18215" y="22438"/>
                      <a:pt x="13033" y="22438"/>
                    </a:cubicBezTo>
                    <a:cubicBezTo>
                      <a:pt x="7829" y="22438"/>
                      <a:pt x="3607" y="18215"/>
                      <a:pt x="3607" y="13011"/>
                    </a:cubicBezTo>
                    <a:cubicBezTo>
                      <a:pt x="3607" y="7807"/>
                      <a:pt x="7829" y="3607"/>
                      <a:pt x="13033" y="3607"/>
                    </a:cubicBezTo>
                    <a:close/>
                    <a:moveTo>
                      <a:pt x="13033" y="1"/>
                    </a:moveTo>
                    <a:cubicBezTo>
                      <a:pt x="5844" y="1"/>
                      <a:pt x="0" y="5821"/>
                      <a:pt x="0" y="13011"/>
                    </a:cubicBezTo>
                    <a:cubicBezTo>
                      <a:pt x="0" y="20201"/>
                      <a:pt x="5844" y="26022"/>
                      <a:pt x="13033" y="26022"/>
                    </a:cubicBezTo>
                    <a:cubicBezTo>
                      <a:pt x="20201" y="26022"/>
                      <a:pt x="26044" y="20201"/>
                      <a:pt x="26044" y="13011"/>
                    </a:cubicBezTo>
                    <a:cubicBezTo>
                      <a:pt x="26044" y="5821"/>
                      <a:pt x="20201" y="1"/>
                      <a:pt x="130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79"/>
              <p:cNvSpPr/>
              <p:nvPr/>
            </p:nvSpPr>
            <p:spPr>
              <a:xfrm>
                <a:off x="3233675" y="2508125"/>
                <a:ext cx="215150" cy="214575"/>
              </a:xfrm>
              <a:custGeom>
                <a:avLst/>
                <a:gdLst/>
                <a:ahLst/>
                <a:cxnLst/>
                <a:rect l="l" t="t" r="r" b="b"/>
                <a:pathLst>
                  <a:path w="8606" h="8583" extrusionOk="0">
                    <a:moveTo>
                      <a:pt x="4292" y="3059"/>
                    </a:moveTo>
                    <a:cubicBezTo>
                      <a:pt x="4976" y="3059"/>
                      <a:pt x="5547" y="3629"/>
                      <a:pt x="5547" y="4314"/>
                    </a:cubicBezTo>
                    <a:cubicBezTo>
                      <a:pt x="5547" y="4999"/>
                      <a:pt x="4976" y="5570"/>
                      <a:pt x="4292" y="5570"/>
                    </a:cubicBezTo>
                    <a:cubicBezTo>
                      <a:pt x="3584" y="5570"/>
                      <a:pt x="3036" y="4999"/>
                      <a:pt x="3036" y="4314"/>
                    </a:cubicBezTo>
                    <a:cubicBezTo>
                      <a:pt x="3036" y="3629"/>
                      <a:pt x="3584" y="3059"/>
                      <a:pt x="4292" y="3059"/>
                    </a:cubicBezTo>
                    <a:close/>
                    <a:moveTo>
                      <a:pt x="3789" y="0"/>
                    </a:moveTo>
                    <a:cubicBezTo>
                      <a:pt x="3675" y="0"/>
                      <a:pt x="3561" y="91"/>
                      <a:pt x="3538" y="183"/>
                    </a:cubicBezTo>
                    <a:lnTo>
                      <a:pt x="3287" y="1187"/>
                    </a:lnTo>
                    <a:cubicBezTo>
                      <a:pt x="3128" y="1256"/>
                      <a:pt x="2945" y="1324"/>
                      <a:pt x="2785" y="1415"/>
                    </a:cubicBezTo>
                    <a:lnTo>
                      <a:pt x="1918" y="890"/>
                    </a:lnTo>
                    <a:cubicBezTo>
                      <a:pt x="1880" y="871"/>
                      <a:pt x="1834" y="860"/>
                      <a:pt x="1789" y="860"/>
                    </a:cubicBezTo>
                    <a:cubicBezTo>
                      <a:pt x="1725" y="860"/>
                      <a:pt x="1661" y="883"/>
                      <a:pt x="1621" y="936"/>
                    </a:cubicBezTo>
                    <a:lnTo>
                      <a:pt x="914" y="1644"/>
                    </a:lnTo>
                    <a:cubicBezTo>
                      <a:pt x="822" y="1735"/>
                      <a:pt x="799" y="1849"/>
                      <a:pt x="868" y="1963"/>
                    </a:cubicBezTo>
                    <a:lnTo>
                      <a:pt x="1393" y="2808"/>
                    </a:lnTo>
                    <a:cubicBezTo>
                      <a:pt x="1302" y="2967"/>
                      <a:pt x="1233" y="3150"/>
                      <a:pt x="1165" y="3333"/>
                    </a:cubicBezTo>
                    <a:lnTo>
                      <a:pt x="206" y="3561"/>
                    </a:lnTo>
                    <a:cubicBezTo>
                      <a:pt x="92" y="3584"/>
                      <a:pt x="0" y="3698"/>
                      <a:pt x="0" y="3812"/>
                    </a:cubicBezTo>
                    <a:lnTo>
                      <a:pt x="0" y="4816"/>
                    </a:lnTo>
                    <a:cubicBezTo>
                      <a:pt x="0" y="4930"/>
                      <a:pt x="92" y="5022"/>
                      <a:pt x="206" y="5067"/>
                    </a:cubicBezTo>
                    <a:lnTo>
                      <a:pt x="1165" y="5296"/>
                    </a:lnTo>
                    <a:cubicBezTo>
                      <a:pt x="1233" y="5478"/>
                      <a:pt x="1302" y="5661"/>
                      <a:pt x="1393" y="5821"/>
                    </a:cubicBezTo>
                    <a:lnTo>
                      <a:pt x="868" y="6665"/>
                    </a:lnTo>
                    <a:cubicBezTo>
                      <a:pt x="799" y="6779"/>
                      <a:pt x="822" y="6893"/>
                      <a:pt x="914" y="6985"/>
                    </a:cubicBezTo>
                    <a:lnTo>
                      <a:pt x="1621" y="7692"/>
                    </a:lnTo>
                    <a:cubicBezTo>
                      <a:pt x="1661" y="7746"/>
                      <a:pt x="1725" y="7768"/>
                      <a:pt x="1789" y="7768"/>
                    </a:cubicBezTo>
                    <a:cubicBezTo>
                      <a:pt x="1834" y="7768"/>
                      <a:pt x="1880" y="7757"/>
                      <a:pt x="1918" y="7738"/>
                    </a:cubicBezTo>
                    <a:lnTo>
                      <a:pt x="2785" y="7213"/>
                    </a:lnTo>
                    <a:cubicBezTo>
                      <a:pt x="2945" y="7304"/>
                      <a:pt x="3128" y="7373"/>
                      <a:pt x="3287" y="7418"/>
                    </a:cubicBezTo>
                    <a:lnTo>
                      <a:pt x="3538" y="8400"/>
                    </a:lnTo>
                    <a:cubicBezTo>
                      <a:pt x="3561" y="8514"/>
                      <a:pt x="3675" y="8582"/>
                      <a:pt x="3789" y="8582"/>
                    </a:cubicBezTo>
                    <a:lnTo>
                      <a:pt x="4794" y="8582"/>
                    </a:lnTo>
                    <a:cubicBezTo>
                      <a:pt x="4908" y="8582"/>
                      <a:pt x="4999" y="8514"/>
                      <a:pt x="5045" y="8400"/>
                    </a:cubicBezTo>
                    <a:lnTo>
                      <a:pt x="5273" y="7418"/>
                    </a:lnTo>
                    <a:cubicBezTo>
                      <a:pt x="5456" y="7373"/>
                      <a:pt x="5616" y="7304"/>
                      <a:pt x="5798" y="7213"/>
                    </a:cubicBezTo>
                    <a:lnTo>
                      <a:pt x="6643" y="7738"/>
                    </a:lnTo>
                    <a:cubicBezTo>
                      <a:pt x="6690" y="7757"/>
                      <a:pt x="6737" y="7768"/>
                      <a:pt x="6783" y="7768"/>
                    </a:cubicBezTo>
                    <a:cubicBezTo>
                      <a:pt x="6847" y="7768"/>
                      <a:pt x="6909" y="7746"/>
                      <a:pt x="6962" y="7692"/>
                    </a:cubicBezTo>
                    <a:lnTo>
                      <a:pt x="7670" y="6985"/>
                    </a:lnTo>
                    <a:cubicBezTo>
                      <a:pt x="7738" y="6893"/>
                      <a:pt x="7761" y="6779"/>
                      <a:pt x="7715" y="6665"/>
                    </a:cubicBezTo>
                    <a:lnTo>
                      <a:pt x="7190" y="5821"/>
                    </a:lnTo>
                    <a:cubicBezTo>
                      <a:pt x="7282" y="5661"/>
                      <a:pt x="7350" y="5478"/>
                      <a:pt x="7396" y="5296"/>
                    </a:cubicBezTo>
                    <a:lnTo>
                      <a:pt x="8400" y="5067"/>
                    </a:lnTo>
                    <a:cubicBezTo>
                      <a:pt x="8514" y="5022"/>
                      <a:pt x="8606" y="4930"/>
                      <a:pt x="8606" y="4816"/>
                    </a:cubicBezTo>
                    <a:lnTo>
                      <a:pt x="8606" y="3812"/>
                    </a:lnTo>
                    <a:cubicBezTo>
                      <a:pt x="8606" y="3698"/>
                      <a:pt x="8514" y="3584"/>
                      <a:pt x="8400" y="3561"/>
                    </a:cubicBezTo>
                    <a:lnTo>
                      <a:pt x="7396" y="3333"/>
                    </a:lnTo>
                    <a:cubicBezTo>
                      <a:pt x="7350" y="3150"/>
                      <a:pt x="7282" y="2967"/>
                      <a:pt x="7190" y="2808"/>
                    </a:cubicBezTo>
                    <a:lnTo>
                      <a:pt x="7715" y="1963"/>
                    </a:lnTo>
                    <a:cubicBezTo>
                      <a:pt x="7761" y="1849"/>
                      <a:pt x="7738" y="1735"/>
                      <a:pt x="7670" y="1644"/>
                    </a:cubicBezTo>
                    <a:lnTo>
                      <a:pt x="6962" y="936"/>
                    </a:lnTo>
                    <a:cubicBezTo>
                      <a:pt x="6909" y="883"/>
                      <a:pt x="6847" y="860"/>
                      <a:pt x="6783" y="860"/>
                    </a:cubicBezTo>
                    <a:cubicBezTo>
                      <a:pt x="6737" y="860"/>
                      <a:pt x="6690" y="871"/>
                      <a:pt x="6643" y="890"/>
                    </a:cubicBezTo>
                    <a:lnTo>
                      <a:pt x="5798" y="1415"/>
                    </a:lnTo>
                    <a:cubicBezTo>
                      <a:pt x="5616" y="1324"/>
                      <a:pt x="5456" y="1256"/>
                      <a:pt x="5273" y="1187"/>
                    </a:cubicBezTo>
                    <a:lnTo>
                      <a:pt x="5045" y="183"/>
                    </a:lnTo>
                    <a:cubicBezTo>
                      <a:pt x="4999" y="91"/>
                      <a:pt x="4908" y="0"/>
                      <a:pt x="47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1" name="Google Shape;1741;p79"/>
            <p:cNvGrpSpPr/>
            <p:nvPr/>
          </p:nvGrpSpPr>
          <p:grpSpPr>
            <a:xfrm>
              <a:off x="1690150" y="1989975"/>
              <a:ext cx="525600" cy="525575"/>
              <a:chOff x="1863575" y="1989975"/>
              <a:chExt cx="525600" cy="525575"/>
            </a:xfrm>
          </p:grpSpPr>
          <p:sp>
            <p:nvSpPr>
              <p:cNvPr id="1742" name="Google Shape;1742;p79"/>
              <p:cNvSpPr/>
              <p:nvPr/>
            </p:nvSpPr>
            <p:spPr>
              <a:xfrm>
                <a:off x="1863575" y="1989975"/>
                <a:ext cx="525600" cy="525575"/>
              </a:xfrm>
              <a:custGeom>
                <a:avLst/>
                <a:gdLst/>
                <a:ahLst/>
                <a:cxnLst/>
                <a:rect l="l" t="t" r="r" b="b"/>
                <a:pathLst>
                  <a:path w="21024" h="21023" extrusionOk="0">
                    <a:moveTo>
                      <a:pt x="10523" y="1"/>
                    </a:moveTo>
                    <a:cubicBezTo>
                      <a:pt x="4703" y="1"/>
                      <a:pt x="1" y="4703"/>
                      <a:pt x="1" y="10523"/>
                    </a:cubicBezTo>
                    <a:cubicBezTo>
                      <a:pt x="1" y="16321"/>
                      <a:pt x="4703" y="21023"/>
                      <a:pt x="10523" y="21023"/>
                    </a:cubicBezTo>
                    <a:cubicBezTo>
                      <a:pt x="16321" y="21023"/>
                      <a:pt x="21023" y="16321"/>
                      <a:pt x="21023" y="10523"/>
                    </a:cubicBezTo>
                    <a:cubicBezTo>
                      <a:pt x="21023" y="4703"/>
                      <a:pt x="16321" y="1"/>
                      <a:pt x="105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79"/>
              <p:cNvSpPr/>
              <p:nvPr/>
            </p:nvSpPr>
            <p:spPr>
              <a:xfrm>
                <a:off x="1962875" y="2089275"/>
                <a:ext cx="327000" cy="32700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3080" extrusionOk="0">
                    <a:moveTo>
                      <a:pt x="6551" y="0"/>
                    </a:moveTo>
                    <a:cubicBezTo>
                      <a:pt x="2922" y="0"/>
                      <a:pt x="1" y="2922"/>
                      <a:pt x="1" y="6551"/>
                    </a:cubicBezTo>
                    <a:cubicBezTo>
                      <a:pt x="1" y="10158"/>
                      <a:pt x="2922" y="13079"/>
                      <a:pt x="6551" y="13079"/>
                    </a:cubicBezTo>
                    <a:cubicBezTo>
                      <a:pt x="10158" y="13079"/>
                      <a:pt x="13079" y="10158"/>
                      <a:pt x="13079" y="6551"/>
                    </a:cubicBezTo>
                    <a:cubicBezTo>
                      <a:pt x="13079" y="2922"/>
                      <a:pt x="10158" y="0"/>
                      <a:pt x="65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79"/>
              <p:cNvSpPr/>
              <p:nvPr/>
            </p:nvSpPr>
            <p:spPr>
              <a:xfrm>
                <a:off x="2103250" y="2330650"/>
                <a:ext cx="462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823" extrusionOk="0">
                    <a:moveTo>
                      <a:pt x="1" y="1"/>
                    </a:moveTo>
                    <a:cubicBezTo>
                      <a:pt x="69" y="457"/>
                      <a:pt x="457" y="822"/>
                      <a:pt x="936" y="822"/>
                    </a:cubicBezTo>
                    <a:cubicBezTo>
                      <a:pt x="1393" y="822"/>
                      <a:pt x="1781" y="457"/>
                      <a:pt x="1849" y="1"/>
                    </a:cubicBezTo>
                    <a:lnTo>
                      <a:pt x="1849" y="1"/>
                    </a:lnTo>
                    <a:cubicBezTo>
                      <a:pt x="1461" y="23"/>
                      <a:pt x="1142" y="23"/>
                      <a:pt x="936" y="23"/>
                    </a:cubicBezTo>
                    <a:cubicBezTo>
                      <a:pt x="708" y="23"/>
                      <a:pt x="389" y="2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79"/>
              <p:cNvSpPr/>
              <p:nvPr/>
            </p:nvSpPr>
            <p:spPr>
              <a:xfrm>
                <a:off x="2067300" y="2154325"/>
                <a:ext cx="118150" cy="117000"/>
              </a:xfrm>
              <a:custGeom>
                <a:avLst/>
                <a:gdLst/>
                <a:ahLst/>
                <a:cxnLst/>
                <a:rect l="l" t="t" r="r" b="b"/>
                <a:pathLst>
                  <a:path w="4726" h="4680" extrusionOk="0">
                    <a:moveTo>
                      <a:pt x="2374" y="1"/>
                    </a:moveTo>
                    <a:cubicBezTo>
                      <a:pt x="1279" y="1"/>
                      <a:pt x="389" y="891"/>
                      <a:pt x="389" y="1964"/>
                    </a:cubicBezTo>
                    <a:cubicBezTo>
                      <a:pt x="389" y="2808"/>
                      <a:pt x="252" y="3630"/>
                      <a:pt x="1" y="4406"/>
                    </a:cubicBezTo>
                    <a:cubicBezTo>
                      <a:pt x="594" y="4566"/>
                      <a:pt x="1393" y="4680"/>
                      <a:pt x="2374" y="4680"/>
                    </a:cubicBezTo>
                    <a:cubicBezTo>
                      <a:pt x="3333" y="4680"/>
                      <a:pt x="4132" y="4566"/>
                      <a:pt x="4725" y="4406"/>
                    </a:cubicBezTo>
                    <a:cubicBezTo>
                      <a:pt x="4474" y="3607"/>
                      <a:pt x="4337" y="2785"/>
                      <a:pt x="4337" y="1964"/>
                    </a:cubicBezTo>
                    <a:cubicBezTo>
                      <a:pt x="4337" y="891"/>
                      <a:pt x="3447" y="1"/>
                      <a:pt x="23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79"/>
              <p:cNvSpPr/>
              <p:nvPr/>
            </p:nvSpPr>
            <p:spPr>
              <a:xfrm>
                <a:off x="2052475" y="2277000"/>
                <a:ext cx="147800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5912" h="1645" extrusionOk="0">
                    <a:moveTo>
                      <a:pt x="411" y="1"/>
                    </a:moveTo>
                    <a:cubicBezTo>
                      <a:pt x="320" y="252"/>
                      <a:pt x="206" y="503"/>
                      <a:pt x="69" y="754"/>
                    </a:cubicBezTo>
                    <a:cubicBezTo>
                      <a:pt x="23" y="845"/>
                      <a:pt x="0" y="891"/>
                      <a:pt x="0" y="891"/>
                    </a:cubicBezTo>
                    <a:cubicBezTo>
                      <a:pt x="0" y="1302"/>
                      <a:pt x="1324" y="1644"/>
                      <a:pt x="2967" y="1644"/>
                    </a:cubicBezTo>
                    <a:cubicBezTo>
                      <a:pt x="4588" y="1644"/>
                      <a:pt x="5912" y="1302"/>
                      <a:pt x="5912" y="891"/>
                    </a:cubicBezTo>
                    <a:cubicBezTo>
                      <a:pt x="5912" y="891"/>
                      <a:pt x="5889" y="845"/>
                      <a:pt x="5843" y="754"/>
                    </a:cubicBezTo>
                    <a:cubicBezTo>
                      <a:pt x="5706" y="503"/>
                      <a:pt x="5592" y="252"/>
                      <a:pt x="5501" y="1"/>
                    </a:cubicBezTo>
                    <a:cubicBezTo>
                      <a:pt x="4771" y="206"/>
                      <a:pt x="3858" y="298"/>
                      <a:pt x="2967" y="298"/>
                    </a:cubicBezTo>
                    <a:cubicBezTo>
                      <a:pt x="2054" y="298"/>
                      <a:pt x="1141" y="206"/>
                      <a:pt x="4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7" name="Google Shape;1747;p79"/>
            <p:cNvGrpSpPr/>
            <p:nvPr/>
          </p:nvGrpSpPr>
          <p:grpSpPr>
            <a:xfrm>
              <a:off x="2958675" y="1932050"/>
              <a:ext cx="985500" cy="308175"/>
              <a:chOff x="3132100" y="1876425"/>
              <a:chExt cx="985500" cy="308175"/>
            </a:xfrm>
          </p:grpSpPr>
          <p:sp>
            <p:nvSpPr>
              <p:cNvPr id="1748" name="Google Shape;1748;p79"/>
              <p:cNvSpPr/>
              <p:nvPr/>
            </p:nvSpPr>
            <p:spPr>
              <a:xfrm>
                <a:off x="3132100" y="1876425"/>
                <a:ext cx="985500" cy="308175"/>
              </a:xfrm>
              <a:custGeom>
                <a:avLst/>
                <a:gdLst/>
                <a:ahLst/>
                <a:cxnLst/>
                <a:rect l="l" t="t" r="r" b="b"/>
                <a:pathLst>
                  <a:path w="39420" h="12327" extrusionOk="0">
                    <a:moveTo>
                      <a:pt x="2785" y="1"/>
                    </a:moveTo>
                    <a:cubicBezTo>
                      <a:pt x="1256" y="1"/>
                      <a:pt x="1" y="1256"/>
                      <a:pt x="1" y="2808"/>
                    </a:cubicBezTo>
                    <a:lnTo>
                      <a:pt x="1" y="9542"/>
                    </a:lnTo>
                    <a:cubicBezTo>
                      <a:pt x="1" y="11071"/>
                      <a:pt x="1256" y="12326"/>
                      <a:pt x="2785" y="12326"/>
                    </a:cubicBezTo>
                    <a:lnTo>
                      <a:pt x="36635" y="12326"/>
                    </a:lnTo>
                    <a:cubicBezTo>
                      <a:pt x="38187" y="12326"/>
                      <a:pt x="39420" y="11071"/>
                      <a:pt x="39420" y="9542"/>
                    </a:cubicBezTo>
                    <a:lnTo>
                      <a:pt x="39420" y="2808"/>
                    </a:lnTo>
                    <a:cubicBezTo>
                      <a:pt x="39420" y="1256"/>
                      <a:pt x="38187" y="1"/>
                      <a:pt x="366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6000"/>
                  </a:schemeClr>
                </a:outerShdw>
                <a:reflection stA="10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79"/>
              <p:cNvSpPr/>
              <p:nvPr/>
            </p:nvSpPr>
            <p:spPr>
              <a:xfrm>
                <a:off x="3339250" y="1947750"/>
                <a:ext cx="57122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22849" h="2147" extrusionOk="0">
                    <a:moveTo>
                      <a:pt x="1073" y="1"/>
                    </a:moveTo>
                    <a:cubicBezTo>
                      <a:pt x="480" y="1"/>
                      <a:pt x="0" y="480"/>
                      <a:pt x="0" y="1074"/>
                    </a:cubicBezTo>
                    <a:cubicBezTo>
                      <a:pt x="0" y="1667"/>
                      <a:pt x="480" y="2146"/>
                      <a:pt x="1073" y="2146"/>
                    </a:cubicBezTo>
                    <a:lnTo>
                      <a:pt x="21776" y="2146"/>
                    </a:lnTo>
                    <a:cubicBezTo>
                      <a:pt x="22369" y="2146"/>
                      <a:pt x="22848" y="1667"/>
                      <a:pt x="22848" y="1074"/>
                    </a:cubicBezTo>
                    <a:cubicBezTo>
                      <a:pt x="22848" y="480"/>
                      <a:pt x="22369" y="1"/>
                      <a:pt x="217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9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79"/>
              <p:cNvSpPr/>
              <p:nvPr/>
            </p:nvSpPr>
            <p:spPr>
              <a:xfrm>
                <a:off x="3476775" y="2063025"/>
                <a:ext cx="296175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2124" extrusionOk="0">
                    <a:moveTo>
                      <a:pt x="1073" y="0"/>
                    </a:moveTo>
                    <a:cubicBezTo>
                      <a:pt x="479" y="0"/>
                      <a:pt x="0" y="480"/>
                      <a:pt x="0" y="1050"/>
                    </a:cubicBezTo>
                    <a:cubicBezTo>
                      <a:pt x="0" y="1644"/>
                      <a:pt x="479" y="2123"/>
                      <a:pt x="1073" y="2123"/>
                    </a:cubicBezTo>
                    <a:lnTo>
                      <a:pt x="10774" y="2123"/>
                    </a:lnTo>
                    <a:cubicBezTo>
                      <a:pt x="11367" y="2123"/>
                      <a:pt x="11846" y="1644"/>
                      <a:pt x="11846" y="1050"/>
                    </a:cubicBezTo>
                    <a:cubicBezTo>
                      <a:pt x="11846" y="480"/>
                      <a:pt x="11367" y="0"/>
                      <a:pt x="1077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9000"/>
                  </a:schemeClr>
                </a:outerShdw>
                <a:reflection stA="9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1" name="Google Shape;1751;p79"/>
            <p:cNvGrpSpPr/>
            <p:nvPr/>
          </p:nvGrpSpPr>
          <p:grpSpPr>
            <a:xfrm rot="5400000">
              <a:off x="3512803" y="1122510"/>
              <a:ext cx="490684" cy="372039"/>
              <a:chOff x="7002090" y="3300197"/>
              <a:chExt cx="490684" cy="372039"/>
            </a:xfrm>
          </p:grpSpPr>
          <p:sp>
            <p:nvSpPr>
              <p:cNvPr id="1752" name="Google Shape;1752;p79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79"/>
              <p:cNvSpPr/>
              <p:nvPr/>
            </p:nvSpPr>
            <p:spPr>
              <a:xfrm>
                <a:off x="7002090" y="3626936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4" name="Google Shape;1754;p79"/>
            <p:cNvGrpSpPr/>
            <p:nvPr/>
          </p:nvGrpSpPr>
          <p:grpSpPr>
            <a:xfrm rot="-5400000">
              <a:off x="3151172" y="3703872"/>
              <a:ext cx="600510" cy="600510"/>
              <a:chOff x="5289166" y="402821"/>
              <a:chExt cx="801000" cy="801000"/>
            </a:xfrm>
          </p:grpSpPr>
          <p:sp>
            <p:nvSpPr>
              <p:cNvPr id="1755" name="Google Shape;1755;p79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79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7" name="Google Shape;1757;p79"/>
            <p:cNvSpPr/>
            <p:nvPr/>
          </p:nvSpPr>
          <p:spPr>
            <a:xfrm flipH="1">
              <a:off x="1634703" y="1224494"/>
              <a:ext cx="611684" cy="80407"/>
            </a:xfrm>
            <a:custGeom>
              <a:avLst/>
              <a:gdLst/>
              <a:ahLst/>
              <a:cxnLst/>
              <a:rect l="l" t="t" r="r" b="b"/>
              <a:pathLst>
                <a:path w="40684" h="5348" extrusionOk="0">
                  <a:moveTo>
                    <a:pt x="2682" y="0"/>
                  </a:moveTo>
                  <a:cubicBezTo>
                    <a:pt x="1201" y="0"/>
                    <a:pt x="1" y="1201"/>
                    <a:pt x="1" y="2681"/>
                  </a:cubicBezTo>
                  <a:cubicBezTo>
                    <a:pt x="1" y="4163"/>
                    <a:pt x="1201" y="5347"/>
                    <a:pt x="2682" y="5347"/>
                  </a:cubicBezTo>
                  <a:lnTo>
                    <a:pt x="38003" y="5347"/>
                  </a:lnTo>
                  <a:cubicBezTo>
                    <a:pt x="39483" y="5347"/>
                    <a:pt x="40684" y="4163"/>
                    <a:pt x="40684" y="2681"/>
                  </a:cubicBezTo>
                  <a:cubicBezTo>
                    <a:pt x="40684" y="1201"/>
                    <a:pt x="39483" y="0"/>
                    <a:pt x="38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9"/>
            <p:cNvSpPr/>
            <p:nvPr/>
          </p:nvSpPr>
          <p:spPr>
            <a:xfrm flipH="1">
              <a:off x="1938199" y="1392751"/>
              <a:ext cx="308187" cy="80407"/>
            </a:xfrm>
            <a:custGeom>
              <a:avLst/>
              <a:gdLst/>
              <a:ahLst/>
              <a:cxnLst/>
              <a:rect l="l" t="t" r="r" b="b"/>
              <a:pathLst>
                <a:path w="20498" h="5348" extrusionOk="0">
                  <a:moveTo>
                    <a:pt x="2682" y="1"/>
                  </a:moveTo>
                  <a:cubicBezTo>
                    <a:pt x="1201" y="1"/>
                    <a:pt x="1" y="1202"/>
                    <a:pt x="1" y="2682"/>
                  </a:cubicBezTo>
                  <a:cubicBezTo>
                    <a:pt x="1" y="4163"/>
                    <a:pt x="1201" y="5348"/>
                    <a:pt x="2682" y="5348"/>
                  </a:cubicBezTo>
                  <a:lnTo>
                    <a:pt x="17817" y="5348"/>
                  </a:lnTo>
                  <a:cubicBezTo>
                    <a:pt x="19298" y="5348"/>
                    <a:pt x="20498" y="4163"/>
                    <a:pt x="20498" y="2682"/>
                  </a:cubicBezTo>
                  <a:cubicBezTo>
                    <a:pt x="20498" y="1202"/>
                    <a:pt x="19298" y="1"/>
                    <a:pt x="178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  <a:reflection stA="11000" endPos="9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39C7AA-73C1-2EC8-5450-2A1C806B7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39" y="2737050"/>
            <a:ext cx="3218093" cy="15814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78"/>
          <p:cNvSpPr txBox="1">
            <a:spLocks noGrp="1"/>
          </p:cNvSpPr>
          <p:nvPr>
            <p:ph type="title"/>
          </p:nvPr>
        </p:nvSpPr>
        <p:spPr>
          <a:xfrm>
            <a:off x="564904" y="437649"/>
            <a:ext cx="454276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Components of HTTP response</a:t>
            </a:r>
            <a:endParaRPr sz="2000" dirty="0"/>
          </a:p>
        </p:txBody>
      </p:sp>
      <p:grpSp>
        <p:nvGrpSpPr>
          <p:cNvPr id="1614" name="Google Shape;1614;p78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1615" name="Google Shape;1615;p78"/>
            <p:cNvSpPr/>
            <p:nvPr/>
          </p:nvSpPr>
          <p:spPr>
            <a:xfrm>
              <a:off x="5114109" y="3393901"/>
              <a:ext cx="305056" cy="711891"/>
            </a:xfrm>
            <a:custGeom>
              <a:avLst/>
              <a:gdLst/>
              <a:ahLst/>
              <a:cxnLst/>
              <a:rect l="l" t="t" r="r" b="b"/>
              <a:pathLst>
                <a:path w="27098" h="63237" extrusionOk="0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8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avLst/>
              <a:gdLst/>
              <a:ahLst/>
              <a:cxnLst/>
              <a:rect l="l" t="t" r="r" b="b"/>
              <a:pathLst>
                <a:path w="28348" h="89777" extrusionOk="0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7" name="Google Shape;1617;p78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1618" name="Google Shape;1618;p78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avLst/>
                <a:gdLst/>
                <a:ahLst/>
                <a:cxnLst/>
                <a:rect l="l" t="t" r="r" b="b"/>
                <a:pathLst>
                  <a:path w="103376" h="209511" extrusionOk="0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78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694" extrusionOk="0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78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avLst/>
                <a:gdLst/>
                <a:ahLst/>
                <a:cxnLst/>
                <a:rect l="l" t="t" r="r" b="b"/>
                <a:pathLst>
                  <a:path w="81648" h="59934" extrusionOk="0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78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50" h="23600" extrusionOk="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78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avLst/>
                <a:gdLst/>
                <a:ahLst/>
                <a:cxnLst/>
                <a:rect l="l" t="t" r="r" b="b"/>
                <a:pathLst>
                  <a:path w="29149" h="23600" extrusionOk="0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78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1" extrusionOk="0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78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avLst/>
                <a:gdLst/>
                <a:ahLst/>
                <a:cxnLst/>
                <a:rect l="l" t="t" r="r" b="b"/>
                <a:pathLst>
                  <a:path w="63583" h="2510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78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495" extrusionOk="0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78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14622" extrusionOk="0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78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avLst/>
                <a:gdLst/>
                <a:ahLst/>
                <a:cxnLst/>
                <a:rect l="l" t="t" r="r" b="b"/>
                <a:pathLst>
                  <a:path w="99074" h="94304" extrusionOk="0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78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avLst/>
                <a:gdLst/>
                <a:ahLst/>
                <a:cxnLst/>
                <a:rect l="l" t="t" r="r" b="b"/>
                <a:pathLst>
                  <a:path w="41962" h="42056" extrusionOk="0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dist="19050" dir="5400000" algn="bl" rotWithShape="0">
                  <a:schemeClr val="dk1">
                    <a:alpha val="32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78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avLst/>
                <a:gdLst/>
                <a:ahLst/>
                <a:cxnLst/>
                <a:rect l="l" t="t" r="r" b="b"/>
                <a:pathLst>
                  <a:path w="14949" h="14981" extrusionOk="0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78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avLst/>
                <a:gdLst/>
                <a:ahLst/>
                <a:cxnLst/>
                <a:rect l="l" t="t" r="r" b="b"/>
                <a:pathLst>
                  <a:path w="28728" h="16476" extrusionOk="0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78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33171" h="2838" extrusionOk="0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78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19875" h="2838" extrusionOk="0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78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40684" h="5348" extrusionOk="0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78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avLst/>
                <a:gdLst/>
                <a:ahLst/>
                <a:cxnLst/>
                <a:rect l="l" t="t" r="r" b="b"/>
                <a:pathLst>
                  <a:path w="20498" h="5348" extrusionOk="0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78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avLst/>
                <a:gdLst/>
                <a:ahLst/>
                <a:cxnLst/>
                <a:rect l="l" t="t" r="r" b="b"/>
                <a:pathLst>
                  <a:path w="70425" h="99837" extrusionOk="0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dist="19050" dir="12780000" algn="bl" rotWithShape="0">
                  <a:schemeClr val="dk1">
                    <a:alpha val="4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78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avLst/>
                <a:gdLst/>
                <a:ahLst/>
                <a:cxnLst/>
                <a:rect l="l" t="t" r="r" b="b"/>
                <a:pathLst>
                  <a:path w="41479" h="49319" extrusionOk="0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78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avLst/>
                <a:gdLst/>
                <a:ahLst/>
                <a:cxnLst/>
                <a:rect l="l" t="t" r="r" b="b"/>
                <a:pathLst>
                  <a:path w="65639" h="18893" extrusionOk="0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78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avLst/>
                <a:gdLst/>
                <a:ahLst/>
                <a:cxnLst/>
                <a:rect l="l" t="t" r="r" b="b"/>
                <a:pathLst>
                  <a:path w="13811" h="12611" extrusionOk="0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78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23164" h="1965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78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1965" extrusionOk="0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78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avLst/>
                <a:gdLst/>
                <a:ahLst/>
                <a:cxnLst/>
                <a:rect l="l" t="t" r="r" b="b"/>
                <a:pathLst>
                  <a:path w="13874" h="1980" extrusionOk="0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78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avLst/>
                <a:gdLst/>
                <a:ahLst/>
                <a:cxnLst/>
                <a:rect l="l" t="t" r="r" b="b"/>
                <a:pathLst>
                  <a:path w="47792" h="47885" extrusionOk="0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dist="19050" dir="384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78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44159" extrusionOk="0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78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avLst/>
                <a:gdLst/>
                <a:ahLst/>
                <a:cxnLst/>
                <a:rect l="l" t="t" r="r" b="b"/>
                <a:pathLst>
                  <a:path w="44082" h="35368" extrusionOk="0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78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avLst/>
                <a:gdLst/>
                <a:ahLst/>
                <a:cxnLst/>
                <a:rect l="l" t="t" r="r" b="b"/>
                <a:pathLst>
                  <a:path w="10164" h="10180" extrusionOk="0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78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avLst/>
                <a:gdLst/>
                <a:ahLst/>
                <a:cxnLst/>
                <a:rect l="l" t="t" r="r" b="b"/>
                <a:pathLst>
                  <a:path w="51938" h="52031" extrusionOk="0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dist="19050" dir="5400000" algn="bl" rotWithShape="0">
                  <a:schemeClr val="dk1">
                    <a:alpha val="38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78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avLst/>
                <a:gdLst/>
                <a:ahLst/>
                <a:cxnLst/>
                <a:rect l="l" t="t" r="r" b="b"/>
                <a:pathLst>
                  <a:path w="32797" h="34387" extrusionOk="0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78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avLst/>
                <a:gdLst/>
                <a:ahLst/>
                <a:cxnLst/>
                <a:rect l="l" t="t" r="r" b="b"/>
                <a:pathLst>
                  <a:path w="69474" h="12299" extrusionOk="0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dist="19050" dir="5400000" algn="bl" rotWithShape="0">
                  <a:schemeClr val="dk1">
                    <a:alpha val="3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78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59436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78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1483" extrusionOk="0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78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101" extrusionOk="0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3000"/>
                  </a:schemeClr>
                </a:outerShdw>
                <a:reflection stA="11000" endPos="9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2" name="Google Shape;1652;p78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1653" name="Google Shape;1653;p78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78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78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1656" name="Google Shape;1656;p78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avLst/>
                <a:gdLst/>
                <a:ahLst/>
                <a:cxnLst/>
                <a:rect l="l" t="t" r="r" b="b"/>
                <a:pathLst>
                  <a:path w="53315" h="53315" extrusionOk="0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dist="66675" dir="822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78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avLst/>
                <a:gdLst/>
                <a:ahLst/>
                <a:cxnLst/>
                <a:rect l="l" t="t" r="r" b="b"/>
                <a:pathLst>
                  <a:path w="22669" h="26168" extrusionOk="0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8" name="Google Shape;1658;p78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1659" name="Google Shape;1659;p78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7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1" name="Google Shape;1661;p78"/>
            <p:cNvGrpSpPr/>
            <p:nvPr/>
          </p:nvGrpSpPr>
          <p:grpSpPr>
            <a:xfrm rot="5400000">
              <a:off x="4518358" y="2551305"/>
              <a:ext cx="575161" cy="188875"/>
              <a:chOff x="6872640" y="3345236"/>
              <a:chExt cx="575161" cy="188875"/>
            </a:xfrm>
          </p:grpSpPr>
          <p:sp>
            <p:nvSpPr>
              <p:cNvPr id="1662" name="Google Shape;1662;p78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7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4" name="Google Shape;1664;p7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7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7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7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D64F9-D3AB-1888-E415-7B058EB3168B}"/>
              </a:ext>
            </a:extLst>
          </p:cNvPr>
          <p:cNvSpPr txBox="1"/>
          <p:nvPr/>
        </p:nvSpPr>
        <p:spPr>
          <a:xfrm>
            <a:off x="667926" y="1114954"/>
            <a:ext cx="396934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b="1" u="sng" dirty="0">
                <a:solidFill>
                  <a:schemeClr val="accent6">
                    <a:lumMod val="95000"/>
                  </a:schemeClr>
                </a:solidFill>
              </a:rPr>
              <a:t>Status Line </a:t>
            </a:r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-This is the first line of the response and includes:</a:t>
            </a:r>
          </a:p>
          <a:p>
            <a:endParaRPr lang="en-US" dirty="0">
              <a:solidFill>
                <a:schemeClr val="accent6">
                  <a:lumMod val="9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HTTP Version: Indicates the HTTP protocol version used (e.g., HTTP/1.1).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9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Status Code: A three-digit number that indicates the outcome of the request. Common status codes include 200 (OK, request succeeded), 404 (Not Found, the resource can’t be found), 500 (Internal Server Error),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>
                  <a:lumMod val="95000"/>
                </a:schemeClr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95000"/>
                  </a:schemeClr>
                </a:solidFill>
              </a:rPr>
              <a:t>Status Text: A brief, human-readable explanation of the status code (e.g., OK, Not Found, Internal Server Error).</a:t>
            </a:r>
            <a:endParaRPr lang="en-IN" dirty="0">
              <a:solidFill>
                <a:schemeClr val="accent6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5" name="Google Shape;1765;p80"/>
          <p:cNvGrpSpPr/>
          <p:nvPr/>
        </p:nvGrpSpPr>
        <p:grpSpPr>
          <a:xfrm>
            <a:off x="923970" y="1472485"/>
            <a:ext cx="3852078" cy="2198521"/>
            <a:chOff x="4646884" y="1534161"/>
            <a:chExt cx="3852078" cy="2198521"/>
          </a:xfrm>
        </p:grpSpPr>
        <p:grpSp>
          <p:nvGrpSpPr>
            <p:cNvPr id="1766" name="Google Shape;1766;p80"/>
            <p:cNvGrpSpPr/>
            <p:nvPr/>
          </p:nvGrpSpPr>
          <p:grpSpPr>
            <a:xfrm flipH="1">
              <a:off x="4994335" y="1705248"/>
              <a:ext cx="861213" cy="1229177"/>
              <a:chOff x="5484390" y="2699155"/>
              <a:chExt cx="1632940" cy="2330636"/>
            </a:xfrm>
          </p:grpSpPr>
          <p:sp>
            <p:nvSpPr>
              <p:cNvPr id="1767" name="Google Shape;1767;p80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avLst/>
                <a:gdLst/>
                <a:ahLst/>
                <a:cxnLst/>
                <a:rect l="l" t="t" r="r" b="b"/>
                <a:pathLst>
                  <a:path w="27098" h="63237" extrusionOk="0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80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avLst/>
                <a:gdLst/>
                <a:ahLst/>
                <a:cxnLst/>
                <a:rect l="l" t="t" r="r" b="b"/>
                <a:pathLst>
                  <a:path w="28348" h="89777" extrusionOk="0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9" name="Google Shape;1769;p80"/>
            <p:cNvGrpSpPr/>
            <p:nvPr/>
          </p:nvGrpSpPr>
          <p:grpSpPr>
            <a:xfrm>
              <a:off x="4646884" y="2774145"/>
              <a:ext cx="1170434" cy="792593"/>
              <a:chOff x="5275594" y="2739478"/>
              <a:chExt cx="1119818" cy="758317"/>
            </a:xfrm>
          </p:grpSpPr>
          <p:sp>
            <p:nvSpPr>
              <p:cNvPr id="1770" name="Google Shape;1770;p80"/>
              <p:cNvSpPr/>
              <p:nvPr/>
            </p:nvSpPr>
            <p:spPr>
              <a:xfrm>
                <a:off x="5492248" y="2739478"/>
                <a:ext cx="903164" cy="758317"/>
              </a:xfrm>
              <a:custGeom>
                <a:avLst/>
                <a:gdLst/>
                <a:ahLst/>
                <a:cxnLst/>
                <a:rect l="l" t="t" r="r" b="b"/>
                <a:pathLst>
                  <a:path w="81994" h="68844" extrusionOk="0">
                    <a:moveTo>
                      <a:pt x="6777" y="1"/>
                    </a:moveTo>
                    <a:cubicBezTo>
                      <a:pt x="3043" y="1"/>
                      <a:pt x="0" y="3043"/>
                      <a:pt x="0" y="6778"/>
                    </a:cubicBezTo>
                    <a:lnTo>
                      <a:pt x="0" y="62067"/>
                    </a:lnTo>
                    <a:cubicBezTo>
                      <a:pt x="0" y="65801"/>
                      <a:pt x="3043" y="68844"/>
                      <a:pt x="6777" y="68844"/>
                    </a:cubicBezTo>
                    <a:lnTo>
                      <a:pt x="75217" y="68844"/>
                    </a:lnTo>
                    <a:cubicBezTo>
                      <a:pt x="78952" y="68844"/>
                      <a:pt x="81993" y="65801"/>
                      <a:pt x="81993" y="62067"/>
                    </a:cubicBezTo>
                    <a:lnTo>
                      <a:pt x="81993" y="6778"/>
                    </a:lnTo>
                    <a:cubicBezTo>
                      <a:pt x="81993" y="3043"/>
                      <a:pt x="78952" y="1"/>
                      <a:pt x="75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80"/>
              <p:cNvSpPr/>
              <p:nvPr/>
            </p:nvSpPr>
            <p:spPr>
              <a:xfrm>
                <a:off x="5275594" y="3124397"/>
                <a:ext cx="95742" cy="246273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22358" extrusionOk="0">
                    <a:moveTo>
                      <a:pt x="1852" y="1"/>
                    </a:moveTo>
                    <a:cubicBezTo>
                      <a:pt x="837" y="1"/>
                      <a:pt x="0" y="838"/>
                      <a:pt x="0" y="1868"/>
                    </a:cubicBezTo>
                    <a:lnTo>
                      <a:pt x="0" y="20490"/>
                    </a:lnTo>
                    <a:cubicBezTo>
                      <a:pt x="0" y="21520"/>
                      <a:pt x="837" y="22357"/>
                      <a:pt x="1852" y="22357"/>
                    </a:cubicBezTo>
                    <a:lnTo>
                      <a:pt x="6841" y="22357"/>
                    </a:lnTo>
                    <a:cubicBezTo>
                      <a:pt x="7855" y="22357"/>
                      <a:pt x="8692" y="21520"/>
                      <a:pt x="8692" y="20490"/>
                    </a:cubicBezTo>
                    <a:lnTo>
                      <a:pt x="8692" y="1868"/>
                    </a:lnTo>
                    <a:cubicBezTo>
                      <a:pt x="8692" y="838"/>
                      <a:pt x="7855" y="1"/>
                      <a:pt x="68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80"/>
              <p:cNvSpPr/>
              <p:nvPr/>
            </p:nvSpPr>
            <p:spPr>
              <a:xfrm>
                <a:off x="5444564" y="3004003"/>
                <a:ext cx="95566" cy="366667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33288" extrusionOk="0">
                    <a:moveTo>
                      <a:pt x="1851" y="1"/>
                    </a:moveTo>
                    <a:cubicBezTo>
                      <a:pt x="820" y="1"/>
                      <a:pt x="0" y="838"/>
                      <a:pt x="0" y="1852"/>
                    </a:cubicBezTo>
                    <a:lnTo>
                      <a:pt x="0" y="31420"/>
                    </a:lnTo>
                    <a:cubicBezTo>
                      <a:pt x="0" y="32450"/>
                      <a:pt x="820" y="33287"/>
                      <a:pt x="1851" y="33287"/>
                    </a:cubicBezTo>
                    <a:lnTo>
                      <a:pt x="6825" y="33287"/>
                    </a:lnTo>
                    <a:cubicBezTo>
                      <a:pt x="7855" y="33287"/>
                      <a:pt x="8675" y="32450"/>
                      <a:pt x="8675" y="31420"/>
                    </a:cubicBezTo>
                    <a:lnTo>
                      <a:pt x="8675" y="1852"/>
                    </a:lnTo>
                    <a:cubicBezTo>
                      <a:pt x="8675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80"/>
              <p:cNvSpPr/>
              <p:nvPr/>
            </p:nvSpPr>
            <p:spPr>
              <a:xfrm>
                <a:off x="5613347" y="3201865"/>
                <a:ext cx="95753" cy="168805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15325" extrusionOk="0">
                    <a:moveTo>
                      <a:pt x="1851" y="1"/>
                    </a:moveTo>
                    <a:cubicBezTo>
                      <a:pt x="837" y="1"/>
                      <a:pt x="0" y="838"/>
                      <a:pt x="0" y="1852"/>
                    </a:cubicBezTo>
                    <a:lnTo>
                      <a:pt x="0" y="13457"/>
                    </a:lnTo>
                    <a:cubicBezTo>
                      <a:pt x="0" y="14487"/>
                      <a:pt x="837" y="15324"/>
                      <a:pt x="1851" y="15324"/>
                    </a:cubicBezTo>
                    <a:lnTo>
                      <a:pt x="6825" y="15324"/>
                    </a:lnTo>
                    <a:cubicBezTo>
                      <a:pt x="7855" y="15324"/>
                      <a:pt x="8692" y="14487"/>
                      <a:pt x="8692" y="13457"/>
                    </a:cubicBezTo>
                    <a:lnTo>
                      <a:pt x="8692" y="1852"/>
                    </a:lnTo>
                    <a:cubicBezTo>
                      <a:pt x="8692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80"/>
              <p:cNvSpPr/>
              <p:nvPr/>
            </p:nvSpPr>
            <p:spPr>
              <a:xfrm>
                <a:off x="5782130" y="2888588"/>
                <a:ext cx="95753" cy="482082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3766" extrusionOk="0">
                    <a:moveTo>
                      <a:pt x="1868" y="1"/>
                    </a:moveTo>
                    <a:cubicBezTo>
                      <a:pt x="838" y="1"/>
                      <a:pt x="1" y="821"/>
                      <a:pt x="1" y="1851"/>
                    </a:cubicBezTo>
                    <a:lnTo>
                      <a:pt x="1" y="41898"/>
                    </a:lnTo>
                    <a:cubicBezTo>
                      <a:pt x="1" y="42928"/>
                      <a:pt x="838" y="43765"/>
                      <a:pt x="1868" y="43765"/>
                    </a:cubicBezTo>
                    <a:lnTo>
                      <a:pt x="6841" y="43765"/>
                    </a:lnTo>
                    <a:cubicBezTo>
                      <a:pt x="7871" y="43765"/>
                      <a:pt x="8693" y="42928"/>
                      <a:pt x="8693" y="41898"/>
                    </a:cubicBezTo>
                    <a:lnTo>
                      <a:pt x="8693" y="1851"/>
                    </a:lnTo>
                    <a:cubicBezTo>
                      <a:pt x="8693" y="821"/>
                      <a:pt x="7871" y="1"/>
                      <a:pt x="6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80"/>
              <p:cNvSpPr/>
              <p:nvPr/>
            </p:nvSpPr>
            <p:spPr>
              <a:xfrm>
                <a:off x="5951089" y="3067835"/>
                <a:ext cx="95753" cy="302835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27493" extrusionOk="0">
                    <a:moveTo>
                      <a:pt x="1852" y="0"/>
                    </a:moveTo>
                    <a:cubicBezTo>
                      <a:pt x="822" y="0"/>
                      <a:pt x="1" y="837"/>
                      <a:pt x="1" y="1867"/>
                    </a:cubicBezTo>
                    <a:lnTo>
                      <a:pt x="1" y="25625"/>
                    </a:lnTo>
                    <a:cubicBezTo>
                      <a:pt x="1" y="26655"/>
                      <a:pt x="822" y="27492"/>
                      <a:pt x="1852" y="27492"/>
                    </a:cubicBezTo>
                    <a:lnTo>
                      <a:pt x="6825" y="27492"/>
                    </a:lnTo>
                    <a:cubicBezTo>
                      <a:pt x="7856" y="27492"/>
                      <a:pt x="8693" y="26655"/>
                      <a:pt x="8693" y="25625"/>
                    </a:cubicBezTo>
                    <a:lnTo>
                      <a:pt x="8693" y="1867"/>
                    </a:lnTo>
                    <a:cubicBezTo>
                      <a:pt x="8693" y="837"/>
                      <a:pt x="7856" y="0"/>
                      <a:pt x="6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6" name="Google Shape;1776;p80"/>
            <p:cNvSpPr/>
            <p:nvPr/>
          </p:nvSpPr>
          <p:spPr>
            <a:xfrm>
              <a:off x="5502493" y="1742498"/>
              <a:ext cx="2205463" cy="1990184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0"/>
            <p:cNvSpPr/>
            <p:nvPr/>
          </p:nvSpPr>
          <p:spPr>
            <a:xfrm>
              <a:off x="5592383" y="1846563"/>
              <a:ext cx="1991700" cy="14883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0"/>
            <p:cNvSpPr/>
            <p:nvPr/>
          </p:nvSpPr>
          <p:spPr>
            <a:xfrm>
              <a:off x="7623185" y="1534161"/>
              <a:ext cx="392668" cy="392668"/>
            </a:xfrm>
            <a:custGeom>
              <a:avLst/>
              <a:gdLst/>
              <a:ahLst/>
              <a:cxnLst/>
              <a:rect l="l" t="t" r="r" b="b"/>
              <a:pathLst>
                <a:path w="34108" h="34108" extrusionOk="0">
                  <a:moveTo>
                    <a:pt x="1" y="0"/>
                  </a:moveTo>
                  <a:lnTo>
                    <a:pt x="1" y="15742"/>
                  </a:lnTo>
                  <a:cubicBezTo>
                    <a:pt x="9835" y="16418"/>
                    <a:pt x="17690" y="24273"/>
                    <a:pt x="18366" y="34108"/>
                  </a:cubicBezTo>
                  <a:lnTo>
                    <a:pt x="34108" y="34108"/>
                  </a:lnTo>
                  <a:cubicBezTo>
                    <a:pt x="33384" y="15598"/>
                    <a:pt x="18511" y="72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0"/>
            <p:cNvSpPr/>
            <p:nvPr/>
          </p:nvSpPr>
          <p:spPr>
            <a:xfrm>
              <a:off x="7808869" y="2559505"/>
              <a:ext cx="690094" cy="334300"/>
            </a:xfrm>
            <a:custGeom>
              <a:avLst/>
              <a:gdLst/>
              <a:ahLst/>
              <a:cxnLst/>
              <a:rect l="l" t="t" r="r" b="b"/>
              <a:pathLst>
                <a:path w="59943" h="29038" extrusionOk="0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0"/>
            <p:cNvSpPr/>
            <p:nvPr/>
          </p:nvSpPr>
          <p:spPr>
            <a:xfrm>
              <a:off x="7808869" y="2559505"/>
              <a:ext cx="690094" cy="334300"/>
            </a:xfrm>
            <a:custGeom>
              <a:avLst/>
              <a:gdLst/>
              <a:ahLst/>
              <a:cxnLst/>
              <a:rect l="l" t="t" r="r" b="b"/>
              <a:pathLst>
                <a:path w="59943" h="29038" extrusionOk="0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0"/>
            <p:cNvSpPr/>
            <p:nvPr/>
          </p:nvSpPr>
          <p:spPr>
            <a:xfrm>
              <a:off x="7958977" y="2642526"/>
              <a:ext cx="158067" cy="150284"/>
            </a:xfrm>
            <a:custGeom>
              <a:avLst/>
              <a:gdLst/>
              <a:ahLst/>
              <a:cxnLst/>
              <a:rect l="l" t="t" r="r" b="b"/>
              <a:pathLst>
                <a:path w="13730" h="13054" extrusionOk="0">
                  <a:moveTo>
                    <a:pt x="6858" y="1"/>
                  </a:moveTo>
                  <a:lnTo>
                    <a:pt x="4748" y="4297"/>
                  </a:lnTo>
                  <a:lnTo>
                    <a:pt x="1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6858" y="10832"/>
                  </a:lnTo>
                  <a:lnTo>
                    <a:pt x="11107" y="13054"/>
                  </a:lnTo>
                  <a:lnTo>
                    <a:pt x="10302" y="8338"/>
                  </a:lnTo>
                  <a:lnTo>
                    <a:pt x="13730" y="4990"/>
                  </a:lnTo>
                  <a:lnTo>
                    <a:pt x="8982" y="4297"/>
                  </a:lnTo>
                  <a:lnTo>
                    <a:pt x="6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0"/>
            <p:cNvSpPr/>
            <p:nvPr/>
          </p:nvSpPr>
          <p:spPr>
            <a:xfrm>
              <a:off x="8190805" y="2642526"/>
              <a:ext cx="158078" cy="150284"/>
            </a:xfrm>
            <a:custGeom>
              <a:avLst/>
              <a:gdLst/>
              <a:ahLst/>
              <a:cxnLst/>
              <a:rect l="l" t="t" r="r" b="b"/>
              <a:pathLst>
                <a:path w="13731" h="13054" extrusionOk="0">
                  <a:moveTo>
                    <a:pt x="6857" y="1"/>
                  </a:moveTo>
                  <a:lnTo>
                    <a:pt x="4732" y="4297"/>
                  </a:lnTo>
                  <a:lnTo>
                    <a:pt x="0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2624" y="13054"/>
                  </a:lnTo>
                  <a:lnTo>
                    <a:pt x="6857" y="10832"/>
                  </a:lnTo>
                  <a:lnTo>
                    <a:pt x="11106" y="13054"/>
                  </a:lnTo>
                  <a:lnTo>
                    <a:pt x="10286" y="8338"/>
                  </a:lnTo>
                  <a:lnTo>
                    <a:pt x="13731" y="4990"/>
                  </a:lnTo>
                  <a:lnTo>
                    <a:pt x="8982" y="4297"/>
                  </a:lnTo>
                  <a:lnTo>
                    <a:pt x="6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0"/>
            <p:cNvSpPr/>
            <p:nvPr/>
          </p:nvSpPr>
          <p:spPr>
            <a:xfrm>
              <a:off x="7340204" y="3651372"/>
              <a:ext cx="334496" cy="52819"/>
            </a:xfrm>
            <a:custGeom>
              <a:avLst/>
              <a:gdLst/>
              <a:ahLst/>
              <a:cxnLst/>
              <a:rect l="l" t="t" r="r" b="b"/>
              <a:pathLst>
                <a:path w="29055" h="4588" extrusionOk="0">
                  <a:moveTo>
                    <a:pt x="2303" y="1"/>
                  </a:moveTo>
                  <a:cubicBezTo>
                    <a:pt x="1031" y="1"/>
                    <a:pt x="1" y="1014"/>
                    <a:pt x="1" y="2286"/>
                  </a:cubicBezTo>
                  <a:cubicBezTo>
                    <a:pt x="1" y="3557"/>
                    <a:pt x="1031" y="4588"/>
                    <a:pt x="2303" y="4588"/>
                  </a:cubicBezTo>
                  <a:lnTo>
                    <a:pt x="26752" y="4588"/>
                  </a:lnTo>
                  <a:cubicBezTo>
                    <a:pt x="28024" y="4588"/>
                    <a:pt x="29054" y="3557"/>
                    <a:pt x="29054" y="2286"/>
                  </a:cubicBezTo>
                  <a:cubicBezTo>
                    <a:pt x="29054" y="1014"/>
                    <a:pt x="28024" y="1"/>
                    <a:pt x="26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0"/>
            <p:cNvSpPr/>
            <p:nvPr/>
          </p:nvSpPr>
          <p:spPr>
            <a:xfrm>
              <a:off x="7724742" y="3651372"/>
              <a:ext cx="197543" cy="52819"/>
            </a:xfrm>
            <a:custGeom>
              <a:avLst/>
              <a:gdLst/>
              <a:ahLst/>
              <a:cxnLst/>
              <a:rect l="l" t="t" r="r" b="b"/>
              <a:pathLst>
                <a:path w="17159" h="4588" extrusionOk="0">
                  <a:moveTo>
                    <a:pt x="2286" y="1"/>
                  </a:moveTo>
                  <a:cubicBezTo>
                    <a:pt x="1031" y="1"/>
                    <a:pt x="0" y="1014"/>
                    <a:pt x="0" y="2286"/>
                  </a:cubicBezTo>
                  <a:cubicBezTo>
                    <a:pt x="0" y="3557"/>
                    <a:pt x="1031" y="4588"/>
                    <a:pt x="2286" y="4588"/>
                  </a:cubicBezTo>
                  <a:lnTo>
                    <a:pt x="14873" y="4588"/>
                  </a:lnTo>
                  <a:cubicBezTo>
                    <a:pt x="16144" y="4588"/>
                    <a:pt x="17159" y="3557"/>
                    <a:pt x="17159" y="2286"/>
                  </a:cubicBezTo>
                  <a:cubicBezTo>
                    <a:pt x="17159" y="1014"/>
                    <a:pt x="16144" y="1"/>
                    <a:pt x="14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0"/>
            <p:cNvSpPr/>
            <p:nvPr/>
          </p:nvSpPr>
          <p:spPr>
            <a:xfrm>
              <a:off x="7347987" y="3531659"/>
              <a:ext cx="193099" cy="21505"/>
            </a:xfrm>
            <a:custGeom>
              <a:avLst/>
              <a:gdLst/>
              <a:ahLst/>
              <a:cxnLst/>
              <a:rect l="l" t="t" r="r" b="b"/>
              <a:pathLst>
                <a:path w="16773" h="1868" extrusionOk="0">
                  <a:moveTo>
                    <a:pt x="934" y="1"/>
                  </a:moveTo>
                  <a:cubicBezTo>
                    <a:pt x="419" y="1"/>
                    <a:pt x="1" y="419"/>
                    <a:pt x="1" y="934"/>
                  </a:cubicBezTo>
                  <a:cubicBezTo>
                    <a:pt x="1" y="1450"/>
                    <a:pt x="419" y="1868"/>
                    <a:pt x="934" y="1868"/>
                  </a:cubicBezTo>
                  <a:lnTo>
                    <a:pt x="15856" y="1868"/>
                  </a:lnTo>
                  <a:cubicBezTo>
                    <a:pt x="16354" y="1868"/>
                    <a:pt x="16773" y="1450"/>
                    <a:pt x="16773" y="934"/>
                  </a:cubicBezTo>
                  <a:cubicBezTo>
                    <a:pt x="16773" y="419"/>
                    <a:pt x="16354" y="1"/>
                    <a:pt x="15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0"/>
            <p:cNvSpPr/>
            <p:nvPr/>
          </p:nvSpPr>
          <p:spPr>
            <a:xfrm>
              <a:off x="5725006" y="1597909"/>
              <a:ext cx="786442" cy="495878"/>
            </a:xfrm>
            <a:custGeom>
              <a:avLst/>
              <a:gdLst/>
              <a:ahLst/>
              <a:cxnLst/>
              <a:rect l="l" t="t" r="r" b="b"/>
              <a:pathLst>
                <a:path w="68312" h="43073" extrusionOk="0">
                  <a:moveTo>
                    <a:pt x="16048" y="0"/>
                  </a:moveTo>
                  <a:cubicBezTo>
                    <a:pt x="7179" y="0"/>
                    <a:pt x="0" y="7179"/>
                    <a:pt x="0" y="16048"/>
                  </a:cubicBezTo>
                  <a:lnTo>
                    <a:pt x="0" y="17046"/>
                  </a:lnTo>
                  <a:cubicBezTo>
                    <a:pt x="0" y="25899"/>
                    <a:pt x="7179" y="33093"/>
                    <a:pt x="16048" y="33093"/>
                  </a:cubicBezTo>
                  <a:lnTo>
                    <a:pt x="16918" y="33093"/>
                  </a:lnTo>
                  <a:lnTo>
                    <a:pt x="16918" y="43073"/>
                  </a:lnTo>
                  <a:lnTo>
                    <a:pt x="29215" y="33093"/>
                  </a:lnTo>
                  <a:lnTo>
                    <a:pt x="52280" y="33093"/>
                  </a:lnTo>
                  <a:cubicBezTo>
                    <a:pt x="61133" y="33093"/>
                    <a:pt x="68311" y="25899"/>
                    <a:pt x="68311" y="17046"/>
                  </a:cubicBezTo>
                  <a:lnTo>
                    <a:pt x="68311" y="16048"/>
                  </a:lnTo>
                  <a:cubicBezTo>
                    <a:pt x="68311" y="7179"/>
                    <a:pt x="61133" y="0"/>
                    <a:pt x="5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0"/>
            <p:cNvSpPr/>
            <p:nvPr/>
          </p:nvSpPr>
          <p:spPr>
            <a:xfrm>
              <a:off x="5829338" y="1701676"/>
              <a:ext cx="173459" cy="173459"/>
            </a:xfrm>
            <a:custGeom>
              <a:avLst/>
              <a:gdLst/>
              <a:ahLst/>
              <a:cxnLst/>
              <a:rect l="l" t="t" r="r" b="b"/>
              <a:pathLst>
                <a:path w="15067" h="15067" extrusionOk="0">
                  <a:moveTo>
                    <a:pt x="7534" y="1"/>
                  </a:moveTo>
                  <a:cubicBezTo>
                    <a:pt x="3364" y="1"/>
                    <a:pt x="1" y="3365"/>
                    <a:pt x="1" y="7534"/>
                  </a:cubicBezTo>
                  <a:cubicBezTo>
                    <a:pt x="1" y="11686"/>
                    <a:pt x="3364" y="15067"/>
                    <a:pt x="7534" y="15067"/>
                  </a:cubicBezTo>
                  <a:cubicBezTo>
                    <a:pt x="11686" y="15067"/>
                    <a:pt x="15067" y="11686"/>
                    <a:pt x="15067" y="7534"/>
                  </a:cubicBezTo>
                  <a:cubicBezTo>
                    <a:pt x="15067" y="3365"/>
                    <a:pt x="11686" y="1"/>
                    <a:pt x="7534" y="1"/>
                  </a:cubicBezTo>
                  <a:close/>
                </a:path>
              </a:pathLst>
            </a:custGeom>
            <a:solidFill>
              <a:srgbClr val="FAF6E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0"/>
            <p:cNvSpPr/>
            <p:nvPr/>
          </p:nvSpPr>
          <p:spPr>
            <a:xfrm>
              <a:off x="5876783" y="1755788"/>
              <a:ext cx="78389" cy="71907"/>
            </a:xfrm>
            <a:custGeom>
              <a:avLst/>
              <a:gdLst/>
              <a:ahLst/>
              <a:cxnLst/>
              <a:rect l="l" t="t" r="r" b="b"/>
              <a:pathLst>
                <a:path w="6809" h="6246" extrusionOk="0">
                  <a:moveTo>
                    <a:pt x="1883" y="1"/>
                  </a:moveTo>
                  <a:cubicBezTo>
                    <a:pt x="821" y="1"/>
                    <a:pt x="0" y="822"/>
                    <a:pt x="0" y="1868"/>
                  </a:cubicBezTo>
                  <a:cubicBezTo>
                    <a:pt x="0" y="3156"/>
                    <a:pt x="1159" y="4202"/>
                    <a:pt x="2913" y="5795"/>
                  </a:cubicBezTo>
                  <a:lnTo>
                    <a:pt x="3413" y="6246"/>
                  </a:lnTo>
                  <a:lnTo>
                    <a:pt x="3895" y="5795"/>
                  </a:lnTo>
                  <a:cubicBezTo>
                    <a:pt x="5649" y="4202"/>
                    <a:pt x="6808" y="3156"/>
                    <a:pt x="6808" y="1868"/>
                  </a:cubicBezTo>
                  <a:cubicBezTo>
                    <a:pt x="6808" y="822"/>
                    <a:pt x="5988" y="1"/>
                    <a:pt x="4941" y="1"/>
                  </a:cubicBezTo>
                  <a:cubicBezTo>
                    <a:pt x="4346" y="1"/>
                    <a:pt x="3782" y="275"/>
                    <a:pt x="3413" y="709"/>
                  </a:cubicBezTo>
                  <a:cubicBezTo>
                    <a:pt x="3042" y="275"/>
                    <a:pt x="2462" y="1"/>
                    <a:pt x="1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9" name="Google Shape;1789;p80"/>
            <p:cNvGrpSpPr/>
            <p:nvPr/>
          </p:nvGrpSpPr>
          <p:grpSpPr>
            <a:xfrm>
              <a:off x="7347827" y="3520282"/>
              <a:ext cx="566514" cy="47034"/>
              <a:chOff x="7321597" y="3605750"/>
              <a:chExt cx="542015" cy="45000"/>
            </a:xfrm>
          </p:grpSpPr>
          <p:sp>
            <p:nvSpPr>
              <p:cNvPr id="1790" name="Google Shape;1790;p80"/>
              <p:cNvSpPr/>
              <p:nvPr/>
            </p:nvSpPr>
            <p:spPr>
              <a:xfrm>
                <a:off x="7321597" y="3616569"/>
                <a:ext cx="542015" cy="20576"/>
              </a:xfrm>
              <a:custGeom>
                <a:avLst/>
                <a:gdLst/>
                <a:ahLst/>
                <a:cxnLst/>
                <a:rect l="l" t="t" r="r" b="b"/>
                <a:pathLst>
                  <a:path w="49207" h="1868" extrusionOk="0">
                    <a:moveTo>
                      <a:pt x="934" y="1"/>
                    </a:moveTo>
                    <a:cubicBezTo>
                      <a:pt x="419" y="1"/>
                      <a:pt x="1" y="419"/>
                      <a:pt x="1" y="934"/>
                    </a:cubicBezTo>
                    <a:cubicBezTo>
                      <a:pt x="1" y="1450"/>
                      <a:pt x="419" y="1868"/>
                      <a:pt x="934" y="1868"/>
                    </a:cubicBezTo>
                    <a:lnTo>
                      <a:pt x="48289" y="1868"/>
                    </a:lnTo>
                    <a:cubicBezTo>
                      <a:pt x="48804" y="1868"/>
                      <a:pt x="49207" y="1450"/>
                      <a:pt x="49207" y="934"/>
                    </a:cubicBezTo>
                    <a:cubicBezTo>
                      <a:pt x="49207" y="419"/>
                      <a:pt x="48804" y="1"/>
                      <a:pt x="48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80"/>
              <p:cNvSpPr/>
              <p:nvPr/>
            </p:nvSpPr>
            <p:spPr>
              <a:xfrm>
                <a:off x="7489900" y="3605750"/>
                <a:ext cx="45000" cy="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2" name="Google Shape;1792;p80"/>
            <p:cNvGrpSpPr/>
            <p:nvPr/>
          </p:nvGrpSpPr>
          <p:grpSpPr>
            <a:xfrm>
              <a:off x="5672811" y="2114966"/>
              <a:ext cx="1772382" cy="1117818"/>
              <a:chOff x="3659925" y="3169675"/>
              <a:chExt cx="1891550" cy="1192975"/>
            </a:xfrm>
          </p:grpSpPr>
          <p:sp>
            <p:nvSpPr>
              <p:cNvPr id="1793" name="Google Shape;1793;p80"/>
              <p:cNvSpPr/>
              <p:nvPr/>
            </p:nvSpPr>
            <p:spPr>
              <a:xfrm>
                <a:off x="3659925" y="3169675"/>
                <a:ext cx="1891550" cy="11929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4" name="Google Shape;1794;p80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80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6" name="Google Shape;1796;p80"/>
            <p:cNvSpPr/>
            <p:nvPr/>
          </p:nvSpPr>
          <p:spPr>
            <a:xfrm>
              <a:off x="7340204" y="3119697"/>
              <a:ext cx="582060" cy="321705"/>
            </a:xfrm>
            <a:custGeom>
              <a:avLst/>
              <a:gdLst/>
              <a:ahLst/>
              <a:cxnLst/>
              <a:rect l="l" t="t" r="r" b="b"/>
              <a:pathLst>
                <a:path w="50559" h="27944" extrusionOk="0">
                  <a:moveTo>
                    <a:pt x="3719" y="1"/>
                  </a:moveTo>
                  <a:cubicBezTo>
                    <a:pt x="1659" y="1"/>
                    <a:pt x="1" y="1675"/>
                    <a:pt x="1" y="3720"/>
                  </a:cubicBezTo>
                  <a:lnTo>
                    <a:pt x="1" y="24226"/>
                  </a:lnTo>
                  <a:cubicBezTo>
                    <a:pt x="1" y="26286"/>
                    <a:pt x="1659" y="27944"/>
                    <a:pt x="3719" y="27944"/>
                  </a:cubicBezTo>
                  <a:lnTo>
                    <a:pt x="46857" y="27944"/>
                  </a:lnTo>
                  <a:cubicBezTo>
                    <a:pt x="48900" y="27944"/>
                    <a:pt x="50559" y="26286"/>
                    <a:pt x="50559" y="24226"/>
                  </a:cubicBezTo>
                  <a:lnTo>
                    <a:pt x="50559" y="3720"/>
                  </a:lnTo>
                  <a:cubicBezTo>
                    <a:pt x="50559" y="1675"/>
                    <a:pt x="48900" y="1"/>
                    <a:pt x="46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0"/>
            <p:cNvSpPr/>
            <p:nvPr/>
          </p:nvSpPr>
          <p:spPr>
            <a:xfrm>
              <a:off x="7584271" y="3226677"/>
              <a:ext cx="98029" cy="107930"/>
            </a:xfrm>
            <a:custGeom>
              <a:avLst/>
              <a:gdLst/>
              <a:ahLst/>
              <a:cxnLst/>
              <a:rect l="l" t="t" r="r" b="b"/>
              <a:pathLst>
                <a:path w="8515" h="9375" extrusionOk="0">
                  <a:moveTo>
                    <a:pt x="923" y="0"/>
                  </a:moveTo>
                  <a:cubicBezTo>
                    <a:pt x="443" y="0"/>
                    <a:pt x="1" y="382"/>
                    <a:pt x="1" y="931"/>
                  </a:cubicBezTo>
                  <a:lnTo>
                    <a:pt x="1" y="8447"/>
                  </a:lnTo>
                  <a:cubicBezTo>
                    <a:pt x="1" y="8985"/>
                    <a:pt x="447" y="9375"/>
                    <a:pt x="931" y="9375"/>
                  </a:cubicBezTo>
                  <a:cubicBezTo>
                    <a:pt x="1083" y="9375"/>
                    <a:pt x="1238" y="9336"/>
                    <a:pt x="1385" y="9251"/>
                  </a:cubicBezTo>
                  <a:lnTo>
                    <a:pt x="7903" y="5485"/>
                  </a:lnTo>
                  <a:cubicBezTo>
                    <a:pt x="8515" y="5131"/>
                    <a:pt x="8515" y="4230"/>
                    <a:pt x="7903" y="3875"/>
                  </a:cubicBezTo>
                  <a:lnTo>
                    <a:pt x="1385" y="126"/>
                  </a:lnTo>
                  <a:cubicBezTo>
                    <a:pt x="1236" y="40"/>
                    <a:pt x="1078" y="0"/>
                    <a:pt x="9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0"/>
            <p:cNvSpPr/>
            <p:nvPr/>
          </p:nvSpPr>
          <p:spPr>
            <a:xfrm>
              <a:off x="7198075" y="1534161"/>
              <a:ext cx="817756" cy="817767"/>
            </a:xfrm>
            <a:custGeom>
              <a:avLst/>
              <a:gdLst/>
              <a:ahLst/>
              <a:cxnLst/>
              <a:rect l="l" t="t" r="r" b="b"/>
              <a:pathLst>
                <a:path w="71032" h="71033" extrusionOk="0">
                  <a:moveTo>
                    <a:pt x="34140" y="0"/>
                  </a:moveTo>
                  <a:cubicBezTo>
                    <a:pt x="15163" y="740"/>
                    <a:pt x="1" y="16338"/>
                    <a:pt x="1" y="35492"/>
                  </a:cubicBezTo>
                  <a:cubicBezTo>
                    <a:pt x="1" y="55129"/>
                    <a:pt x="15919" y="71032"/>
                    <a:pt x="35541" y="71032"/>
                  </a:cubicBezTo>
                  <a:cubicBezTo>
                    <a:pt x="54695" y="71032"/>
                    <a:pt x="70291" y="55870"/>
                    <a:pt x="71032" y="36892"/>
                  </a:cubicBezTo>
                  <a:lnTo>
                    <a:pt x="55290" y="36892"/>
                  </a:lnTo>
                  <a:cubicBezTo>
                    <a:pt x="54581" y="47193"/>
                    <a:pt x="46018" y="55322"/>
                    <a:pt x="35541" y="55322"/>
                  </a:cubicBezTo>
                  <a:cubicBezTo>
                    <a:pt x="24579" y="55322"/>
                    <a:pt x="15710" y="46453"/>
                    <a:pt x="15710" y="35492"/>
                  </a:cubicBezTo>
                  <a:cubicBezTo>
                    <a:pt x="15710" y="25013"/>
                    <a:pt x="23838" y="16450"/>
                    <a:pt x="34140" y="15742"/>
                  </a:cubicBezTo>
                  <a:lnTo>
                    <a:pt x="34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9" name="Google Shape;1799;p80"/>
            <p:cNvGrpSpPr/>
            <p:nvPr/>
          </p:nvGrpSpPr>
          <p:grpSpPr>
            <a:xfrm rot="5400000">
              <a:off x="7923908" y="2020855"/>
              <a:ext cx="575161" cy="188875"/>
              <a:chOff x="6872640" y="3345236"/>
              <a:chExt cx="575161" cy="188875"/>
            </a:xfrm>
          </p:grpSpPr>
          <p:sp>
            <p:nvSpPr>
              <p:cNvPr id="1800" name="Google Shape;1800;p80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8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2" name="Google Shape;1802;p80"/>
            <p:cNvGrpSpPr/>
            <p:nvPr/>
          </p:nvGrpSpPr>
          <p:grpSpPr>
            <a:xfrm rot="-6299960">
              <a:off x="4640189" y="2322758"/>
              <a:ext cx="575144" cy="188870"/>
              <a:chOff x="6872640" y="3345236"/>
              <a:chExt cx="575161" cy="188875"/>
            </a:xfrm>
          </p:grpSpPr>
          <p:sp>
            <p:nvSpPr>
              <p:cNvPr id="1803" name="Google Shape;1803;p80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8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5" name="Google Shape;1805;p8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8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8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8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58A74-BE4A-1741-E1FA-0BB07F1A67F5}"/>
              </a:ext>
            </a:extLst>
          </p:cNvPr>
          <p:cNvSpPr txBox="1"/>
          <p:nvPr/>
        </p:nvSpPr>
        <p:spPr>
          <a:xfrm>
            <a:off x="4797884" y="549157"/>
            <a:ext cx="37858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u="sng" dirty="0">
                <a:solidFill>
                  <a:schemeClr val="bg1"/>
                </a:solidFill>
                <a:latin typeface="Darker Grotesque" panose="020B0604020202020204" charset="0"/>
              </a:rPr>
              <a:t>Response Headers</a:t>
            </a:r>
            <a:r>
              <a:rPr lang="en-US" sz="1600" dirty="0">
                <a:solidFill>
                  <a:schemeClr val="bg1"/>
                </a:solidFill>
                <a:latin typeface="Darker Grotesque" panose="020B0604020202020204" charset="0"/>
              </a:rPr>
              <a:t>: These are </a:t>
            </a:r>
            <a:r>
              <a:rPr lang="en-US" sz="1600" b="1" dirty="0">
                <a:solidFill>
                  <a:schemeClr val="bg1"/>
                </a:solidFill>
                <a:latin typeface="Darker Grotesque" panose="020B0604020202020204" charset="0"/>
              </a:rPr>
              <a:t>key-value pairs</a:t>
            </a:r>
            <a:r>
              <a:rPr lang="en-US" sz="1600" dirty="0">
                <a:solidFill>
                  <a:schemeClr val="bg1"/>
                </a:solidFill>
                <a:latin typeface="Darker Grotesque" panose="020B0604020202020204" charset="0"/>
              </a:rPr>
              <a:t> providing additional information about the response. They can include </a:t>
            </a:r>
            <a:r>
              <a:rPr lang="en-US" sz="1600" b="1" dirty="0">
                <a:solidFill>
                  <a:schemeClr val="bg1"/>
                </a:solidFill>
                <a:latin typeface="Darker Grotesque" panose="020B0604020202020204" charset="0"/>
              </a:rPr>
              <a:t>details</a:t>
            </a:r>
            <a:r>
              <a:rPr lang="en-US" sz="1600" dirty="0">
                <a:solidFill>
                  <a:schemeClr val="bg1"/>
                </a:solidFill>
                <a:latin typeface="Darker Grotesque" panose="020B0604020202020204" charset="0"/>
              </a:rPr>
              <a:t> such as the server type, content type, content length, caching policies, set cookies, and other metadata.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u="sng" dirty="0">
                <a:solidFill>
                  <a:schemeClr val="bg1"/>
                </a:solidFill>
                <a:latin typeface="Darker Grotesque" panose="020B0604020202020204" charset="0"/>
              </a:rPr>
              <a:t>Blank Line</a:t>
            </a:r>
            <a:r>
              <a:rPr lang="en-US" sz="1600" dirty="0">
                <a:solidFill>
                  <a:schemeClr val="bg1"/>
                </a:solidFill>
                <a:latin typeface="Darker Grotesque" panose="020B0604020202020204" charset="0"/>
              </a:rPr>
              <a:t>: A blank line </a:t>
            </a:r>
            <a:r>
              <a:rPr lang="en-US" sz="1600" b="1" dirty="0">
                <a:solidFill>
                  <a:schemeClr val="bg1"/>
                </a:solidFill>
                <a:latin typeface="Darker Grotesque" panose="020B0604020202020204" charset="0"/>
              </a:rPr>
              <a:t>signifies the end </a:t>
            </a:r>
            <a:r>
              <a:rPr lang="en-US" sz="1600" dirty="0">
                <a:solidFill>
                  <a:schemeClr val="bg1"/>
                </a:solidFill>
                <a:latin typeface="Darker Grotesque" panose="020B0604020202020204" charset="0"/>
              </a:rPr>
              <a:t>of the header section.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600" u="sng" dirty="0">
                <a:solidFill>
                  <a:schemeClr val="bg1"/>
                </a:solidFill>
                <a:latin typeface="Darker Grotesque" panose="020B0604020202020204" charset="0"/>
              </a:rPr>
              <a:t>Response Body</a:t>
            </a:r>
            <a:r>
              <a:rPr lang="en-US" sz="1600" dirty="0">
                <a:solidFill>
                  <a:schemeClr val="bg1"/>
                </a:solidFill>
                <a:latin typeface="Darker Grotesque" panose="020B0604020202020204" charset="0"/>
              </a:rPr>
              <a:t>: This part of the response contains </a:t>
            </a:r>
            <a:r>
              <a:rPr lang="en-US" sz="1600" b="1" dirty="0">
                <a:solidFill>
                  <a:schemeClr val="bg1"/>
                </a:solidFill>
                <a:latin typeface="Darker Grotesque" panose="020B0604020202020204" charset="0"/>
              </a:rPr>
              <a:t>the actual data or resource </a:t>
            </a:r>
            <a:r>
              <a:rPr lang="en-US" sz="1600" dirty="0">
                <a:solidFill>
                  <a:schemeClr val="bg1"/>
                </a:solidFill>
                <a:latin typeface="Darker Grotesque" panose="020B0604020202020204" charset="0"/>
              </a:rPr>
              <a:t>that the client requested. </a:t>
            </a:r>
          </a:p>
          <a:p>
            <a:pPr>
              <a:buClr>
                <a:schemeClr val="accent4"/>
              </a:buClr>
            </a:pPr>
            <a:r>
              <a:rPr lang="en-US" sz="1600" dirty="0">
                <a:solidFill>
                  <a:schemeClr val="bg1"/>
                </a:solidFill>
                <a:latin typeface="Darker Grotesque" panose="020B0604020202020204" charset="0"/>
              </a:rPr>
              <a:t>For example, it could be an HTML file, JSON data, an image, etc. In some cases, particularly when the response indicates an error (like a 404), the body might contain a message explaining the error.</a:t>
            </a:r>
            <a:endParaRPr lang="en-IN" sz="1600" dirty="0">
              <a:solidFill>
                <a:schemeClr val="bg1"/>
              </a:solidFill>
              <a:latin typeface="Darker Grotesque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72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1309" name="Google Shape;1309;p72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2"/>
            <p:cNvSpPr/>
            <p:nvPr/>
          </p:nvSpPr>
          <p:spPr>
            <a:xfrm rot="-5400000" flipH="1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72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1312" name="Google Shape;1312;p72"/>
            <p:cNvSpPr/>
            <p:nvPr/>
          </p:nvSpPr>
          <p:spPr>
            <a:xfrm rot="-5400000" flipH="1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2"/>
            <p:cNvSpPr/>
            <p:nvPr/>
          </p:nvSpPr>
          <p:spPr>
            <a:xfrm rot="-5400000" flipH="1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4" name="Google Shape;1314;p72"/>
          <p:cNvSpPr/>
          <p:nvPr/>
        </p:nvSpPr>
        <p:spPr>
          <a:xfrm rot="-5400000" flipH="1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72"/>
          <p:cNvSpPr/>
          <p:nvPr/>
        </p:nvSpPr>
        <p:spPr>
          <a:xfrm>
            <a:off x="1799113" y="1472350"/>
            <a:ext cx="2245179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72"/>
          <p:cNvSpPr/>
          <p:nvPr/>
        </p:nvSpPr>
        <p:spPr>
          <a:xfrm flipH="1">
            <a:off x="7004825" y="3621425"/>
            <a:ext cx="739838" cy="1010697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14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7" name="Google Shape;1317;p72"/>
          <p:cNvGrpSpPr/>
          <p:nvPr/>
        </p:nvGrpSpPr>
        <p:grpSpPr>
          <a:xfrm>
            <a:off x="7431277" y="3557563"/>
            <a:ext cx="288997" cy="824888"/>
            <a:chOff x="7142627" y="3557563"/>
            <a:chExt cx="288997" cy="824888"/>
          </a:xfrm>
        </p:grpSpPr>
        <p:sp>
          <p:nvSpPr>
            <p:cNvPr id="1318" name="Google Shape;1318;p72"/>
            <p:cNvSpPr/>
            <p:nvPr/>
          </p:nvSpPr>
          <p:spPr>
            <a:xfrm rot="-5400000" flipH="1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2"/>
            <p:cNvSpPr/>
            <p:nvPr/>
          </p:nvSpPr>
          <p:spPr>
            <a:xfrm rot="-5400000" flipH="1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0" name="Google Shape;1320;p72"/>
          <p:cNvSpPr/>
          <p:nvPr/>
        </p:nvSpPr>
        <p:spPr>
          <a:xfrm>
            <a:off x="4996246" y="1472350"/>
            <a:ext cx="2307852" cy="3159787"/>
          </a:xfrm>
          <a:custGeom>
            <a:avLst/>
            <a:gdLst/>
            <a:ahLst/>
            <a:cxnLst/>
            <a:rect l="l" t="t" r="r" b="b"/>
            <a:pathLst>
              <a:path w="37092" h="52202" extrusionOk="0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72"/>
          <p:cNvSpPr/>
          <p:nvPr/>
        </p:nvSpPr>
        <p:spPr>
          <a:xfrm flipH="1">
            <a:off x="3837194" y="4059424"/>
            <a:ext cx="419225" cy="572706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</a:t>
            </a:r>
            <a:endParaRPr dirty="0"/>
          </a:p>
        </p:txBody>
      </p:sp>
      <p:grpSp>
        <p:nvGrpSpPr>
          <p:cNvPr id="1337" name="Google Shape;1337;p72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1338" name="Google Shape;1338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0" name="Google Shape;1340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3" name="Google Shape;1343;p72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1344" name="Google Shape;1344;p72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5" name="Google Shape;1345;p72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346" name="Google Shape;1346;p72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72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72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9" name="Google Shape;1349;p72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72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72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72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A1AC41-3662-D399-F29F-A48080880861}"/>
              </a:ext>
            </a:extLst>
          </p:cNvPr>
          <p:cNvSpPr txBox="1"/>
          <p:nvPr/>
        </p:nvSpPr>
        <p:spPr>
          <a:xfrm>
            <a:off x="1799113" y="2015516"/>
            <a:ext cx="2690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REQUEST</a:t>
            </a:r>
          </a:p>
          <a:p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GET /about.html HTTP/1.1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Host: example.com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User-Agent: Mozilla/5.0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92CA5-0097-4DD3-985B-DBAB3ECB3D32}"/>
              </a:ext>
            </a:extLst>
          </p:cNvPr>
          <p:cNvSpPr txBox="1"/>
          <p:nvPr/>
        </p:nvSpPr>
        <p:spPr>
          <a:xfrm>
            <a:off x="4947374" y="1936329"/>
            <a:ext cx="296229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RESPONSE</a:t>
            </a:r>
          </a:p>
          <a:p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HTTP/1.1 200 OK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Content-Type: text/html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Content-Length: 342</a:t>
            </a:r>
          </a:p>
          <a:p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&lt;html&gt;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&lt;body&gt;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&lt;h1&gt;About Us&lt;/h1&gt;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&lt;p&gt;Welcome to our website!&lt;/p&gt;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&lt;/body&gt;</a:t>
            </a:r>
          </a:p>
          <a:p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&lt;/html&gt;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962</Words>
  <Application>Microsoft Office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Century Schoolbook</vt:lpstr>
      <vt:lpstr>Roboto Condensed Light</vt:lpstr>
      <vt:lpstr>Darker Grotesque</vt:lpstr>
      <vt:lpstr>Montserrat</vt:lpstr>
      <vt:lpstr>Microsoft JhengHei UI Light</vt:lpstr>
      <vt:lpstr>Wingdings</vt:lpstr>
      <vt:lpstr>Open Sans</vt:lpstr>
      <vt:lpstr>Darker Grotesque Medium</vt:lpstr>
      <vt:lpstr>Arial</vt:lpstr>
      <vt:lpstr>Multi-Business Company Website by Slidesgo</vt:lpstr>
      <vt:lpstr>REQUEST AND RESPONSE OBJECTS (HTTP PROTOCOL)</vt:lpstr>
      <vt:lpstr>World Wide Web  Communication</vt:lpstr>
      <vt:lpstr>HTTP REQUEST</vt:lpstr>
      <vt:lpstr>Structure Of HTTP Requests </vt:lpstr>
      <vt:lpstr>04</vt:lpstr>
      <vt:lpstr>HTTP RESPONSE</vt:lpstr>
      <vt:lpstr>Components of HTTP response</vt:lpstr>
      <vt:lpstr>PowerPoint Presentation</vt:lpstr>
      <vt:lpstr>Example</vt:lpstr>
      <vt:lpstr>Other server objects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VENKAT</cp:lastModifiedBy>
  <cp:revision>3</cp:revision>
  <dcterms:modified xsi:type="dcterms:W3CDTF">2024-08-23T05:31:08Z</dcterms:modified>
</cp:coreProperties>
</file>