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76" r:id="rId2"/>
  </p:sldMasterIdLst>
  <p:notesMasterIdLst>
    <p:notesMasterId r:id="rId16"/>
  </p:notesMasterIdLst>
  <p:sldIdLst>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Lst>
  <p:sldSz cx="14630400" cy="8229600"/>
  <p:notesSz cx="8229600" cy="1463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2B0D8-6B6C-447F-8E69-CADD61ED6BEC}" v="17" dt="2024-08-28T14:34:16.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ri Reddy" userId="3fc8d257d68b8463" providerId="LiveId" clId="{AEE2B0D8-6B6C-447F-8E69-CADD61ED6BEC}"/>
    <pc:docChg chg="undo custSel addSld delSld modSld sldOrd">
      <pc:chgData name="Kaveri Reddy" userId="3fc8d257d68b8463" providerId="LiveId" clId="{AEE2B0D8-6B6C-447F-8E69-CADD61ED6BEC}" dt="2024-08-28T14:41:29.422" v="841" actId="12"/>
      <pc:docMkLst>
        <pc:docMk/>
      </pc:docMkLst>
      <pc:sldChg chg="del">
        <pc:chgData name="Kaveri Reddy" userId="3fc8d257d68b8463" providerId="LiveId" clId="{AEE2B0D8-6B6C-447F-8E69-CADD61ED6BEC}" dt="2024-08-28T14:06:10.723" v="147" actId="2696"/>
        <pc:sldMkLst>
          <pc:docMk/>
          <pc:sldMk cId="0" sldId="256"/>
        </pc:sldMkLst>
      </pc:sldChg>
      <pc:sldChg chg="del">
        <pc:chgData name="Kaveri Reddy" userId="3fc8d257d68b8463" providerId="LiveId" clId="{AEE2B0D8-6B6C-447F-8E69-CADD61ED6BEC}" dt="2024-08-28T14:06:13.374" v="148" actId="2696"/>
        <pc:sldMkLst>
          <pc:docMk/>
          <pc:sldMk cId="0" sldId="257"/>
        </pc:sldMkLst>
      </pc:sldChg>
      <pc:sldChg chg="del">
        <pc:chgData name="Kaveri Reddy" userId="3fc8d257d68b8463" providerId="LiveId" clId="{AEE2B0D8-6B6C-447F-8E69-CADD61ED6BEC}" dt="2024-08-28T14:06:18.043" v="150" actId="2696"/>
        <pc:sldMkLst>
          <pc:docMk/>
          <pc:sldMk cId="0" sldId="258"/>
        </pc:sldMkLst>
      </pc:sldChg>
      <pc:sldChg chg="del">
        <pc:chgData name="Kaveri Reddy" userId="3fc8d257d68b8463" providerId="LiveId" clId="{AEE2B0D8-6B6C-447F-8E69-CADD61ED6BEC}" dt="2024-08-28T14:06:20.220" v="151" actId="2696"/>
        <pc:sldMkLst>
          <pc:docMk/>
          <pc:sldMk cId="0" sldId="259"/>
        </pc:sldMkLst>
      </pc:sldChg>
      <pc:sldChg chg="del">
        <pc:chgData name="Kaveri Reddy" userId="3fc8d257d68b8463" providerId="LiveId" clId="{AEE2B0D8-6B6C-447F-8E69-CADD61ED6BEC}" dt="2024-08-28T14:06:21.928" v="152" actId="2696"/>
        <pc:sldMkLst>
          <pc:docMk/>
          <pc:sldMk cId="0" sldId="260"/>
        </pc:sldMkLst>
      </pc:sldChg>
      <pc:sldChg chg="del">
        <pc:chgData name="Kaveri Reddy" userId="3fc8d257d68b8463" providerId="LiveId" clId="{AEE2B0D8-6B6C-447F-8E69-CADD61ED6BEC}" dt="2024-08-28T14:06:15.295" v="149" actId="2696"/>
        <pc:sldMkLst>
          <pc:docMk/>
          <pc:sldMk cId="0" sldId="261"/>
        </pc:sldMkLst>
      </pc:sldChg>
      <pc:sldChg chg="delSp modSp del mod">
        <pc:chgData name="Kaveri Reddy" userId="3fc8d257d68b8463" providerId="LiveId" clId="{AEE2B0D8-6B6C-447F-8E69-CADD61ED6BEC}" dt="2024-08-28T14:06:24.651" v="153" actId="2696"/>
        <pc:sldMkLst>
          <pc:docMk/>
          <pc:sldMk cId="0" sldId="263"/>
        </pc:sldMkLst>
        <pc:spChg chg="mod">
          <ac:chgData name="Kaveri Reddy" userId="3fc8d257d68b8463" providerId="LiveId" clId="{AEE2B0D8-6B6C-447F-8E69-CADD61ED6BEC}" dt="2024-08-25T13:16:03.682" v="92" actId="20577"/>
          <ac:spMkLst>
            <pc:docMk/>
            <pc:sldMk cId="0" sldId="263"/>
            <ac:spMk id="3" creationId="{00000000-0000-0000-0000-000000000000}"/>
          </ac:spMkLst>
        </pc:spChg>
        <pc:spChg chg="mod">
          <ac:chgData name="Kaveri Reddy" userId="3fc8d257d68b8463" providerId="LiveId" clId="{AEE2B0D8-6B6C-447F-8E69-CADD61ED6BEC}" dt="2024-08-25T13:16:08.897" v="96" actId="403"/>
          <ac:spMkLst>
            <pc:docMk/>
            <pc:sldMk cId="0" sldId="263"/>
            <ac:spMk id="8" creationId="{00000000-0000-0000-0000-000000000000}"/>
          </ac:spMkLst>
        </pc:spChg>
        <pc:spChg chg="mod">
          <ac:chgData name="Kaveri Reddy" userId="3fc8d257d68b8463" providerId="LiveId" clId="{AEE2B0D8-6B6C-447F-8E69-CADD61ED6BEC}" dt="2024-08-25T13:17:19.494" v="121" actId="403"/>
          <ac:spMkLst>
            <pc:docMk/>
            <pc:sldMk cId="0" sldId="263"/>
            <ac:spMk id="9" creationId="{00000000-0000-0000-0000-000000000000}"/>
          </ac:spMkLst>
        </pc:spChg>
        <pc:spChg chg="mod">
          <ac:chgData name="Kaveri Reddy" userId="3fc8d257d68b8463" providerId="LiveId" clId="{AEE2B0D8-6B6C-447F-8E69-CADD61ED6BEC}" dt="2024-08-25T13:18:55.374" v="143" actId="14100"/>
          <ac:spMkLst>
            <pc:docMk/>
            <pc:sldMk cId="0" sldId="263"/>
            <ac:spMk id="11" creationId="{00000000-0000-0000-0000-000000000000}"/>
          </ac:spMkLst>
        </pc:spChg>
        <pc:spChg chg="mod">
          <ac:chgData name="Kaveri Reddy" userId="3fc8d257d68b8463" providerId="LiveId" clId="{AEE2B0D8-6B6C-447F-8E69-CADD61ED6BEC}" dt="2024-08-25T13:18:48.641" v="141" actId="403"/>
          <ac:spMkLst>
            <pc:docMk/>
            <pc:sldMk cId="0" sldId="263"/>
            <ac:spMk id="12" creationId="{00000000-0000-0000-0000-000000000000}"/>
          </ac:spMkLst>
        </pc:spChg>
        <pc:spChg chg="mod">
          <ac:chgData name="Kaveri Reddy" userId="3fc8d257d68b8463" providerId="LiveId" clId="{AEE2B0D8-6B6C-447F-8E69-CADD61ED6BEC}" dt="2024-08-25T13:17:41.069" v="126" actId="14100"/>
          <ac:spMkLst>
            <pc:docMk/>
            <pc:sldMk cId="0" sldId="263"/>
            <ac:spMk id="14" creationId="{00000000-0000-0000-0000-000000000000}"/>
          </ac:spMkLst>
        </pc:spChg>
        <pc:spChg chg="mod">
          <ac:chgData name="Kaveri Reddy" userId="3fc8d257d68b8463" providerId="LiveId" clId="{AEE2B0D8-6B6C-447F-8E69-CADD61ED6BEC}" dt="2024-08-25T13:18:32.275" v="139" actId="14100"/>
          <ac:spMkLst>
            <pc:docMk/>
            <pc:sldMk cId="0" sldId="263"/>
            <ac:spMk id="15" creationId="{00000000-0000-0000-0000-000000000000}"/>
          </ac:spMkLst>
        </pc:spChg>
        <pc:spChg chg="mod">
          <ac:chgData name="Kaveri Reddy" userId="3fc8d257d68b8463" providerId="LiveId" clId="{AEE2B0D8-6B6C-447F-8E69-CADD61ED6BEC}" dt="2024-08-25T13:18:08.447" v="133" actId="14100"/>
          <ac:spMkLst>
            <pc:docMk/>
            <pc:sldMk cId="0" sldId="263"/>
            <ac:spMk id="17" creationId="{00000000-0000-0000-0000-000000000000}"/>
          </ac:spMkLst>
        </pc:spChg>
        <pc:spChg chg="mod">
          <ac:chgData name="Kaveri Reddy" userId="3fc8d257d68b8463" providerId="LiveId" clId="{AEE2B0D8-6B6C-447F-8E69-CADD61ED6BEC}" dt="2024-08-25T13:18:26.102" v="138" actId="2710"/>
          <ac:spMkLst>
            <pc:docMk/>
            <pc:sldMk cId="0" sldId="263"/>
            <ac:spMk id="18" creationId="{00000000-0000-0000-0000-000000000000}"/>
          </ac:spMkLst>
        </pc:spChg>
        <pc:picChg chg="del">
          <ac:chgData name="Kaveri Reddy" userId="3fc8d257d68b8463" providerId="LiveId" clId="{AEE2B0D8-6B6C-447F-8E69-CADD61ED6BEC}" dt="2024-08-25T13:16:54.827" v="115" actId="21"/>
          <ac:picMkLst>
            <pc:docMk/>
            <pc:sldMk cId="0" sldId="263"/>
            <ac:picMk id="4" creationId="{00000000-0000-0000-0000-000000000000}"/>
          </ac:picMkLst>
        </pc:picChg>
        <pc:picChg chg="del">
          <ac:chgData name="Kaveri Reddy" userId="3fc8d257d68b8463" providerId="LiveId" clId="{AEE2B0D8-6B6C-447F-8E69-CADD61ED6BEC}" dt="2024-08-25T13:16:53.018" v="114" actId="21"/>
          <ac:picMkLst>
            <pc:docMk/>
            <pc:sldMk cId="0" sldId="263"/>
            <ac:picMk id="5" creationId="{00000000-0000-0000-0000-000000000000}"/>
          </ac:picMkLst>
        </pc:picChg>
      </pc:sldChg>
      <pc:sldChg chg="delSp modSp del mod">
        <pc:chgData name="Kaveri Reddy" userId="3fc8d257d68b8463" providerId="LiveId" clId="{AEE2B0D8-6B6C-447F-8E69-CADD61ED6BEC}" dt="2024-08-28T14:06:27.185" v="154" actId="2696"/>
        <pc:sldMkLst>
          <pc:docMk/>
          <pc:sldMk cId="0" sldId="264"/>
        </pc:sldMkLst>
        <pc:spChg chg="mod">
          <ac:chgData name="Kaveri Reddy" userId="3fc8d257d68b8463" providerId="LiveId" clId="{AEE2B0D8-6B6C-447F-8E69-CADD61ED6BEC}" dt="2024-08-25T13:15:06.056" v="75" actId="14100"/>
          <ac:spMkLst>
            <pc:docMk/>
            <pc:sldMk cId="0" sldId="264"/>
            <ac:spMk id="6" creationId="{00000000-0000-0000-0000-000000000000}"/>
          </ac:spMkLst>
        </pc:spChg>
        <pc:spChg chg="mod">
          <ac:chgData name="Kaveri Reddy" userId="3fc8d257d68b8463" providerId="LiveId" clId="{AEE2B0D8-6B6C-447F-8E69-CADD61ED6BEC}" dt="2024-08-25T13:15:47.540" v="88" actId="2710"/>
          <ac:spMkLst>
            <pc:docMk/>
            <pc:sldMk cId="0" sldId="264"/>
            <ac:spMk id="7" creationId="{00000000-0000-0000-0000-000000000000}"/>
          </ac:spMkLst>
        </pc:spChg>
        <pc:picChg chg="del">
          <ac:chgData name="Kaveri Reddy" userId="3fc8d257d68b8463" providerId="LiveId" clId="{AEE2B0D8-6B6C-447F-8E69-CADD61ED6BEC}" dt="2024-08-25T13:14:55.644" v="72" actId="21"/>
          <ac:picMkLst>
            <pc:docMk/>
            <pc:sldMk cId="0" sldId="264"/>
            <ac:picMk id="4" creationId="{00000000-0000-0000-0000-000000000000}"/>
          </ac:picMkLst>
        </pc:picChg>
        <pc:picChg chg="del">
          <ac:chgData name="Kaveri Reddy" userId="3fc8d257d68b8463" providerId="LiveId" clId="{AEE2B0D8-6B6C-447F-8E69-CADD61ED6BEC}" dt="2024-08-25T13:14:53.379" v="71" actId="21"/>
          <ac:picMkLst>
            <pc:docMk/>
            <pc:sldMk cId="0" sldId="264"/>
            <ac:picMk id="5" creationId="{00000000-0000-0000-0000-000000000000}"/>
          </ac:picMkLst>
        </pc:picChg>
      </pc:sldChg>
      <pc:sldChg chg="addSp delSp modSp del mod chgLayout">
        <pc:chgData name="Kaveri Reddy" userId="3fc8d257d68b8463" providerId="LiveId" clId="{AEE2B0D8-6B6C-447F-8E69-CADD61ED6BEC}" dt="2024-08-28T14:06:30.720" v="155" actId="2696"/>
        <pc:sldMkLst>
          <pc:docMk/>
          <pc:sldMk cId="2778857195" sldId="265"/>
        </pc:sldMkLst>
        <pc:spChg chg="add del mod">
          <ac:chgData name="Kaveri Reddy" userId="3fc8d257d68b8463" providerId="LiveId" clId="{AEE2B0D8-6B6C-447F-8E69-CADD61ED6BEC}" dt="2024-08-25T13:11:26.204" v="3"/>
          <ac:spMkLst>
            <pc:docMk/>
            <pc:sldMk cId="2778857195" sldId="265"/>
            <ac:spMk id="2" creationId="{74734A7C-0010-66B2-FFDA-87EDEAE133B3}"/>
          </ac:spMkLst>
        </pc:spChg>
        <pc:spChg chg="add del mod">
          <ac:chgData name="Kaveri Reddy" userId="3fc8d257d68b8463" providerId="LiveId" clId="{AEE2B0D8-6B6C-447F-8E69-CADD61ED6BEC}" dt="2024-08-25T13:12:12.785" v="23" actId="21"/>
          <ac:spMkLst>
            <pc:docMk/>
            <pc:sldMk cId="2778857195" sldId="265"/>
            <ac:spMk id="4" creationId="{FA0E7FA5-2F0F-139A-1C85-6CAF29700D5A}"/>
          </ac:spMkLst>
        </pc:spChg>
        <pc:spChg chg="add mod">
          <ac:chgData name="Kaveri Reddy" userId="3fc8d257d68b8463" providerId="LiveId" clId="{AEE2B0D8-6B6C-447F-8E69-CADD61ED6BEC}" dt="2024-08-25T13:12:59.465" v="46" actId="1076"/>
          <ac:spMkLst>
            <pc:docMk/>
            <pc:sldMk cId="2778857195" sldId="265"/>
            <ac:spMk id="5" creationId="{A33E7E39-BA17-0C1F-020B-A7814A2C2265}"/>
          </ac:spMkLst>
        </pc:spChg>
        <pc:inkChg chg="add del">
          <ac:chgData name="Kaveri Reddy" userId="3fc8d257d68b8463" providerId="LiveId" clId="{AEE2B0D8-6B6C-447F-8E69-CADD61ED6BEC}" dt="2024-08-25T13:11:48.445" v="6" actId="478"/>
          <ac:inkMkLst>
            <pc:docMk/>
            <pc:sldMk cId="2778857195" sldId="265"/>
            <ac:inkMk id="3" creationId="{2B35FDF3-4221-E69B-1868-19E1068B4E90}"/>
          </ac:inkMkLst>
        </pc:inkChg>
      </pc:sldChg>
      <pc:sldChg chg="addSp delSp modSp new mod ord">
        <pc:chgData name="Kaveri Reddy" userId="3fc8d257d68b8463" providerId="LiveId" clId="{AEE2B0D8-6B6C-447F-8E69-CADD61ED6BEC}" dt="2024-08-28T14:06:53.791" v="156" actId="1076"/>
        <pc:sldMkLst>
          <pc:docMk/>
          <pc:sldMk cId="129324027" sldId="266"/>
        </pc:sldMkLst>
        <pc:spChg chg="add del mod">
          <ac:chgData name="Kaveri Reddy" userId="3fc8d257d68b8463" providerId="LiveId" clId="{AEE2B0D8-6B6C-447F-8E69-CADD61ED6BEC}" dt="2024-08-25T13:13:26.564" v="66"/>
          <ac:spMkLst>
            <pc:docMk/>
            <pc:sldMk cId="129324027" sldId="266"/>
            <ac:spMk id="2" creationId="{EA795669-DB1C-D404-9ED5-F93ACFB035AA}"/>
          </ac:spMkLst>
        </pc:spChg>
        <pc:picChg chg="add mod">
          <ac:chgData name="Kaveri Reddy" userId="3fc8d257d68b8463" providerId="LiveId" clId="{AEE2B0D8-6B6C-447F-8E69-CADD61ED6BEC}" dt="2024-08-28T14:06:53.791" v="156" actId="1076"/>
          <ac:picMkLst>
            <pc:docMk/>
            <pc:sldMk cId="129324027" sldId="266"/>
            <ac:picMk id="4" creationId="{4C7520C2-1F9F-6B04-3265-FF4C7ABA5917}"/>
          </ac:picMkLst>
        </pc:picChg>
      </pc:sldChg>
      <pc:sldChg chg="modSp new mod">
        <pc:chgData name="Kaveri Reddy" userId="3fc8d257d68b8463" providerId="LiveId" clId="{AEE2B0D8-6B6C-447F-8E69-CADD61ED6BEC}" dt="2024-08-28T14:14:18.509" v="301" actId="14100"/>
        <pc:sldMkLst>
          <pc:docMk/>
          <pc:sldMk cId="4190790744" sldId="267"/>
        </pc:sldMkLst>
        <pc:spChg chg="mod">
          <ac:chgData name="Kaveri Reddy" userId="3fc8d257d68b8463" providerId="LiveId" clId="{AEE2B0D8-6B6C-447F-8E69-CADD61ED6BEC}" dt="2024-08-28T14:14:01.126" v="297" actId="403"/>
          <ac:spMkLst>
            <pc:docMk/>
            <pc:sldMk cId="4190790744" sldId="267"/>
            <ac:spMk id="2" creationId="{076C9723-2590-9925-A400-96C64745BABB}"/>
          </ac:spMkLst>
        </pc:spChg>
        <pc:spChg chg="mod">
          <ac:chgData name="Kaveri Reddy" userId="3fc8d257d68b8463" providerId="LiveId" clId="{AEE2B0D8-6B6C-447F-8E69-CADD61ED6BEC}" dt="2024-08-28T14:14:18.509" v="301" actId="14100"/>
          <ac:spMkLst>
            <pc:docMk/>
            <pc:sldMk cId="4190790744" sldId="267"/>
            <ac:spMk id="3" creationId="{ED541C79-036D-917B-6F93-AF1E5795456D}"/>
          </ac:spMkLst>
        </pc:spChg>
      </pc:sldChg>
      <pc:sldChg chg="addSp delSp modSp new mod">
        <pc:chgData name="Kaveri Reddy" userId="3fc8d257d68b8463" providerId="LiveId" clId="{AEE2B0D8-6B6C-447F-8E69-CADD61ED6BEC}" dt="2024-08-28T14:19:19.237" v="364" actId="14100"/>
        <pc:sldMkLst>
          <pc:docMk/>
          <pc:sldMk cId="2364584393" sldId="268"/>
        </pc:sldMkLst>
        <pc:spChg chg="mod">
          <ac:chgData name="Kaveri Reddy" userId="3fc8d257d68b8463" providerId="LiveId" clId="{AEE2B0D8-6B6C-447F-8E69-CADD61ED6BEC}" dt="2024-08-28T14:17:00.960" v="326" actId="403"/>
          <ac:spMkLst>
            <pc:docMk/>
            <pc:sldMk cId="2364584393" sldId="268"/>
            <ac:spMk id="2" creationId="{B6F9B5CE-21EA-1FA3-D911-5BB7EEF91936}"/>
          </ac:spMkLst>
        </pc:spChg>
        <pc:spChg chg="add del mod">
          <ac:chgData name="Kaveri Reddy" userId="3fc8d257d68b8463" providerId="LiveId" clId="{AEE2B0D8-6B6C-447F-8E69-CADD61ED6BEC}" dt="2024-08-28T14:19:19.237" v="364" actId="14100"/>
          <ac:spMkLst>
            <pc:docMk/>
            <pc:sldMk cId="2364584393" sldId="268"/>
            <ac:spMk id="3" creationId="{08FAD81F-95F0-D556-9C53-C2DAFBFD133B}"/>
          </ac:spMkLst>
        </pc:spChg>
        <pc:spChg chg="add mod">
          <ac:chgData name="Kaveri Reddy" userId="3fc8d257d68b8463" providerId="LiveId" clId="{AEE2B0D8-6B6C-447F-8E69-CADD61ED6BEC}" dt="2024-08-28T14:15:42.771" v="317"/>
          <ac:spMkLst>
            <pc:docMk/>
            <pc:sldMk cId="2364584393" sldId="268"/>
            <ac:spMk id="4" creationId="{C66641BD-0D88-6D5E-2667-9AEEC85E3317}"/>
          </ac:spMkLst>
        </pc:spChg>
        <pc:picChg chg="add del mod">
          <ac:chgData name="Kaveri Reddy" userId="3fc8d257d68b8463" providerId="LiveId" clId="{AEE2B0D8-6B6C-447F-8E69-CADD61ED6BEC}" dt="2024-08-28T14:19:03.693" v="360" actId="21"/>
          <ac:picMkLst>
            <pc:docMk/>
            <pc:sldMk cId="2364584393" sldId="268"/>
            <ac:picMk id="6" creationId="{3E7429E8-7AF4-35FD-2F14-48831CA7E711}"/>
          </ac:picMkLst>
        </pc:picChg>
      </pc:sldChg>
      <pc:sldChg chg="addSp modSp new mod">
        <pc:chgData name="Kaveri Reddy" userId="3fc8d257d68b8463" providerId="LiveId" clId="{AEE2B0D8-6B6C-447F-8E69-CADD61ED6BEC}" dt="2024-08-28T14:22:05.226" v="408" actId="14100"/>
        <pc:sldMkLst>
          <pc:docMk/>
          <pc:sldMk cId="2341500885" sldId="269"/>
        </pc:sldMkLst>
        <pc:spChg chg="mod">
          <ac:chgData name="Kaveri Reddy" userId="3fc8d257d68b8463" providerId="LiveId" clId="{AEE2B0D8-6B6C-447F-8E69-CADD61ED6BEC}" dt="2024-08-28T14:18:58.051" v="358" actId="20577"/>
          <ac:spMkLst>
            <pc:docMk/>
            <pc:sldMk cId="2341500885" sldId="269"/>
            <ac:spMk id="2" creationId="{FC2ED93D-3990-5CAD-2715-1C579CE0212C}"/>
          </ac:spMkLst>
        </pc:spChg>
        <pc:picChg chg="add mod">
          <ac:chgData name="Kaveri Reddy" userId="3fc8d257d68b8463" providerId="LiveId" clId="{AEE2B0D8-6B6C-447F-8E69-CADD61ED6BEC}" dt="2024-08-28T14:22:05.226" v="408" actId="14100"/>
          <ac:picMkLst>
            <pc:docMk/>
            <pc:sldMk cId="2341500885" sldId="269"/>
            <ac:picMk id="6" creationId="{3E7429E8-7AF4-35FD-2F14-48831CA7E711}"/>
          </ac:picMkLst>
        </pc:picChg>
      </pc:sldChg>
      <pc:sldChg chg="modSp new mod">
        <pc:chgData name="Kaveri Reddy" userId="3fc8d257d68b8463" providerId="LiveId" clId="{AEE2B0D8-6B6C-447F-8E69-CADD61ED6BEC}" dt="2024-08-28T14:21:10.635" v="405" actId="403"/>
        <pc:sldMkLst>
          <pc:docMk/>
          <pc:sldMk cId="2974173579" sldId="270"/>
        </pc:sldMkLst>
        <pc:spChg chg="mod">
          <ac:chgData name="Kaveri Reddy" userId="3fc8d257d68b8463" providerId="LiveId" clId="{AEE2B0D8-6B6C-447F-8E69-CADD61ED6BEC}" dt="2024-08-28T14:21:10.635" v="405" actId="403"/>
          <ac:spMkLst>
            <pc:docMk/>
            <pc:sldMk cId="2974173579" sldId="270"/>
            <ac:spMk id="2" creationId="{8FDAEF9D-FE6B-CA9E-491F-A4A0A0C51C34}"/>
          </ac:spMkLst>
        </pc:spChg>
        <pc:spChg chg="mod">
          <ac:chgData name="Kaveri Reddy" userId="3fc8d257d68b8463" providerId="LiveId" clId="{AEE2B0D8-6B6C-447F-8E69-CADD61ED6BEC}" dt="2024-08-28T14:21:03.812" v="402" actId="14100"/>
          <ac:spMkLst>
            <pc:docMk/>
            <pc:sldMk cId="2974173579" sldId="270"/>
            <ac:spMk id="3" creationId="{5D6CF974-778C-E1B2-C8E5-E40A90775CE4}"/>
          </ac:spMkLst>
        </pc:spChg>
      </pc:sldChg>
      <pc:sldChg chg="modSp new mod">
        <pc:chgData name="Kaveri Reddy" userId="3fc8d257d68b8463" providerId="LiveId" clId="{AEE2B0D8-6B6C-447F-8E69-CADD61ED6BEC}" dt="2024-08-28T14:40:55.276" v="839" actId="20577"/>
        <pc:sldMkLst>
          <pc:docMk/>
          <pc:sldMk cId="4230186258" sldId="271"/>
        </pc:sldMkLst>
        <pc:spChg chg="mod">
          <ac:chgData name="Kaveri Reddy" userId="3fc8d257d68b8463" providerId="LiveId" clId="{AEE2B0D8-6B6C-447F-8E69-CADD61ED6BEC}" dt="2024-08-28T14:22:40.770" v="414" actId="403"/>
          <ac:spMkLst>
            <pc:docMk/>
            <pc:sldMk cId="4230186258" sldId="271"/>
            <ac:spMk id="2" creationId="{EF28374B-C94F-9AA3-E7FD-580C630A20D4}"/>
          </ac:spMkLst>
        </pc:spChg>
        <pc:spChg chg="mod">
          <ac:chgData name="Kaveri Reddy" userId="3fc8d257d68b8463" providerId="LiveId" clId="{AEE2B0D8-6B6C-447F-8E69-CADD61ED6BEC}" dt="2024-08-28T14:40:55.276" v="839" actId="20577"/>
          <ac:spMkLst>
            <pc:docMk/>
            <pc:sldMk cId="4230186258" sldId="271"/>
            <ac:spMk id="3" creationId="{DE68B2B7-498A-25E7-C13B-FF01208041A8}"/>
          </ac:spMkLst>
        </pc:spChg>
      </pc:sldChg>
      <pc:sldChg chg="addSp delSp modSp new mod">
        <pc:chgData name="Kaveri Reddy" userId="3fc8d257d68b8463" providerId="LiveId" clId="{AEE2B0D8-6B6C-447F-8E69-CADD61ED6BEC}" dt="2024-08-28T14:28:21.588" v="488" actId="14100"/>
        <pc:sldMkLst>
          <pc:docMk/>
          <pc:sldMk cId="3550605951" sldId="272"/>
        </pc:sldMkLst>
        <pc:spChg chg="del">
          <ac:chgData name="Kaveri Reddy" userId="3fc8d257d68b8463" providerId="LiveId" clId="{AEE2B0D8-6B6C-447F-8E69-CADD61ED6BEC}" dt="2024-08-28T14:24:13.003" v="439" actId="21"/>
          <ac:spMkLst>
            <pc:docMk/>
            <pc:sldMk cId="3550605951" sldId="272"/>
            <ac:spMk id="2" creationId="{26CD99FB-0293-F03C-A9DD-C13791717914}"/>
          </ac:spMkLst>
        </pc:spChg>
        <pc:spChg chg="del mod">
          <ac:chgData name="Kaveri Reddy" userId="3fc8d257d68b8463" providerId="LiveId" clId="{AEE2B0D8-6B6C-447F-8E69-CADD61ED6BEC}" dt="2024-08-28T14:27:56.850" v="480" actId="21"/>
          <ac:spMkLst>
            <pc:docMk/>
            <pc:sldMk cId="3550605951" sldId="272"/>
            <ac:spMk id="3" creationId="{BCC39C33-07EE-62F5-0015-4993347C7F83}"/>
          </ac:spMkLst>
        </pc:spChg>
        <pc:picChg chg="add mod">
          <ac:chgData name="Kaveri Reddy" userId="3fc8d257d68b8463" providerId="LiveId" clId="{AEE2B0D8-6B6C-447F-8E69-CADD61ED6BEC}" dt="2024-08-28T14:28:21.588" v="488" actId="14100"/>
          <ac:picMkLst>
            <pc:docMk/>
            <pc:sldMk cId="3550605951" sldId="272"/>
            <ac:picMk id="5" creationId="{EFD6ABB3-D6CB-5823-6A6B-938F14E50D09}"/>
          </ac:picMkLst>
        </pc:picChg>
      </pc:sldChg>
      <pc:sldChg chg="addSp delSp modSp new mod">
        <pc:chgData name="Kaveri Reddy" userId="3fc8d257d68b8463" providerId="LiveId" clId="{AEE2B0D8-6B6C-447F-8E69-CADD61ED6BEC}" dt="2024-08-28T14:25:50.936" v="474" actId="403"/>
        <pc:sldMkLst>
          <pc:docMk/>
          <pc:sldMk cId="2426391127" sldId="273"/>
        </pc:sldMkLst>
        <pc:spChg chg="mod">
          <ac:chgData name="Kaveri Reddy" userId="3fc8d257d68b8463" providerId="LiveId" clId="{AEE2B0D8-6B6C-447F-8E69-CADD61ED6BEC}" dt="2024-08-28T14:25:50.936" v="474" actId="403"/>
          <ac:spMkLst>
            <pc:docMk/>
            <pc:sldMk cId="2426391127" sldId="273"/>
            <ac:spMk id="2" creationId="{9571FD98-5CD2-1037-84AF-1771B055CA06}"/>
          </ac:spMkLst>
        </pc:spChg>
        <pc:spChg chg="del">
          <ac:chgData name="Kaveri Reddy" userId="3fc8d257d68b8463" providerId="LiveId" clId="{AEE2B0D8-6B6C-447F-8E69-CADD61ED6BEC}" dt="2024-08-28T14:25:37.058" v="453" actId="21"/>
          <ac:spMkLst>
            <pc:docMk/>
            <pc:sldMk cId="2426391127" sldId="273"/>
            <ac:spMk id="3" creationId="{EDA32EF9-3D63-81BA-D73C-8716A67D06A1}"/>
          </ac:spMkLst>
        </pc:spChg>
        <pc:picChg chg="add mod">
          <ac:chgData name="Kaveri Reddy" userId="3fc8d257d68b8463" providerId="LiveId" clId="{AEE2B0D8-6B6C-447F-8E69-CADD61ED6BEC}" dt="2024-08-28T14:25:30.267" v="452" actId="14100"/>
          <ac:picMkLst>
            <pc:docMk/>
            <pc:sldMk cId="2426391127" sldId="273"/>
            <ac:picMk id="5" creationId="{8F865560-96FD-5EE4-387F-CE8EDEE2BA37}"/>
          </ac:picMkLst>
        </pc:picChg>
      </pc:sldChg>
      <pc:sldChg chg="addSp delSp modSp new mod">
        <pc:chgData name="Kaveri Reddy" userId="3fc8d257d68b8463" providerId="LiveId" clId="{AEE2B0D8-6B6C-447F-8E69-CADD61ED6BEC}" dt="2024-08-28T14:41:29.422" v="841" actId="12"/>
        <pc:sldMkLst>
          <pc:docMk/>
          <pc:sldMk cId="3056940757" sldId="274"/>
        </pc:sldMkLst>
        <pc:spChg chg="mod">
          <ac:chgData name="Kaveri Reddy" userId="3fc8d257d68b8463" providerId="LiveId" clId="{AEE2B0D8-6B6C-447F-8E69-CADD61ED6BEC}" dt="2024-08-28T14:32:33.579" v="647" actId="403"/>
          <ac:spMkLst>
            <pc:docMk/>
            <pc:sldMk cId="3056940757" sldId="274"/>
            <ac:spMk id="2" creationId="{393AB3FC-AD44-BFBC-C6F4-950948092859}"/>
          </ac:spMkLst>
        </pc:spChg>
        <pc:spChg chg="del mod">
          <ac:chgData name="Kaveri Reddy" userId="3fc8d257d68b8463" providerId="LiveId" clId="{AEE2B0D8-6B6C-447F-8E69-CADD61ED6BEC}" dt="2024-08-28T14:30:48.558" v="611"/>
          <ac:spMkLst>
            <pc:docMk/>
            <pc:sldMk cId="3056940757" sldId="274"/>
            <ac:spMk id="3" creationId="{B0315216-3401-4F5D-948F-E7A596BEA969}"/>
          </ac:spMkLst>
        </pc:spChg>
        <pc:spChg chg="add del mod">
          <ac:chgData name="Kaveri Reddy" userId="3fc8d257d68b8463" providerId="LiveId" clId="{AEE2B0D8-6B6C-447F-8E69-CADD61ED6BEC}" dt="2024-08-28T14:30:50.398" v="612" actId="21"/>
          <ac:spMkLst>
            <pc:docMk/>
            <pc:sldMk cId="3056940757" sldId="274"/>
            <ac:spMk id="4" creationId="{12A27A11-30F7-7C4F-E2AA-E9409A1EB380}"/>
          </ac:spMkLst>
        </pc:spChg>
        <pc:spChg chg="add del mod">
          <ac:chgData name="Kaveri Reddy" userId="3fc8d257d68b8463" providerId="LiveId" clId="{AEE2B0D8-6B6C-447F-8E69-CADD61ED6BEC}" dt="2024-08-28T14:41:29.422" v="841" actId="12"/>
          <ac:spMkLst>
            <pc:docMk/>
            <pc:sldMk cId="3056940757" sldId="274"/>
            <ac:spMk id="5" creationId="{DEF62187-7A6F-1158-4D48-BED6A9E6B840}"/>
          </ac:spMkLst>
        </pc:spChg>
        <pc:spChg chg="add mod">
          <ac:chgData name="Kaveri Reddy" userId="3fc8d257d68b8463" providerId="LiveId" clId="{AEE2B0D8-6B6C-447F-8E69-CADD61ED6BEC}" dt="2024-08-28T14:31:29.611" v="617"/>
          <ac:spMkLst>
            <pc:docMk/>
            <pc:sldMk cId="3056940757" sldId="274"/>
            <ac:spMk id="6" creationId="{3F5782EE-DA14-7C16-4274-F99610B7B8CE}"/>
          </ac:spMkLst>
        </pc:spChg>
      </pc:sldChg>
      <pc:sldChg chg="addSp delSp modSp new mod">
        <pc:chgData name="Kaveri Reddy" userId="3fc8d257d68b8463" providerId="LiveId" clId="{AEE2B0D8-6B6C-447F-8E69-CADD61ED6BEC}" dt="2024-08-28T14:34:42.884" v="700" actId="113"/>
        <pc:sldMkLst>
          <pc:docMk/>
          <pc:sldMk cId="3621194327" sldId="275"/>
        </pc:sldMkLst>
        <pc:spChg chg="mod">
          <ac:chgData name="Kaveri Reddy" userId="3fc8d257d68b8463" providerId="LiveId" clId="{AEE2B0D8-6B6C-447F-8E69-CADD61ED6BEC}" dt="2024-08-28T14:34:35.999" v="699" actId="403"/>
          <ac:spMkLst>
            <pc:docMk/>
            <pc:sldMk cId="3621194327" sldId="275"/>
            <ac:spMk id="2" creationId="{FAE59117-5944-CC15-C764-75F8F8391109}"/>
          </ac:spMkLst>
        </pc:spChg>
        <pc:spChg chg="add del mod">
          <ac:chgData name="Kaveri Reddy" userId="3fc8d257d68b8463" providerId="LiveId" clId="{AEE2B0D8-6B6C-447F-8E69-CADD61ED6BEC}" dt="2024-08-28T14:34:42.884" v="700" actId="113"/>
          <ac:spMkLst>
            <pc:docMk/>
            <pc:sldMk cId="3621194327" sldId="275"/>
            <ac:spMk id="3" creationId="{B05E7692-7D75-D406-35B9-6E3B2A578292}"/>
          </ac:spMkLst>
        </pc:spChg>
        <pc:spChg chg="add mod">
          <ac:chgData name="Kaveri Reddy" userId="3fc8d257d68b8463" providerId="LiveId" clId="{AEE2B0D8-6B6C-447F-8E69-CADD61ED6BEC}" dt="2024-08-28T14:33:06.362" v="658"/>
          <ac:spMkLst>
            <pc:docMk/>
            <pc:sldMk cId="3621194327" sldId="275"/>
            <ac:spMk id="4" creationId="{8EEF4B30-AFA1-80F0-F86F-63CCADE80FC1}"/>
          </ac:spMkLst>
        </pc:spChg>
      </pc:sldChg>
      <pc:sldChg chg="modSp new mod">
        <pc:chgData name="Kaveri Reddy" userId="3fc8d257d68b8463" providerId="LiveId" clId="{AEE2B0D8-6B6C-447F-8E69-CADD61ED6BEC}" dt="2024-08-28T14:37:34.646" v="769" actId="14100"/>
        <pc:sldMkLst>
          <pc:docMk/>
          <pc:sldMk cId="185619593" sldId="276"/>
        </pc:sldMkLst>
        <pc:spChg chg="mod">
          <ac:chgData name="Kaveri Reddy" userId="3fc8d257d68b8463" providerId="LiveId" clId="{AEE2B0D8-6B6C-447F-8E69-CADD61ED6BEC}" dt="2024-08-28T14:35:04.671" v="730" actId="403"/>
          <ac:spMkLst>
            <pc:docMk/>
            <pc:sldMk cId="185619593" sldId="276"/>
            <ac:spMk id="2" creationId="{ED8AB58F-CFDC-069D-B883-FF5F4812F1E0}"/>
          </ac:spMkLst>
        </pc:spChg>
        <pc:spChg chg="mod">
          <ac:chgData name="Kaveri Reddy" userId="3fc8d257d68b8463" providerId="LiveId" clId="{AEE2B0D8-6B6C-447F-8E69-CADD61ED6BEC}" dt="2024-08-28T14:37:34.646" v="769" actId="14100"/>
          <ac:spMkLst>
            <pc:docMk/>
            <pc:sldMk cId="185619593" sldId="276"/>
            <ac:spMk id="3" creationId="{E66F5EBF-873A-CB72-453D-1FD181C1FAD4}"/>
          </ac:spMkLst>
        </pc:spChg>
      </pc:sldChg>
      <pc:sldChg chg="modSp new mod">
        <pc:chgData name="Kaveri Reddy" userId="3fc8d257d68b8463" providerId="LiveId" clId="{AEE2B0D8-6B6C-447F-8E69-CADD61ED6BEC}" dt="2024-08-28T14:38:29.269" v="787" actId="403"/>
        <pc:sldMkLst>
          <pc:docMk/>
          <pc:sldMk cId="771754335" sldId="277"/>
        </pc:sldMkLst>
        <pc:spChg chg="mod">
          <ac:chgData name="Kaveri Reddy" userId="3fc8d257d68b8463" providerId="LiveId" clId="{AEE2B0D8-6B6C-447F-8E69-CADD61ED6BEC}" dt="2024-08-28T14:38:25.719" v="785" actId="403"/>
          <ac:spMkLst>
            <pc:docMk/>
            <pc:sldMk cId="771754335" sldId="277"/>
            <ac:spMk id="2" creationId="{238B47AB-A215-A755-797B-3DAED5D8CE89}"/>
          </ac:spMkLst>
        </pc:spChg>
        <pc:spChg chg="mod">
          <ac:chgData name="Kaveri Reddy" userId="3fc8d257d68b8463" providerId="LiveId" clId="{AEE2B0D8-6B6C-447F-8E69-CADD61ED6BEC}" dt="2024-08-28T14:38:29.269" v="787" actId="403"/>
          <ac:spMkLst>
            <pc:docMk/>
            <pc:sldMk cId="771754335" sldId="277"/>
            <ac:spMk id="3" creationId="{C5140F06-E6D0-24A3-B79A-663B1F787B23}"/>
          </ac:spMkLst>
        </pc:spChg>
      </pc:sldChg>
      <pc:sldChg chg="modSp new mod">
        <pc:chgData name="Kaveri Reddy" userId="3fc8d257d68b8463" providerId="LiveId" clId="{AEE2B0D8-6B6C-447F-8E69-CADD61ED6BEC}" dt="2024-08-28T14:40:09.391" v="832" actId="403"/>
        <pc:sldMkLst>
          <pc:docMk/>
          <pc:sldMk cId="4142472205" sldId="278"/>
        </pc:sldMkLst>
        <pc:spChg chg="mod">
          <ac:chgData name="Kaveri Reddy" userId="3fc8d257d68b8463" providerId="LiveId" clId="{AEE2B0D8-6B6C-447F-8E69-CADD61ED6BEC}" dt="2024-08-28T14:40:09.391" v="832" actId="403"/>
          <ac:spMkLst>
            <pc:docMk/>
            <pc:sldMk cId="4142472205" sldId="278"/>
            <ac:spMk id="2" creationId="{8FA71E61-7ADC-8072-1D84-221ECF34EE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88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11" name="Google Shape;11;p2"/>
          <p:cNvSpPr txBox="1">
            <a:spLocks noGrp="1"/>
          </p:cNvSpPr>
          <p:nvPr>
            <p:ph type="ctrTitle"/>
          </p:nvPr>
        </p:nvSpPr>
        <p:spPr>
          <a:xfrm>
            <a:off x="2574720" y="2279800"/>
            <a:ext cx="9480960" cy="332688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11520" b="0"/>
            </a:lvl1pPr>
            <a:lvl2pPr lvl="1" algn="ctr">
              <a:spcBef>
                <a:spcPts val="0"/>
              </a:spcBef>
              <a:spcAft>
                <a:spcPts val="0"/>
              </a:spcAft>
              <a:buSzPts val="5200"/>
              <a:buNone/>
              <a:defRPr sz="8320"/>
            </a:lvl2pPr>
            <a:lvl3pPr lvl="2" algn="ctr">
              <a:spcBef>
                <a:spcPts val="0"/>
              </a:spcBef>
              <a:spcAft>
                <a:spcPts val="0"/>
              </a:spcAft>
              <a:buSzPts val="5200"/>
              <a:buNone/>
              <a:defRPr sz="8320"/>
            </a:lvl3pPr>
            <a:lvl4pPr lvl="3" algn="ctr">
              <a:spcBef>
                <a:spcPts val="0"/>
              </a:spcBef>
              <a:spcAft>
                <a:spcPts val="0"/>
              </a:spcAft>
              <a:buSzPts val="5200"/>
              <a:buNone/>
              <a:defRPr sz="8320"/>
            </a:lvl4pPr>
            <a:lvl5pPr lvl="4" algn="ctr">
              <a:spcBef>
                <a:spcPts val="0"/>
              </a:spcBef>
              <a:spcAft>
                <a:spcPts val="0"/>
              </a:spcAft>
              <a:buSzPts val="5200"/>
              <a:buNone/>
              <a:defRPr sz="8320"/>
            </a:lvl5pPr>
            <a:lvl6pPr lvl="5" algn="ctr">
              <a:spcBef>
                <a:spcPts val="0"/>
              </a:spcBef>
              <a:spcAft>
                <a:spcPts val="0"/>
              </a:spcAft>
              <a:buSzPts val="5200"/>
              <a:buNone/>
              <a:defRPr sz="8320"/>
            </a:lvl6pPr>
            <a:lvl7pPr lvl="6" algn="ctr">
              <a:spcBef>
                <a:spcPts val="0"/>
              </a:spcBef>
              <a:spcAft>
                <a:spcPts val="0"/>
              </a:spcAft>
              <a:buSzPts val="5200"/>
              <a:buNone/>
              <a:defRPr sz="8320"/>
            </a:lvl7pPr>
            <a:lvl8pPr lvl="7" algn="ctr">
              <a:spcBef>
                <a:spcPts val="0"/>
              </a:spcBef>
              <a:spcAft>
                <a:spcPts val="0"/>
              </a:spcAft>
              <a:buSzPts val="5200"/>
              <a:buNone/>
              <a:defRPr sz="8320"/>
            </a:lvl8pPr>
            <a:lvl9pPr lvl="8" algn="ctr">
              <a:spcBef>
                <a:spcPts val="0"/>
              </a:spcBef>
              <a:spcAft>
                <a:spcPts val="0"/>
              </a:spcAft>
              <a:buSzPts val="5200"/>
              <a:buNone/>
              <a:defRPr sz="8320"/>
            </a:lvl9pPr>
          </a:lstStyle>
          <a:p>
            <a:r>
              <a:rPr lang="en-US"/>
              <a:t>Click to edit Master title style</a:t>
            </a:r>
            <a:endParaRPr/>
          </a:p>
        </p:txBody>
      </p:sp>
      <p:sp>
        <p:nvSpPr>
          <p:cNvPr id="12" name="Google Shape;12;p2"/>
          <p:cNvSpPr txBox="1">
            <a:spLocks noGrp="1"/>
          </p:cNvSpPr>
          <p:nvPr>
            <p:ph type="subTitle" idx="1"/>
          </p:nvPr>
        </p:nvSpPr>
        <p:spPr>
          <a:xfrm>
            <a:off x="2574720" y="5718040"/>
            <a:ext cx="9508320" cy="76128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2560"/>
            </a:lvl1pPr>
            <a:lvl2pPr lvl="1" algn="ctr">
              <a:lnSpc>
                <a:spcPct val="100000"/>
              </a:lnSpc>
              <a:spcBef>
                <a:spcPts val="0"/>
              </a:spcBef>
              <a:spcAft>
                <a:spcPts val="0"/>
              </a:spcAft>
              <a:buClr>
                <a:schemeClr val="dk1"/>
              </a:buClr>
              <a:buSzPts val="1800"/>
              <a:buNone/>
              <a:defRPr sz="2880">
                <a:solidFill>
                  <a:schemeClr val="dk1"/>
                </a:solidFill>
              </a:defRPr>
            </a:lvl2pPr>
            <a:lvl3pPr lvl="2" algn="ctr">
              <a:lnSpc>
                <a:spcPct val="100000"/>
              </a:lnSpc>
              <a:spcBef>
                <a:spcPts val="0"/>
              </a:spcBef>
              <a:spcAft>
                <a:spcPts val="0"/>
              </a:spcAft>
              <a:buClr>
                <a:schemeClr val="dk1"/>
              </a:buClr>
              <a:buSzPts val="1800"/>
              <a:buNone/>
              <a:defRPr sz="2880">
                <a:solidFill>
                  <a:schemeClr val="dk1"/>
                </a:solidFill>
              </a:defRPr>
            </a:lvl3pPr>
            <a:lvl4pPr lvl="3" algn="ctr">
              <a:lnSpc>
                <a:spcPct val="100000"/>
              </a:lnSpc>
              <a:spcBef>
                <a:spcPts val="0"/>
              </a:spcBef>
              <a:spcAft>
                <a:spcPts val="0"/>
              </a:spcAft>
              <a:buClr>
                <a:schemeClr val="dk1"/>
              </a:buClr>
              <a:buSzPts val="1800"/>
              <a:buNone/>
              <a:defRPr sz="2880">
                <a:solidFill>
                  <a:schemeClr val="dk1"/>
                </a:solidFill>
              </a:defRPr>
            </a:lvl4pPr>
            <a:lvl5pPr lvl="4" algn="ctr">
              <a:lnSpc>
                <a:spcPct val="100000"/>
              </a:lnSpc>
              <a:spcBef>
                <a:spcPts val="0"/>
              </a:spcBef>
              <a:spcAft>
                <a:spcPts val="0"/>
              </a:spcAft>
              <a:buClr>
                <a:schemeClr val="dk1"/>
              </a:buClr>
              <a:buSzPts val="1800"/>
              <a:buNone/>
              <a:defRPr sz="2880">
                <a:solidFill>
                  <a:schemeClr val="dk1"/>
                </a:solidFill>
              </a:defRPr>
            </a:lvl5pPr>
            <a:lvl6pPr lvl="5" algn="ctr">
              <a:lnSpc>
                <a:spcPct val="100000"/>
              </a:lnSpc>
              <a:spcBef>
                <a:spcPts val="0"/>
              </a:spcBef>
              <a:spcAft>
                <a:spcPts val="0"/>
              </a:spcAft>
              <a:buClr>
                <a:schemeClr val="dk1"/>
              </a:buClr>
              <a:buSzPts val="1800"/>
              <a:buNone/>
              <a:defRPr sz="2880">
                <a:solidFill>
                  <a:schemeClr val="dk1"/>
                </a:solidFill>
              </a:defRPr>
            </a:lvl6pPr>
            <a:lvl7pPr lvl="6" algn="ctr">
              <a:lnSpc>
                <a:spcPct val="100000"/>
              </a:lnSpc>
              <a:spcBef>
                <a:spcPts val="0"/>
              </a:spcBef>
              <a:spcAft>
                <a:spcPts val="0"/>
              </a:spcAft>
              <a:buClr>
                <a:schemeClr val="dk1"/>
              </a:buClr>
              <a:buSzPts val="1800"/>
              <a:buNone/>
              <a:defRPr sz="2880">
                <a:solidFill>
                  <a:schemeClr val="dk1"/>
                </a:solidFill>
              </a:defRPr>
            </a:lvl7pPr>
            <a:lvl8pPr lvl="7" algn="ctr">
              <a:lnSpc>
                <a:spcPct val="100000"/>
              </a:lnSpc>
              <a:spcBef>
                <a:spcPts val="0"/>
              </a:spcBef>
              <a:spcAft>
                <a:spcPts val="0"/>
              </a:spcAft>
              <a:buClr>
                <a:schemeClr val="dk1"/>
              </a:buClr>
              <a:buSzPts val="1800"/>
              <a:buNone/>
              <a:defRPr sz="2880">
                <a:solidFill>
                  <a:schemeClr val="dk1"/>
                </a:solidFill>
              </a:defRPr>
            </a:lvl8pPr>
            <a:lvl9pPr lvl="8" algn="ctr">
              <a:lnSpc>
                <a:spcPct val="100000"/>
              </a:lnSpc>
              <a:spcBef>
                <a:spcPts val="0"/>
              </a:spcBef>
              <a:spcAft>
                <a:spcPts val="0"/>
              </a:spcAft>
              <a:buClr>
                <a:schemeClr val="dk1"/>
              </a:buClr>
              <a:buSzPts val="1800"/>
              <a:buNone/>
              <a:defRPr sz="2880">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181595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4"/>
        <p:cNvGrpSpPr/>
        <p:nvPr/>
      </p:nvGrpSpPr>
      <p:grpSpPr>
        <a:xfrm>
          <a:off x="0" y="0"/>
          <a:ext cx="0" cy="0"/>
          <a:chOff x="0" y="0"/>
          <a:chExt cx="0" cy="0"/>
        </a:xfrm>
      </p:grpSpPr>
      <p:sp>
        <p:nvSpPr>
          <p:cNvPr id="85" name="Google Shape;85;p11"/>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86" name="Google Shape;86;p11"/>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88" name="Google Shape;88;p11"/>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91" name="Google Shape;91;p11"/>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a:spLocks noGrp="1"/>
          </p:cNvSpPr>
          <p:nvPr>
            <p:ph type="title" hasCustomPrompt="1"/>
          </p:nvPr>
        </p:nvSpPr>
        <p:spPr>
          <a:xfrm>
            <a:off x="2054400" y="2287560"/>
            <a:ext cx="10521600" cy="225408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dk2"/>
                </a:solidFill>
              </a:defRPr>
            </a:lvl1pPr>
            <a:lvl2pPr lvl="1" algn="ctr">
              <a:spcBef>
                <a:spcPts val="0"/>
              </a:spcBef>
              <a:spcAft>
                <a:spcPts val="0"/>
              </a:spcAft>
              <a:buSzPts val="9600"/>
              <a:buNone/>
              <a:defRPr sz="15360"/>
            </a:lvl2pPr>
            <a:lvl3pPr lvl="2" algn="ctr">
              <a:spcBef>
                <a:spcPts val="0"/>
              </a:spcBef>
              <a:spcAft>
                <a:spcPts val="0"/>
              </a:spcAft>
              <a:buSzPts val="9600"/>
              <a:buNone/>
              <a:defRPr sz="15360"/>
            </a:lvl3pPr>
            <a:lvl4pPr lvl="3" algn="ctr">
              <a:spcBef>
                <a:spcPts val="0"/>
              </a:spcBef>
              <a:spcAft>
                <a:spcPts val="0"/>
              </a:spcAft>
              <a:buSzPts val="9600"/>
              <a:buNone/>
              <a:defRPr sz="15360"/>
            </a:lvl4pPr>
            <a:lvl5pPr lvl="4" algn="ctr">
              <a:spcBef>
                <a:spcPts val="0"/>
              </a:spcBef>
              <a:spcAft>
                <a:spcPts val="0"/>
              </a:spcAft>
              <a:buSzPts val="9600"/>
              <a:buNone/>
              <a:defRPr sz="15360"/>
            </a:lvl5pPr>
            <a:lvl6pPr lvl="5" algn="ctr">
              <a:spcBef>
                <a:spcPts val="0"/>
              </a:spcBef>
              <a:spcAft>
                <a:spcPts val="0"/>
              </a:spcAft>
              <a:buSzPts val="9600"/>
              <a:buNone/>
              <a:defRPr sz="15360"/>
            </a:lvl6pPr>
            <a:lvl7pPr lvl="6" algn="ctr">
              <a:spcBef>
                <a:spcPts val="0"/>
              </a:spcBef>
              <a:spcAft>
                <a:spcPts val="0"/>
              </a:spcAft>
              <a:buSzPts val="9600"/>
              <a:buNone/>
              <a:defRPr sz="15360"/>
            </a:lvl7pPr>
            <a:lvl8pPr lvl="7" algn="ctr">
              <a:spcBef>
                <a:spcPts val="0"/>
              </a:spcBef>
              <a:spcAft>
                <a:spcPts val="0"/>
              </a:spcAft>
              <a:buSzPts val="9600"/>
              <a:buNone/>
              <a:defRPr sz="15360"/>
            </a:lvl8pPr>
            <a:lvl9pPr lvl="8" algn="ctr">
              <a:spcBef>
                <a:spcPts val="0"/>
              </a:spcBef>
              <a:spcAft>
                <a:spcPts val="0"/>
              </a:spcAft>
              <a:buSzPts val="9600"/>
              <a:buNone/>
              <a:defRPr sz="15360"/>
            </a:lvl9pPr>
          </a:lstStyle>
          <a:p>
            <a:r>
              <a:t>xx%</a:t>
            </a:r>
          </a:p>
        </p:txBody>
      </p:sp>
      <p:sp>
        <p:nvSpPr>
          <p:cNvPr id="93" name="Google Shape;93;p11"/>
          <p:cNvSpPr txBox="1">
            <a:spLocks noGrp="1"/>
          </p:cNvSpPr>
          <p:nvPr>
            <p:ph type="subTitle" idx="1"/>
          </p:nvPr>
        </p:nvSpPr>
        <p:spPr>
          <a:xfrm>
            <a:off x="2054400" y="4776800"/>
            <a:ext cx="10521600" cy="7953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560"/>
            </a:lvl1pPr>
            <a:lvl2pPr lvl="1" algn="ctr" rtl="0">
              <a:lnSpc>
                <a:spcPct val="100000"/>
              </a:lnSpc>
              <a:spcBef>
                <a:spcPts val="0"/>
              </a:spcBef>
              <a:spcAft>
                <a:spcPts val="0"/>
              </a:spcAft>
              <a:buSzPts val="1600"/>
              <a:buNone/>
              <a:defRPr sz="2560"/>
            </a:lvl2pPr>
            <a:lvl3pPr lvl="2" algn="ctr" rtl="0">
              <a:lnSpc>
                <a:spcPct val="100000"/>
              </a:lnSpc>
              <a:spcBef>
                <a:spcPts val="2560"/>
              </a:spcBef>
              <a:spcAft>
                <a:spcPts val="0"/>
              </a:spcAft>
              <a:buSzPts val="1600"/>
              <a:buNone/>
              <a:defRPr sz="2560"/>
            </a:lvl3pPr>
            <a:lvl4pPr lvl="3" algn="ctr" rtl="0">
              <a:lnSpc>
                <a:spcPct val="100000"/>
              </a:lnSpc>
              <a:spcBef>
                <a:spcPts val="2560"/>
              </a:spcBef>
              <a:spcAft>
                <a:spcPts val="0"/>
              </a:spcAft>
              <a:buSzPts val="1600"/>
              <a:buNone/>
              <a:defRPr sz="2560"/>
            </a:lvl4pPr>
            <a:lvl5pPr lvl="4" algn="ctr" rtl="0">
              <a:lnSpc>
                <a:spcPct val="100000"/>
              </a:lnSpc>
              <a:spcBef>
                <a:spcPts val="2560"/>
              </a:spcBef>
              <a:spcAft>
                <a:spcPts val="0"/>
              </a:spcAft>
              <a:buSzPts val="1600"/>
              <a:buNone/>
              <a:defRPr sz="2560"/>
            </a:lvl5pPr>
            <a:lvl6pPr lvl="5" algn="ctr" rtl="0">
              <a:lnSpc>
                <a:spcPct val="100000"/>
              </a:lnSpc>
              <a:spcBef>
                <a:spcPts val="2560"/>
              </a:spcBef>
              <a:spcAft>
                <a:spcPts val="0"/>
              </a:spcAft>
              <a:buSzPts val="1600"/>
              <a:buNone/>
              <a:defRPr sz="2560"/>
            </a:lvl6pPr>
            <a:lvl7pPr lvl="6" algn="ctr" rtl="0">
              <a:lnSpc>
                <a:spcPct val="100000"/>
              </a:lnSpc>
              <a:spcBef>
                <a:spcPts val="2560"/>
              </a:spcBef>
              <a:spcAft>
                <a:spcPts val="0"/>
              </a:spcAft>
              <a:buSzPts val="1600"/>
              <a:buNone/>
              <a:defRPr sz="2560"/>
            </a:lvl7pPr>
            <a:lvl8pPr lvl="7" algn="ctr" rtl="0">
              <a:lnSpc>
                <a:spcPct val="100000"/>
              </a:lnSpc>
              <a:spcBef>
                <a:spcPts val="2560"/>
              </a:spcBef>
              <a:spcAft>
                <a:spcPts val="0"/>
              </a:spcAft>
              <a:buSzPts val="1600"/>
              <a:buNone/>
              <a:defRPr sz="2560"/>
            </a:lvl8pPr>
            <a:lvl9pPr lvl="8" algn="ctr" rtl="0">
              <a:lnSpc>
                <a:spcPct val="100000"/>
              </a:lnSpc>
              <a:spcBef>
                <a:spcPts val="2560"/>
              </a:spcBef>
              <a:spcAft>
                <a:spcPts val="2560"/>
              </a:spcAft>
              <a:buSzPts val="1600"/>
              <a:buNone/>
              <a:defRPr sz="2560"/>
            </a:lvl9pPr>
          </a:lstStyle>
          <a:p>
            <a:r>
              <a:rPr lang="en-US"/>
              <a:t>Click to edit Master subtitle style</a:t>
            </a:r>
            <a:endParaRPr/>
          </a:p>
        </p:txBody>
      </p:sp>
    </p:spTree>
    <p:extLst>
      <p:ext uri="{BB962C8B-B14F-4D97-AF65-F5344CB8AC3E}">
        <p14:creationId xmlns:p14="http://schemas.microsoft.com/office/powerpoint/2010/main" val="38510448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2221059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5"/>
        <p:cNvGrpSpPr/>
        <p:nvPr/>
      </p:nvGrpSpPr>
      <p:grpSpPr>
        <a:xfrm>
          <a:off x="0" y="0"/>
          <a:ext cx="0" cy="0"/>
          <a:chOff x="0" y="0"/>
          <a:chExt cx="0" cy="0"/>
        </a:xfrm>
      </p:grpSpPr>
      <p:sp>
        <p:nvSpPr>
          <p:cNvPr id="96" name="Google Shape;96;p13"/>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97" name="Google Shape;97;p13"/>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8" name="Google Shape;98;p13"/>
          <p:cNvSpPr txBox="1">
            <a:spLocks noGrp="1"/>
          </p:cNvSpPr>
          <p:nvPr>
            <p:ph type="subTitle" idx="1"/>
          </p:nvPr>
        </p:nvSpPr>
        <p:spPr>
          <a:xfrm>
            <a:off x="1141160" y="3229000"/>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99" name="Google Shape;99;p13"/>
          <p:cNvSpPr txBox="1">
            <a:spLocks noGrp="1"/>
          </p:cNvSpPr>
          <p:nvPr>
            <p:ph type="subTitle" idx="2"/>
          </p:nvPr>
        </p:nvSpPr>
        <p:spPr>
          <a:xfrm>
            <a:off x="1141160" y="6193165"/>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00" name="Google Shape;100;p13"/>
          <p:cNvSpPr txBox="1">
            <a:spLocks noGrp="1"/>
          </p:cNvSpPr>
          <p:nvPr>
            <p:ph type="subTitle" idx="3"/>
          </p:nvPr>
        </p:nvSpPr>
        <p:spPr>
          <a:xfrm>
            <a:off x="5374600" y="6193160"/>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01" name="Google Shape;101;p13"/>
          <p:cNvSpPr txBox="1">
            <a:spLocks noGrp="1"/>
          </p:cNvSpPr>
          <p:nvPr>
            <p:ph type="subTitle" idx="4"/>
          </p:nvPr>
        </p:nvSpPr>
        <p:spPr>
          <a:xfrm>
            <a:off x="5374600" y="3228840"/>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02" name="Google Shape;102;p13"/>
          <p:cNvSpPr txBox="1">
            <a:spLocks noGrp="1"/>
          </p:cNvSpPr>
          <p:nvPr>
            <p:ph type="title" idx="5" hasCustomPrompt="1"/>
          </p:nvPr>
        </p:nvSpPr>
        <p:spPr>
          <a:xfrm>
            <a:off x="1141160" y="1826061"/>
            <a:ext cx="1049760" cy="7008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03" name="Google Shape;103;p13"/>
          <p:cNvSpPr txBox="1">
            <a:spLocks noGrp="1"/>
          </p:cNvSpPr>
          <p:nvPr>
            <p:ph type="title" idx="6" hasCustomPrompt="1"/>
          </p:nvPr>
        </p:nvSpPr>
        <p:spPr>
          <a:xfrm>
            <a:off x="5374600" y="4790501"/>
            <a:ext cx="1049760" cy="70224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04" name="Google Shape;104;p13"/>
          <p:cNvSpPr txBox="1">
            <a:spLocks noGrp="1"/>
          </p:cNvSpPr>
          <p:nvPr>
            <p:ph type="title" idx="7" hasCustomPrompt="1"/>
          </p:nvPr>
        </p:nvSpPr>
        <p:spPr>
          <a:xfrm>
            <a:off x="1141160" y="4790501"/>
            <a:ext cx="1049760" cy="70224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05" name="Google Shape;105;p13"/>
          <p:cNvSpPr txBox="1">
            <a:spLocks noGrp="1"/>
          </p:cNvSpPr>
          <p:nvPr>
            <p:ph type="title" idx="8" hasCustomPrompt="1"/>
          </p:nvPr>
        </p:nvSpPr>
        <p:spPr>
          <a:xfrm>
            <a:off x="5374600" y="1827288"/>
            <a:ext cx="1049760" cy="7008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06" name="Google Shape;106;p13"/>
          <p:cNvSpPr txBox="1">
            <a:spLocks noGrp="1"/>
          </p:cNvSpPr>
          <p:nvPr>
            <p:ph type="subTitle" idx="9"/>
          </p:nvPr>
        </p:nvSpPr>
        <p:spPr>
          <a:xfrm>
            <a:off x="9596221" y="6193160"/>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07" name="Google Shape;107;p13"/>
          <p:cNvSpPr txBox="1">
            <a:spLocks noGrp="1"/>
          </p:cNvSpPr>
          <p:nvPr>
            <p:ph type="subTitle" idx="13"/>
          </p:nvPr>
        </p:nvSpPr>
        <p:spPr>
          <a:xfrm>
            <a:off x="9596221" y="3228840"/>
            <a:ext cx="3881760" cy="86112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08" name="Google Shape;108;p13"/>
          <p:cNvSpPr txBox="1">
            <a:spLocks noGrp="1"/>
          </p:cNvSpPr>
          <p:nvPr>
            <p:ph type="title" idx="14" hasCustomPrompt="1"/>
          </p:nvPr>
        </p:nvSpPr>
        <p:spPr>
          <a:xfrm>
            <a:off x="9596221" y="4790501"/>
            <a:ext cx="1049760" cy="70224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09" name="Google Shape;109;p13"/>
          <p:cNvSpPr txBox="1">
            <a:spLocks noGrp="1"/>
          </p:cNvSpPr>
          <p:nvPr>
            <p:ph type="title" idx="15" hasCustomPrompt="1"/>
          </p:nvPr>
        </p:nvSpPr>
        <p:spPr>
          <a:xfrm>
            <a:off x="9596221" y="1827288"/>
            <a:ext cx="1049760" cy="7008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480">
                <a:solidFill>
                  <a:schemeClr val="dk2"/>
                </a:solidFill>
              </a:defRPr>
            </a:lvl1pPr>
            <a:lvl2pPr lvl="1" rtl="0">
              <a:spcBef>
                <a:spcPts val="0"/>
              </a:spcBef>
              <a:spcAft>
                <a:spcPts val="0"/>
              </a:spcAft>
              <a:buSzPts val="3000"/>
              <a:buNone/>
              <a:defRPr sz="4800"/>
            </a:lvl2pPr>
            <a:lvl3pPr lvl="2" rtl="0">
              <a:spcBef>
                <a:spcPts val="0"/>
              </a:spcBef>
              <a:spcAft>
                <a:spcPts val="0"/>
              </a:spcAft>
              <a:buSzPts val="3000"/>
              <a:buNone/>
              <a:defRPr sz="4800"/>
            </a:lvl3pPr>
            <a:lvl4pPr lvl="3" rtl="0">
              <a:spcBef>
                <a:spcPts val="0"/>
              </a:spcBef>
              <a:spcAft>
                <a:spcPts val="0"/>
              </a:spcAft>
              <a:buSzPts val="3000"/>
              <a:buNone/>
              <a:defRPr sz="4800"/>
            </a:lvl4pPr>
            <a:lvl5pPr lvl="4" rtl="0">
              <a:spcBef>
                <a:spcPts val="0"/>
              </a:spcBef>
              <a:spcAft>
                <a:spcPts val="0"/>
              </a:spcAft>
              <a:buSzPts val="3000"/>
              <a:buNone/>
              <a:defRPr sz="4800"/>
            </a:lvl5pPr>
            <a:lvl6pPr lvl="5" rtl="0">
              <a:spcBef>
                <a:spcPts val="0"/>
              </a:spcBef>
              <a:spcAft>
                <a:spcPts val="0"/>
              </a:spcAft>
              <a:buSzPts val="3000"/>
              <a:buNone/>
              <a:defRPr sz="4800"/>
            </a:lvl6pPr>
            <a:lvl7pPr lvl="6" rtl="0">
              <a:spcBef>
                <a:spcPts val="0"/>
              </a:spcBef>
              <a:spcAft>
                <a:spcPts val="0"/>
              </a:spcAft>
              <a:buSzPts val="3000"/>
              <a:buNone/>
              <a:defRPr sz="4800"/>
            </a:lvl7pPr>
            <a:lvl8pPr lvl="7" rtl="0">
              <a:spcBef>
                <a:spcPts val="0"/>
              </a:spcBef>
              <a:spcAft>
                <a:spcPts val="0"/>
              </a:spcAft>
              <a:buSzPts val="3000"/>
              <a:buNone/>
              <a:defRPr sz="4800"/>
            </a:lvl8pPr>
            <a:lvl9pPr lvl="8" rtl="0">
              <a:spcBef>
                <a:spcPts val="0"/>
              </a:spcBef>
              <a:spcAft>
                <a:spcPts val="0"/>
              </a:spcAft>
              <a:buSzPts val="3000"/>
              <a:buNone/>
              <a:defRPr sz="4800"/>
            </a:lvl9pPr>
          </a:lstStyle>
          <a:p>
            <a:r>
              <a:t>xx%</a:t>
            </a:r>
          </a:p>
        </p:txBody>
      </p:sp>
      <p:sp>
        <p:nvSpPr>
          <p:cNvPr id="110" name="Google Shape;110;p13"/>
          <p:cNvSpPr txBox="1">
            <a:spLocks noGrp="1"/>
          </p:cNvSpPr>
          <p:nvPr>
            <p:ph type="subTitle" idx="16"/>
          </p:nvPr>
        </p:nvSpPr>
        <p:spPr>
          <a:xfrm>
            <a:off x="1141160" y="2551320"/>
            <a:ext cx="3876960" cy="7022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11" name="Google Shape;111;p13"/>
          <p:cNvSpPr txBox="1">
            <a:spLocks noGrp="1"/>
          </p:cNvSpPr>
          <p:nvPr>
            <p:ph type="subTitle" idx="17"/>
          </p:nvPr>
        </p:nvSpPr>
        <p:spPr>
          <a:xfrm>
            <a:off x="1141160" y="5515418"/>
            <a:ext cx="3876960" cy="6854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12" name="Google Shape;112;p13"/>
          <p:cNvSpPr txBox="1">
            <a:spLocks noGrp="1"/>
          </p:cNvSpPr>
          <p:nvPr>
            <p:ph type="subTitle" idx="18"/>
          </p:nvPr>
        </p:nvSpPr>
        <p:spPr>
          <a:xfrm>
            <a:off x="5374600" y="5515400"/>
            <a:ext cx="3876960" cy="6854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13" name="Google Shape;113;p13"/>
          <p:cNvSpPr txBox="1">
            <a:spLocks noGrp="1"/>
          </p:cNvSpPr>
          <p:nvPr>
            <p:ph type="subTitle" idx="19"/>
          </p:nvPr>
        </p:nvSpPr>
        <p:spPr>
          <a:xfrm>
            <a:off x="5374600" y="2551320"/>
            <a:ext cx="3876960" cy="7022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14" name="Google Shape;114;p13"/>
          <p:cNvSpPr txBox="1">
            <a:spLocks noGrp="1"/>
          </p:cNvSpPr>
          <p:nvPr>
            <p:ph type="subTitle" idx="20"/>
          </p:nvPr>
        </p:nvSpPr>
        <p:spPr>
          <a:xfrm>
            <a:off x="9596221" y="5515400"/>
            <a:ext cx="3876960" cy="6854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15" name="Google Shape;115;p13"/>
          <p:cNvSpPr txBox="1">
            <a:spLocks noGrp="1"/>
          </p:cNvSpPr>
          <p:nvPr>
            <p:ph type="subTitle" idx="21"/>
          </p:nvPr>
        </p:nvSpPr>
        <p:spPr>
          <a:xfrm>
            <a:off x="9596221" y="2551320"/>
            <a:ext cx="3876960" cy="7022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cxnSp>
        <p:nvCxnSpPr>
          <p:cNvPr id="116" name="Google Shape;116;p13"/>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18" name="Google Shape;118;p13"/>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21" name="Google Shape;121;p13"/>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11866286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2"/>
        <p:cNvGrpSpPr/>
        <p:nvPr/>
      </p:nvGrpSpPr>
      <p:grpSpPr>
        <a:xfrm>
          <a:off x="0" y="0"/>
          <a:ext cx="0" cy="0"/>
          <a:chOff x="0" y="0"/>
          <a:chExt cx="0" cy="0"/>
        </a:xfrm>
      </p:grpSpPr>
      <p:sp>
        <p:nvSpPr>
          <p:cNvPr id="123" name="Google Shape;123;p14"/>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24" name="Google Shape;124;p14"/>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26" name="Google Shape;126;p14"/>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29" name="Google Shape;129;p14"/>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1551840" y="5420160"/>
            <a:ext cx="11526720" cy="8510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4800"/>
            </a:lvl2pPr>
            <a:lvl3pPr lvl="2" algn="ctr" rtl="0">
              <a:spcBef>
                <a:spcPts val="0"/>
              </a:spcBef>
              <a:spcAft>
                <a:spcPts val="0"/>
              </a:spcAft>
              <a:buSzPts val="3000"/>
              <a:buNone/>
              <a:defRPr sz="4800"/>
            </a:lvl3pPr>
            <a:lvl4pPr lvl="3" algn="ctr" rtl="0">
              <a:spcBef>
                <a:spcPts val="0"/>
              </a:spcBef>
              <a:spcAft>
                <a:spcPts val="0"/>
              </a:spcAft>
              <a:buSzPts val="3000"/>
              <a:buNone/>
              <a:defRPr sz="4800"/>
            </a:lvl4pPr>
            <a:lvl5pPr lvl="4" algn="ctr" rtl="0">
              <a:spcBef>
                <a:spcPts val="0"/>
              </a:spcBef>
              <a:spcAft>
                <a:spcPts val="0"/>
              </a:spcAft>
              <a:buSzPts val="3000"/>
              <a:buNone/>
              <a:defRPr sz="4800"/>
            </a:lvl5pPr>
            <a:lvl6pPr lvl="5" algn="ctr" rtl="0">
              <a:spcBef>
                <a:spcPts val="0"/>
              </a:spcBef>
              <a:spcAft>
                <a:spcPts val="0"/>
              </a:spcAft>
              <a:buSzPts val="3000"/>
              <a:buNone/>
              <a:defRPr sz="4800"/>
            </a:lvl6pPr>
            <a:lvl7pPr lvl="6" algn="ctr" rtl="0">
              <a:spcBef>
                <a:spcPts val="0"/>
              </a:spcBef>
              <a:spcAft>
                <a:spcPts val="0"/>
              </a:spcAft>
              <a:buSzPts val="3000"/>
              <a:buNone/>
              <a:defRPr sz="4800"/>
            </a:lvl7pPr>
            <a:lvl8pPr lvl="7" algn="ctr" rtl="0">
              <a:spcBef>
                <a:spcPts val="0"/>
              </a:spcBef>
              <a:spcAft>
                <a:spcPts val="0"/>
              </a:spcAft>
              <a:buSzPts val="3000"/>
              <a:buNone/>
              <a:defRPr sz="4800"/>
            </a:lvl8pPr>
            <a:lvl9pPr lvl="8" algn="ctr" rtl="0">
              <a:spcBef>
                <a:spcPts val="0"/>
              </a:spcBef>
              <a:spcAft>
                <a:spcPts val="0"/>
              </a:spcAft>
              <a:buSzPts val="3000"/>
              <a:buNone/>
              <a:defRPr sz="4800"/>
            </a:lvl9pPr>
          </a:lstStyle>
          <a:p>
            <a:r>
              <a:rPr lang="en-US"/>
              <a:t>Click to edit Master title style</a:t>
            </a:r>
            <a:endParaRPr/>
          </a:p>
        </p:txBody>
      </p:sp>
      <p:sp>
        <p:nvSpPr>
          <p:cNvPr id="131" name="Google Shape;131;p14"/>
          <p:cNvSpPr txBox="1">
            <a:spLocks noGrp="1"/>
          </p:cNvSpPr>
          <p:nvPr>
            <p:ph type="subTitle" idx="1"/>
          </p:nvPr>
        </p:nvSpPr>
        <p:spPr>
          <a:xfrm>
            <a:off x="1551840" y="2100200"/>
            <a:ext cx="11526720" cy="236544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800"/>
            </a:lvl1pPr>
            <a:lvl2pPr lvl="1" algn="ctr" rtl="0">
              <a:lnSpc>
                <a:spcPct val="100000"/>
              </a:lnSpc>
              <a:spcBef>
                <a:spcPts val="0"/>
              </a:spcBef>
              <a:spcAft>
                <a:spcPts val="0"/>
              </a:spcAft>
              <a:buSzPts val="3000"/>
              <a:buNone/>
              <a:defRPr sz="4800"/>
            </a:lvl2pPr>
            <a:lvl3pPr lvl="2" algn="ctr" rtl="0">
              <a:lnSpc>
                <a:spcPct val="100000"/>
              </a:lnSpc>
              <a:spcBef>
                <a:spcPts val="2560"/>
              </a:spcBef>
              <a:spcAft>
                <a:spcPts val="0"/>
              </a:spcAft>
              <a:buSzPts val="3000"/>
              <a:buNone/>
              <a:defRPr sz="4800"/>
            </a:lvl3pPr>
            <a:lvl4pPr lvl="3" algn="ctr" rtl="0">
              <a:lnSpc>
                <a:spcPct val="100000"/>
              </a:lnSpc>
              <a:spcBef>
                <a:spcPts val="2560"/>
              </a:spcBef>
              <a:spcAft>
                <a:spcPts val="0"/>
              </a:spcAft>
              <a:buSzPts val="3000"/>
              <a:buNone/>
              <a:defRPr sz="4800"/>
            </a:lvl4pPr>
            <a:lvl5pPr lvl="4" algn="ctr" rtl="0">
              <a:lnSpc>
                <a:spcPct val="100000"/>
              </a:lnSpc>
              <a:spcBef>
                <a:spcPts val="2560"/>
              </a:spcBef>
              <a:spcAft>
                <a:spcPts val="0"/>
              </a:spcAft>
              <a:buSzPts val="3000"/>
              <a:buNone/>
              <a:defRPr sz="4800"/>
            </a:lvl5pPr>
            <a:lvl6pPr lvl="5" algn="ctr" rtl="0">
              <a:lnSpc>
                <a:spcPct val="100000"/>
              </a:lnSpc>
              <a:spcBef>
                <a:spcPts val="2560"/>
              </a:spcBef>
              <a:spcAft>
                <a:spcPts val="0"/>
              </a:spcAft>
              <a:buSzPts val="3000"/>
              <a:buNone/>
              <a:defRPr sz="4800"/>
            </a:lvl6pPr>
            <a:lvl7pPr lvl="6" algn="ctr" rtl="0">
              <a:lnSpc>
                <a:spcPct val="100000"/>
              </a:lnSpc>
              <a:spcBef>
                <a:spcPts val="2560"/>
              </a:spcBef>
              <a:spcAft>
                <a:spcPts val="0"/>
              </a:spcAft>
              <a:buSzPts val="3000"/>
              <a:buNone/>
              <a:defRPr sz="4800"/>
            </a:lvl7pPr>
            <a:lvl8pPr lvl="7" algn="ctr" rtl="0">
              <a:lnSpc>
                <a:spcPct val="100000"/>
              </a:lnSpc>
              <a:spcBef>
                <a:spcPts val="2560"/>
              </a:spcBef>
              <a:spcAft>
                <a:spcPts val="0"/>
              </a:spcAft>
              <a:buSzPts val="3000"/>
              <a:buNone/>
              <a:defRPr sz="4800"/>
            </a:lvl8pPr>
            <a:lvl9pPr lvl="8" algn="ctr" rtl="0">
              <a:lnSpc>
                <a:spcPct val="100000"/>
              </a:lnSpc>
              <a:spcBef>
                <a:spcPts val="2560"/>
              </a:spcBef>
              <a:spcAft>
                <a:spcPts val="2560"/>
              </a:spcAft>
              <a:buSzPts val="3000"/>
              <a:buNone/>
              <a:defRPr sz="4800"/>
            </a:lvl9pPr>
          </a:lstStyle>
          <a:p>
            <a:r>
              <a:rPr lang="en-US"/>
              <a:t>Click to edit Master subtitle style</a:t>
            </a:r>
            <a:endParaRPr/>
          </a:p>
        </p:txBody>
      </p:sp>
    </p:spTree>
    <p:extLst>
      <p:ext uri="{BB962C8B-B14F-4D97-AF65-F5344CB8AC3E}">
        <p14:creationId xmlns:p14="http://schemas.microsoft.com/office/powerpoint/2010/main" val="23150586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2"/>
        <p:cNvGrpSpPr/>
        <p:nvPr/>
      </p:nvGrpSpPr>
      <p:grpSpPr>
        <a:xfrm>
          <a:off x="0" y="0"/>
          <a:ext cx="0" cy="0"/>
          <a:chOff x="0" y="0"/>
          <a:chExt cx="0" cy="0"/>
        </a:xfrm>
      </p:grpSpPr>
      <p:sp>
        <p:nvSpPr>
          <p:cNvPr id="133" name="Google Shape;133;p15"/>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34" name="Google Shape;134;p15"/>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36" name="Google Shape;136;p15"/>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39" name="Google Shape;139;p15"/>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a:spLocks noGrp="1"/>
          </p:cNvSpPr>
          <p:nvPr>
            <p:ph type="title"/>
          </p:nvPr>
        </p:nvSpPr>
        <p:spPr>
          <a:xfrm>
            <a:off x="1152000" y="1837701"/>
            <a:ext cx="6311520" cy="257136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41" name="Google Shape;141;p15"/>
          <p:cNvSpPr txBox="1">
            <a:spLocks noGrp="1"/>
          </p:cNvSpPr>
          <p:nvPr>
            <p:ph type="subTitle" idx="1"/>
          </p:nvPr>
        </p:nvSpPr>
        <p:spPr>
          <a:xfrm>
            <a:off x="1152000" y="4605821"/>
            <a:ext cx="6311520" cy="178608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256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42" name="Google Shape;142;p15"/>
          <p:cNvSpPr>
            <a:spLocks noGrp="1"/>
          </p:cNvSpPr>
          <p:nvPr>
            <p:ph type="pic" idx="2"/>
          </p:nvPr>
        </p:nvSpPr>
        <p:spPr>
          <a:xfrm>
            <a:off x="8239720" y="1105661"/>
            <a:ext cx="4913280" cy="6018240"/>
          </a:xfrm>
          <a:prstGeom prst="ellipse">
            <a:avLst/>
          </a:prstGeom>
          <a:noFill/>
          <a:ln w="19050"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11813243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3"/>
        <p:cNvGrpSpPr/>
        <p:nvPr/>
      </p:nvGrpSpPr>
      <p:grpSpPr>
        <a:xfrm>
          <a:off x="0" y="0"/>
          <a:ext cx="0" cy="0"/>
          <a:chOff x="0" y="0"/>
          <a:chExt cx="0" cy="0"/>
        </a:xfrm>
      </p:grpSpPr>
      <p:sp>
        <p:nvSpPr>
          <p:cNvPr id="144" name="Google Shape;144;p16"/>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45" name="Google Shape;145;p16"/>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46" name="Google Shape;146;p16"/>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47" name="Google Shape;147;p16"/>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48" name="Google Shape;148;p16"/>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16"/>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50" name="Google Shape;150;p16"/>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51" name="Google Shape;151;p16"/>
          <p:cNvSpPr txBox="1">
            <a:spLocks noGrp="1"/>
          </p:cNvSpPr>
          <p:nvPr>
            <p:ph type="title"/>
          </p:nvPr>
        </p:nvSpPr>
        <p:spPr>
          <a:xfrm>
            <a:off x="1152000" y="2509440"/>
            <a:ext cx="4626240" cy="112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52" name="Google Shape;152;p16"/>
          <p:cNvSpPr txBox="1">
            <a:spLocks noGrp="1"/>
          </p:cNvSpPr>
          <p:nvPr>
            <p:ph type="subTitle" idx="1"/>
          </p:nvPr>
        </p:nvSpPr>
        <p:spPr>
          <a:xfrm>
            <a:off x="1152000" y="3630221"/>
            <a:ext cx="4626240" cy="20899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6719116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4" name="Google Shape;154;p17"/>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55" name="Google Shape;155;p17"/>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57" name="Google Shape;157;p17"/>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60" name="Google Shape;160;p17"/>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62" name="Google Shape;162;p17"/>
          <p:cNvSpPr txBox="1">
            <a:spLocks noGrp="1"/>
          </p:cNvSpPr>
          <p:nvPr>
            <p:ph type="subTitle" idx="1"/>
          </p:nvPr>
        </p:nvSpPr>
        <p:spPr>
          <a:xfrm>
            <a:off x="1500200" y="4914000"/>
            <a:ext cx="3480480" cy="13910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63" name="Google Shape;163;p17"/>
          <p:cNvSpPr txBox="1">
            <a:spLocks noGrp="1"/>
          </p:cNvSpPr>
          <p:nvPr>
            <p:ph type="subTitle" idx="2"/>
          </p:nvPr>
        </p:nvSpPr>
        <p:spPr>
          <a:xfrm>
            <a:off x="5574954" y="4914000"/>
            <a:ext cx="3480480" cy="13910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64" name="Google Shape;164;p17"/>
          <p:cNvSpPr txBox="1">
            <a:spLocks noGrp="1"/>
          </p:cNvSpPr>
          <p:nvPr>
            <p:ph type="subTitle" idx="3"/>
          </p:nvPr>
        </p:nvSpPr>
        <p:spPr>
          <a:xfrm>
            <a:off x="9649718" y="4914000"/>
            <a:ext cx="3480480" cy="13910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165" name="Google Shape;165;p17"/>
          <p:cNvSpPr txBox="1">
            <a:spLocks noGrp="1"/>
          </p:cNvSpPr>
          <p:nvPr>
            <p:ph type="subTitle" idx="4"/>
          </p:nvPr>
        </p:nvSpPr>
        <p:spPr>
          <a:xfrm>
            <a:off x="1500200" y="4304400"/>
            <a:ext cx="3480480" cy="5851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algn="ctr"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
        <p:nvSpPr>
          <p:cNvPr id="166" name="Google Shape;166;p17"/>
          <p:cNvSpPr txBox="1">
            <a:spLocks noGrp="1"/>
          </p:cNvSpPr>
          <p:nvPr>
            <p:ph type="subTitle" idx="5"/>
          </p:nvPr>
        </p:nvSpPr>
        <p:spPr>
          <a:xfrm>
            <a:off x="5574955" y="4304400"/>
            <a:ext cx="3480480" cy="5851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algn="ctr"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
        <p:nvSpPr>
          <p:cNvPr id="167" name="Google Shape;167;p17"/>
          <p:cNvSpPr txBox="1">
            <a:spLocks noGrp="1"/>
          </p:cNvSpPr>
          <p:nvPr>
            <p:ph type="subTitle" idx="6"/>
          </p:nvPr>
        </p:nvSpPr>
        <p:spPr>
          <a:xfrm>
            <a:off x="9649720" y="4304400"/>
            <a:ext cx="3480480" cy="5851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algn="ctr"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algn="ctr"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8676939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68"/>
        <p:cNvGrpSpPr/>
        <p:nvPr/>
      </p:nvGrpSpPr>
      <p:grpSpPr>
        <a:xfrm>
          <a:off x="0" y="0"/>
          <a:ext cx="0" cy="0"/>
          <a:chOff x="0" y="0"/>
          <a:chExt cx="0" cy="0"/>
        </a:xfrm>
      </p:grpSpPr>
      <p:sp>
        <p:nvSpPr>
          <p:cNvPr id="169" name="Google Shape;169;p18"/>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70" name="Google Shape;170;p18"/>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72" name="Google Shape;172;p18"/>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75" name="Google Shape;175;p18"/>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7" name="Google Shape;177;p18"/>
          <p:cNvSpPr txBox="1">
            <a:spLocks noGrp="1"/>
          </p:cNvSpPr>
          <p:nvPr>
            <p:ph type="subTitle" idx="1"/>
          </p:nvPr>
        </p:nvSpPr>
        <p:spPr>
          <a:xfrm>
            <a:off x="1152040" y="2577507"/>
            <a:ext cx="12326400" cy="84864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78" name="Google Shape;178;p18"/>
          <p:cNvSpPr txBox="1">
            <a:spLocks noGrp="1"/>
          </p:cNvSpPr>
          <p:nvPr>
            <p:ph type="subTitle" idx="2"/>
          </p:nvPr>
        </p:nvSpPr>
        <p:spPr>
          <a:xfrm>
            <a:off x="1152040" y="4369800"/>
            <a:ext cx="12326400" cy="8443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79" name="Google Shape;179;p18"/>
          <p:cNvSpPr txBox="1">
            <a:spLocks noGrp="1"/>
          </p:cNvSpPr>
          <p:nvPr>
            <p:ph type="subTitle" idx="3"/>
          </p:nvPr>
        </p:nvSpPr>
        <p:spPr>
          <a:xfrm>
            <a:off x="1152040" y="6162600"/>
            <a:ext cx="12326400" cy="8443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80" name="Google Shape;180;p18"/>
          <p:cNvSpPr txBox="1">
            <a:spLocks noGrp="1"/>
          </p:cNvSpPr>
          <p:nvPr>
            <p:ph type="subTitle" idx="4"/>
          </p:nvPr>
        </p:nvSpPr>
        <p:spPr>
          <a:xfrm>
            <a:off x="1152040" y="1986038"/>
            <a:ext cx="12326400" cy="629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81" name="Google Shape;181;p18"/>
          <p:cNvSpPr txBox="1">
            <a:spLocks noGrp="1"/>
          </p:cNvSpPr>
          <p:nvPr>
            <p:ph type="subTitle" idx="5"/>
          </p:nvPr>
        </p:nvSpPr>
        <p:spPr>
          <a:xfrm>
            <a:off x="1152040" y="3760200"/>
            <a:ext cx="12326400" cy="629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182" name="Google Shape;182;p18"/>
          <p:cNvSpPr txBox="1">
            <a:spLocks noGrp="1"/>
          </p:cNvSpPr>
          <p:nvPr>
            <p:ph type="subTitle" idx="6"/>
          </p:nvPr>
        </p:nvSpPr>
        <p:spPr>
          <a:xfrm>
            <a:off x="1152040" y="5553000"/>
            <a:ext cx="12326400" cy="629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8913476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83"/>
        <p:cNvGrpSpPr/>
        <p:nvPr/>
      </p:nvGrpSpPr>
      <p:grpSpPr>
        <a:xfrm>
          <a:off x="0" y="0"/>
          <a:ext cx="0" cy="0"/>
          <a:chOff x="0" y="0"/>
          <a:chExt cx="0" cy="0"/>
        </a:xfrm>
      </p:grpSpPr>
      <p:sp>
        <p:nvSpPr>
          <p:cNvPr id="184" name="Google Shape;184;p19"/>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85" name="Google Shape;185;p19"/>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187" name="Google Shape;187;p19"/>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190" name="Google Shape;190;p19"/>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2" name="Google Shape;192;p19"/>
          <p:cNvSpPr txBox="1">
            <a:spLocks noGrp="1"/>
          </p:cNvSpPr>
          <p:nvPr>
            <p:ph type="subTitle" idx="1"/>
          </p:nvPr>
        </p:nvSpPr>
        <p:spPr>
          <a:xfrm>
            <a:off x="2210600" y="2748840"/>
            <a:ext cx="11268000" cy="8443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93" name="Google Shape;193;p19"/>
          <p:cNvSpPr txBox="1">
            <a:spLocks noGrp="1"/>
          </p:cNvSpPr>
          <p:nvPr>
            <p:ph type="subTitle" idx="2"/>
          </p:nvPr>
        </p:nvSpPr>
        <p:spPr>
          <a:xfrm>
            <a:off x="2210616" y="4577640"/>
            <a:ext cx="11268000" cy="8443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94" name="Google Shape;194;p19"/>
          <p:cNvSpPr txBox="1">
            <a:spLocks noGrp="1"/>
          </p:cNvSpPr>
          <p:nvPr>
            <p:ph type="subTitle" idx="3"/>
          </p:nvPr>
        </p:nvSpPr>
        <p:spPr>
          <a:xfrm>
            <a:off x="2210616" y="6406440"/>
            <a:ext cx="11268000" cy="84432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40"/>
            </a:lvl1pPr>
            <a:lvl2pPr lvl="1" rtl="0">
              <a:lnSpc>
                <a:spcPct val="100000"/>
              </a:lnSpc>
              <a:spcBef>
                <a:spcPts val="0"/>
              </a:spcBef>
              <a:spcAft>
                <a:spcPts val="0"/>
              </a:spcAft>
              <a:buSzPts val="1400"/>
              <a:buNone/>
              <a:defRPr/>
            </a:lvl2pPr>
            <a:lvl3pPr lvl="2" rtl="0">
              <a:lnSpc>
                <a:spcPct val="100000"/>
              </a:lnSpc>
              <a:spcBef>
                <a:spcPts val="2560"/>
              </a:spcBef>
              <a:spcAft>
                <a:spcPts val="0"/>
              </a:spcAft>
              <a:buSzPts val="1400"/>
              <a:buNone/>
              <a:defRPr/>
            </a:lvl3pPr>
            <a:lvl4pPr lvl="3" rtl="0">
              <a:lnSpc>
                <a:spcPct val="100000"/>
              </a:lnSpc>
              <a:spcBef>
                <a:spcPts val="2560"/>
              </a:spcBef>
              <a:spcAft>
                <a:spcPts val="0"/>
              </a:spcAft>
              <a:buSzPts val="1400"/>
              <a:buNone/>
              <a:defRPr/>
            </a:lvl4pPr>
            <a:lvl5pPr lvl="4" rtl="0">
              <a:lnSpc>
                <a:spcPct val="100000"/>
              </a:lnSpc>
              <a:spcBef>
                <a:spcPts val="2560"/>
              </a:spcBef>
              <a:spcAft>
                <a:spcPts val="0"/>
              </a:spcAft>
              <a:buSzPts val="1400"/>
              <a:buNone/>
              <a:defRPr/>
            </a:lvl5pPr>
            <a:lvl6pPr lvl="5" rtl="0">
              <a:lnSpc>
                <a:spcPct val="100000"/>
              </a:lnSpc>
              <a:spcBef>
                <a:spcPts val="2560"/>
              </a:spcBef>
              <a:spcAft>
                <a:spcPts val="0"/>
              </a:spcAft>
              <a:buSzPts val="1400"/>
              <a:buNone/>
              <a:defRPr/>
            </a:lvl6pPr>
            <a:lvl7pPr lvl="6" rtl="0">
              <a:lnSpc>
                <a:spcPct val="100000"/>
              </a:lnSpc>
              <a:spcBef>
                <a:spcPts val="2560"/>
              </a:spcBef>
              <a:spcAft>
                <a:spcPts val="0"/>
              </a:spcAft>
              <a:buSzPts val="1400"/>
              <a:buNone/>
              <a:defRPr/>
            </a:lvl7pPr>
            <a:lvl8pPr lvl="7" rtl="0">
              <a:lnSpc>
                <a:spcPct val="100000"/>
              </a:lnSpc>
              <a:spcBef>
                <a:spcPts val="2560"/>
              </a:spcBef>
              <a:spcAft>
                <a:spcPts val="0"/>
              </a:spcAft>
              <a:buSzPts val="1400"/>
              <a:buNone/>
              <a:defRPr/>
            </a:lvl8pPr>
            <a:lvl9pPr lvl="8" rtl="0">
              <a:lnSpc>
                <a:spcPct val="100000"/>
              </a:lnSpc>
              <a:spcBef>
                <a:spcPts val="2560"/>
              </a:spcBef>
              <a:spcAft>
                <a:spcPts val="2560"/>
              </a:spcAft>
              <a:buSzPts val="1400"/>
              <a:buNone/>
              <a:defRPr/>
            </a:lvl9pPr>
          </a:lstStyle>
          <a:p>
            <a:r>
              <a:rPr lang="en-US"/>
              <a:t>Click to edit Master subtitle style</a:t>
            </a:r>
            <a:endParaRPr/>
          </a:p>
        </p:txBody>
      </p:sp>
      <p:sp>
        <p:nvSpPr>
          <p:cNvPr id="195" name="Google Shape;195;p19"/>
          <p:cNvSpPr txBox="1">
            <a:spLocks noGrp="1"/>
          </p:cNvSpPr>
          <p:nvPr>
            <p:ph type="subTitle" idx="4"/>
          </p:nvPr>
        </p:nvSpPr>
        <p:spPr>
          <a:xfrm>
            <a:off x="2210600" y="2249640"/>
            <a:ext cx="11268000" cy="533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
        <p:nvSpPr>
          <p:cNvPr id="196" name="Google Shape;196;p19"/>
          <p:cNvSpPr txBox="1">
            <a:spLocks noGrp="1"/>
          </p:cNvSpPr>
          <p:nvPr>
            <p:ph type="subTitle" idx="5"/>
          </p:nvPr>
        </p:nvSpPr>
        <p:spPr>
          <a:xfrm>
            <a:off x="2210600" y="4042520"/>
            <a:ext cx="11268000" cy="533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
        <p:nvSpPr>
          <p:cNvPr id="197" name="Google Shape;197;p19"/>
          <p:cNvSpPr txBox="1">
            <a:spLocks noGrp="1"/>
          </p:cNvSpPr>
          <p:nvPr>
            <p:ph type="subTitle" idx="6"/>
          </p:nvPr>
        </p:nvSpPr>
        <p:spPr>
          <a:xfrm>
            <a:off x="2210600" y="5835400"/>
            <a:ext cx="11268000" cy="53376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32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4160">
                <a:latin typeface="Bebas Neue"/>
                <a:ea typeface="Bebas Neue"/>
                <a:cs typeface="Bebas Neue"/>
                <a:sym typeface="Bebas Neue"/>
              </a:defRPr>
            </a:lvl2pPr>
            <a:lvl3pPr lvl="2" rtl="0">
              <a:lnSpc>
                <a:spcPct val="100000"/>
              </a:lnSpc>
              <a:spcBef>
                <a:spcPts val="2560"/>
              </a:spcBef>
              <a:spcAft>
                <a:spcPts val="0"/>
              </a:spcAft>
              <a:buSzPts val="2600"/>
              <a:buFont typeface="Bebas Neue"/>
              <a:buNone/>
              <a:defRPr sz="4160">
                <a:latin typeface="Bebas Neue"/>
                <a:ea typeface="Bebas Neue"/>
                <a:cs typeface="Bebas Neue"/>
                <a:sym typeface="Bebas Neue"/>
              </a:defRPr>
            </a:lvl3pPr>
            <a:lvl4pPr lvl="3" rtl="0">
              <a:lnSpc>
                <a:spcPct val="100000"/>
              </a:lnSpc>
              <a:spcBef>
                <a:spcPts val="2560"/>
              </a:spcBef>
              <a:spcAft>
                <a:spcPts val="0"/>
              </a:spcAft>
              <a:buSzPts val="2600"/>
              <a:buFont typeface="Bebas Neue"/>
              <a:buNone/>
              <a:defRPr sz="4160">
                <a:latin typeface="Bebas Neue"/>
                <a:ea typeface="Bebas Neue"/>
                <a:cs typeface="Bebas Neue"/>
                <a:sym typeface="Bebas Neue"/>
              </a:defRPr>
            </a:lvl4pPr>
            <a:lvl5pPr lvl="4" rtl="0">
              <a:lnSpc>
                <a:spcPct val="100000"/>
              </a:lnSpc>
              <a:spcBef>
                <a:spcPts val="2560"/>
              </a:spcBef>
              <a:spcAft>
                <a:spcPts val="0"/>
              </a:spcAft>
              <a:buSzPts val="2600"/>
              <a:buFont typeface="Bebas Neue"/>
              <a:buNone/>
              <a:defRPr sz="4160">
                <a:latin typeface="Bebas Neue"/>
                <a:ea typeface="Bebas Neue"/>
                <a:cs typeface="Bebas Neue"/>
                <a:sym typeface="Bebas Neue"/>
              </a:defRPr>
            </a:lvl5pPr>
            <a:lvl6pPr lvl="5" rtl="0">
              <a:lnSpc>
                <a:spcPct val="100000"/>
              </a:lnSpc>
              <a:spcBef>
                <a:spcPts val="2560"/>
              </a:spcBef>
              <a:spcAft>
                <a:spcPts val="0"/>
              </a:spcAft>
              <a:buSzPts val="2600"/>
              <a:buFont typeface="Bebas Neue"/>
              <a:buNone/>
              <a:defRPr sz="4160">
                <a:latin typeface="Bebas Neue"/>
                <a:ea typeface="Bebas Neue"/>
                <a:cs typeface="Bebas Neue"/>
                <a:sym typeface="Bebas Neue"/>
              </a:defRPr>
            </a:lvl6pPr>
            <a:lvl7pPr lvl="6" rtl="0">
              <a:lnSpc>
                <a:spcPct val="100000"/>
              </a:lnSpc>
              <a:spcBef>
                <a:spcPts val="2560"/>
              </a:spcBef>
              <a:spcAft>
                <a:spcPts val="0"/>
              </a:spcAft>
              <a:buSzPts val="2600"/>
              <a:buFont typeface="Bebas Neue"/>
              <a:buNone/>
              <a:defRPr sz="4160">
                <a:latin typeface="Bebas Neue"/>
                <a:ea typeface="Bebas Neue"/>
                <a:cs typeface="Bebas Neue"/>
                <a:sym typeface="Bebas Neue"/>
              </a:defRPr>
            </a:lvl7pPr>
            <a:lvl8pPr lvl="7" rtl="0">
              <a:lnSpc>
                <a:spcPct val="100000"/>
              </a:lnSpc>
              <a:spcBef>
                <a:spcPts val="2560"/>
              </a:spcBef>
              <a:spcAft>
                <a:spcPts val="0"/>
              </a:spcAft>
              <a:buSzPts val="2600"/>
              <a:buFont typeface="Bebas Neue"/>
              <a:buNone/>
              <a:defRPr sz="4160">
                <a:latin typeface="Bebas Neue"/>
                <a:ea typeface="Bebas Neue"/>
                <a:cs typeface="Bebas Neue"/>
                <a:sym typeface="Bebas Neue"/>
              </a:defRPr>
            </a:lvl8pPr>
            <a:lvl9pPr lvl="8" rtl="0">
              <a:lnSpc>
                <a:spcPct val="100000"/>
              </a:lnSpc>
              <a:spcBef>
                <a:spcPts val="2560"/>
              </a:spcBef>
              <a:spcAft>
                <a:spcPts val="2560"/>
              </a:spcAft>
              <a:buSzPts val="2600"/>
              <a:buFont typeface="Bebas Neue"/>
              <a:buNone/>
              <a:defRPr sz="416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86047095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98"/>
        <p:cNvGrpSpPr/>
        <p:nvPr/>
      </p:nvGrpSpPr>
      <p:grpSpPr>
        <a:xfrm>
          <a:off x="0" y="0"/>
          <a:ext cx="0" cy="0"/>
          <a:chOff x="0" y="0"/>
          <a:chExt cx="0" cy="0"/>
        </a:xfrm>
      </p:grpSpPr>
      <p:sp>
        <p:nvSpPr>
          <p:cNvPr id="199" name="Google Shape;199;p20"/>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00" name="Google Shape;200;p20"/>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02" name="Google Shape;202;p20"/>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205" name="Google Shape;205;p20"/>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7" name="Google Shape;207;p20"/>
          <p:cNvSpPr txBox="1">
            <a:spLocks noGrp="1"/>
          </p:cNvSpPr>
          <p:nvPr>
            <p:ph type="subTitle" idx="1"/>
          </p:nvPr>
        </p:nvSpPr>
        <p:spPr>
          <a:xfrm>
            <a:off x="2473240" y="3160421"/>
            <a:ext cx="4091040" cy="1457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08" name="Google Shape;208;p20"/>
          <p:cNvSpPr txBox="1">
            <a:spLocks noGrp="1"/>
          </p:cNvSpPr>
          <p:nvPr>
            <p:ph type="subTitle" idx="2"/>
          </p:nvPr>
        </p:nvSpPr>
        <p:spPr>
          <a:xfrm>
            <a:off x="8066120" y="3160421"/>
            <a:ext cx="4091040" cy="1457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09" name="Google Shape;209;p20"/>
          <p:cNvSpPr txBox="1">
            <a:spLocks noGrp="1"/>
          </p:cNvSpPr>
          <p:nvPr>
            <p:ph type="subTitle" idx="3"/>
          </p:nvPr>
        </p:nvSpPr>
        <p:spPr>
          <a:xfrm>
            <a:off x="2473240" y="5906400"/>
            <a:ext cx="4091040" cy="1457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10" name="Google Shape;210;p20"/>
          <p:cNvSpPr txBox="1">
            <a:spLocks noGrp="1"/>
          </p:cNvSpPr>
          <p:nvPr>
            <p:ph type="subTitle" idx="4"/>
          </p:nvPr>
        </p:nvSpPr>
        <p:spPr>
          <a:xfrm>
            <a:off x="8066120" y="5906400"/>
            <a:ext cx="4091040" cy="1457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11" name="Google Shape;211;p20"/>
          <p:cNvSpPr txBox="1">
            <a:spLocks noGrp="1"/>
          </p:cNvSpPr>
          <p:nvPr>
            <p:ph type="subTitle" idx="5"/>
          </p:nvPr>
        </p:nvSpPr>
        <p:spPr>
          <a:xfrm>
            <a:off x="2473240" y="2672741"/>
            <a:ext cx="4091040" cy="567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12" name="Google Shape;212;p20"/>
          <p:cNvSpPr txBox="1">
            <a:spLocks noGrp="1"/>
          </p:cNvSpPr>
          <p:nvPr>
            <p:ph type="subTitle" idx="6"/>
          </p:nvPr>
        </p:nvSpPr>
        <p:spPr>
          <a:xfrm>
            <a:off x="8066120" y="2672741"/>
            <a:ext cx="4091040" cy="567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13" name="Google Shape;213;p20"/>
          <p:cNvSpPr txBox="1">
            <a:spLocks noGrp="1"/>
          </p:cNvSpPr>
          <p:nvPr>
            <p:ph type="subTitle" idx="7"/>
          </p:nvPr>
        </p:nvSpPr>
        <p:spPr>
          <a:xfrm>
            <a:off x="2473240" y="5418720"/>
            <a:ext cx="4091040" cy="567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14" name="Google Shape;214;p20"/>
          <p:cNvSpPr txBox="1">
            <a:spLocks noGrp="1"/>
          </p:cNvSpPr>
          <p:nvPr>
            <p:ph type="subTitle" idx="8"/>
          </p:nvPr>
        </p:nvSpPr>
        <p:spPr>
          <a:xfrm>
            <a:off x="8066120" y="5418720"/>
            <a:ext cx="4091040" cy="567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256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2560"/>
              </a:spcBef>
              <a:spcAft>
                <a:spcPts val="256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0989445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15" name="Google Shape;15;p3"/>
          <p:cNvSpPr txBox="1">
            <a:spLocks noGrp="1"/>
          </p:cNvSpPr>
          <p:nvPr>
            <p:ph type="title"/>
          </p:nvPr>
        </p:nvSpPr>
        <p:spPr>
          <a:xfrm>
            <a:off x="5727920" y="2967200"/>
            <a:ext cx="5767680" cy="134688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000"/>
            </a:lvl1pPr>
            <a:lvl2pPr lvl="1" algn="ctr">
              <a:spcBef>
                <a:spcPts val="0"/>
              </a:spcBef>
              <a:spcAft>
                <a:spcPts val="0"/>
              </a:spcAft>
              <a:buSzPts val="3600"/>
              <a:buNone/>
              <a:defRPr sz="5760"/>
            </a:lvl2pPr>
            <a:lvl3pPr lvl="2" algn="ctr">
              <a:spcBef>
                <a:spcPts val="0"/>
              </a:spcBef>
              <a:spcAft>
                <a:spcPts val="0"/>
              </a:spcAft>
              <a:buSzPts val="3600"/>
              <a:buNone/>
              <a:defRPr sz="5760"/>
            </a:lvl3pPr>
            <a:lvl4pPr lvl="3" algn="ctr">
              <a:spcBef>
                <a:spcPts val="0"/>
              </a:spcBef>
              <a:spcAft>
                <a:spcPts val="0"/>
              </a:spcAft>
              <a:buSzPts val="3600"/>
              <a:buNone/>
              <a:defRPr sz="5760"/>
            </a:lvl4pPr>
            <a:lvl5pPr lvl="4" algn="ctr">
              <a:spcBef>
                <a:spcPts val="0"/>
              </a:spcBef>
              <a:spcAft>
                <a:spcPts val="0"/>
              </a:spcAft>
              <a:buSzPts val="3600"/>
              <a:buNone/>
              <a:defRPr sz="5760"/>
            </a:lvl5pPr>
            <a:lvl6pPr lvl="5" algn="ctr">
              <a:spcBef>
                <a:spcPts val="0"/>
              </a:spcBef>
              <a:spcAft>
                <a:spcPts val="0"/>
              </a:spcAft>
              <a:buSzPts val="3600"/>
              <a:buNone/>
              <a:defRPr sz="5760"/>
            </a:lvl6pPr>
            <a:lvl7pPr lvl="6" algn="ctr">
              <a:spcBef>
                <a:spcPts val="0"/>
              </a:spcBef>
              <a:spcAft>
                <a:spcPts val="0"/>
              </a:spcAft>
              <a:buSzPts val="3600"/>
              <a:buNone/>
              <a:defRPr sz="5760"/>
            </a:lvl7pPr>
            <a:lvl8pPr lvl="7" algn="ctr">
              <a:spcBef>
                <a:spcPts val="0"/>
              </a:spcBef>
              <a:spcAft>
                <a:spcPts val="0"/>
              </a:spcAft>
              <a:buSzPts val="3600"/>
              <a:buNone/>
              <a:defRPr sz="5760"/>
            </a:lvl8pPr>
            <a:lvl9pPr lvl="8" algn="ctr">
              <a:spcBef>
                <a:spcPts val="0"/>
              </a:spcBef>
              <a:spcAft>
                <a:spcPts val="0"/>
              </a:spcAft>
              <a:buSzPts val="3600"/>
              <a:buNone/>
              <a:defRPr sz="5760"/>
            </a:lvl9pPr>
          </a:lstStyle>
          <a:p>
            <a:r>
              <a:rPr lang="en-US"/>
              <a:t>Click to edit Master title style</a:t>
            </a:r>
            <a:endParaRPr/>
          </a:p>
        </p:txBody>
      </p:sp>
      <p:sp>
        <p:nvSpPr>
          <p:cNvPr id="16" name="Google Shape;16;p3"/>
          <p:cNvSpPr txBox="1">
            <a:spLocks noGrp="1"/>
          </p:cNvSpPr>
          <p:nvPr>
            <p:ph type="title" idx="2" hasCustomPrompt="1"/>
          </p:nvPr>
        </p:nvSpPr>
        <p:spPr>
          <a:xfrm>
            <a:off x="3134800" y="2967200"/>
            <a:ext cx="1903680" cy="134688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dk2"/>
                </a:solidFill>
              </a:defRPr>
            </a:lvl1pPr>
            <a:lvl2pPr lvl="1" algn="ctr" rtl="0">
              <a:spcBef>
                <a:spcPts val="0"/>
              </a:spcBef>
              <a:spcAft>
                <a:spcPts val="0"/>
              </a:spcAft>
              <a:buSzPts val="6000"/>
              <a:buNone/>
              <a:defRPr sz="9600"/>
            </a:lvl2pPr>
            <a:lvl3pPr lvl="2" algn="ctr" rtl="0">
              <a:spcBef>
                <a:spcPts val="0"/>
              </a:spcBef>
              <a:spcAft>
                <a:spcPts val="0"/>
              </a:spcAft>
              <a:buSzPts val="6000"/>
              <a:buNone/>
              <a:defRPr sz="9600"/>
            </a:lvl3pPr>
            <a:lvl4pPr lvl="3" algn="ctr" rtl="0">
              <a:spcBef>
                <a:spcPts val="0"/>
              </a:spcBef>
              <a:spcAft>
                <a:spcPts val="0"/>
              </a:spcAft>
              <a:buSzPts val="6000"/>
              <a:buNone/>
              <a:defRPr sz="9600"/>
            </a:lvl4pPr>
            <a:lvl5pPr lvl="4" algn="ctr" rtl="0">
              <a:spcBef>
                <a:spcPts val="0"/>
              </a:spcBef>
              <a:spcAft>
                <a:spcPts val="0"/>
              </a:spcAft>
              <a:buSzPts val="6000"/>
              <a:buNone/>
              <a:defRPr sz="9600"/>
            </a:lvl5pPr>
            <a:lvl6pPr lvl="5" algn="ctr" rtl="0">
              <a:spcBef>
                <a:spcPts val="0"/>
              </a:spcBef>
              <a:spcAft>
                <a:spcPts val="0"/>
              </a:spcAft>
              <a:buSzPts val="6000"/>
              <a:buNone/>
              <a:defRPr sz="9600"/>
            </a:lvl6pPr>
            <a:lvl7pPr lvl="6" algn="ctr" rtl="0">
              <a:spcBef>
                <a:spcPts val="0"/>
              </a:spcBef>
              <a:spcAft>
                <a:spcPts val="0"/>
              </a:spcAft>
              <a:buSzPts val="6000"/>
              <a:buNone/>
              <a:defRPr sz="9600"/>
            </a:lvl7pPr>
            <a:lvl8pPr lvl="7" algn="ctr" rtl="0">
              <a:spcBef>
                <a:spcPts val="0"/>
              </a:spcBef>
              <a:spcAft>
                <a:spcPts val="0"/>
              </a:spcAft>
              <a:buSzPts val="6000"/>
              <a:buNone/>
              <a:defRPr sz="9600"/>
            </a:lvl8pPr>
            <a:lvl9pPr lvl="8" algn="ctr" rtl="0">
              <a:spcBef>
                <a:spcPts val="0"/>
              </a:spcBef>
              <a:spcAft>
                <a:spcPts val="0"/>
              </a:spcAft>
              <a:buSzPts val="6000"/>
              <a:buNone/>
              <a:defRPr sz="9600"/>
            </a:lvl9pPr>
          </a:lstStyle>
          <a:p>
            <a:r>
              <a:t>xx%</a:t>
            </a:r>
          </a:p>
        </p:txBody>
      </p:sp>
      <p:sp>
        <p:nvSpPr>
          <p:cNvPr id="17" name="Google Shape;17;p3"/>
          <p:cNvSpPr txBox="1">
            <a:spLocks noGrp="1"/>
          </p:cNvSpPr>
          <p:nvPr>
            <p:ph type="subTitle" idx="1"/>
          </p:nvPr>
        </p:nvSpPr>
        <p:spPr>
          <a:xfrm>
            <a:off x="3134800" y="4702520"/>
            <a:ext cx="8360640" cy="71472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2560"/>
              </a:spcBef>
              <a:spcAft>
                <a:spcPts val="0"/>
              </a:spcAft>
              <a:buClr>
                <a:schemeClr val="dk1"/>
              </a:buClr>
              <a:buSzPts val="1400"/>
              <a:buNone/>
              <a:defRPr>
                <a:solidFill>
                  <a:schemeClr val="dk1"/>
                </a:solidFill>
              </a:defRPr>
            </a:lvl2pPr>
            <a:lvl3pPr lvl="2" algn="ctr" rtl="0">
              <a:lnSpc>
                <a:spcPct val="100000"/>
              </a:lnSpc>
              <a:spcBef>
                <a:spcPts val="2560"/>
              </a:spcBef>
              <a:spcAft>
                <a:spcPts val="0"/>
              </a:spcAft>
              <a:buClr>
                <a:schemeClr val="dk1"/>
              </a:buClr>
              <a:buSzPts val="1400"/>
              <a:buNone/>
              <a:defRPr>
                <a:solidFill>
                  <a:schemeClr val="dk1"/>
                </a:solidFill>
              </a:defRPr>
            </a:lvl3pPr>
            <a:lvl4pPr lvl="3" algn="ctr" rtl="0">
              <a:lnSpc>
                <a:spcPct val="100000"/>
              </a:lnSpc>
              <a:spcBef>
                <a:spcPts val="2560"/>
              </a:spcBef>
              <a:spcAft>
                <a:spcPts val="0"/>
              </a:spcAft>
              <a:buClr>
                <a:schemeClr val="dk1"/>
              </a:buClr>
              <a:buSzPts val="1400"/>
              <a:buNone/>
              <a:defRPr>
                <a:solidFill>
                  <a:schemeClr val="dk1"/>
                </a:solidFill>
              </a:defRPr>
            </a:lvl4pPr>
            <a:lvl5pPr lvl="4" algn="ctr" rtl="0">
              <a:lnSpc>
                <a:spcPct val="100000"/>
              </a:lnSpc>
              <a:spcBef>
                <a:spcPts val="2560"/>
              </a:spcBef>
              <a:spcAft>
                <a:spcPts val="0"/>
              </a:spcAft>
              <a:buClr>
                <a:schemeClr val="dk1"/>
              </a:buClr>
              <a:buSzPts val="1400"/>
              <a:buNone/>
              <a:defRPr>
                <a:solidFill>
                  <a:schemeClr val="dk1"/>
                </a:solidFill>
              </a:defRPr>
            </a:lvl5pPr>
            <a:lvl6pPr lvl="5" algn="ctr" rtl="0">
              <a:lnSpc>
                <a:spcPct val="100000"/>
              </a:lnSpc>
              <a:spcBef>
                <a:spcPts val="2560"/>
              </a:spcBef>
              <a:spcAft>
                <a:spcPts val="0"/>
              </a:spcAft>
              <a:buClr>
                <a:schemeClr val="dk1"/>
              </a:buClr>
              <a:buSzPts val="1400"/>
              <a:buNone/>
              <a:defRPr>
                <a:solidFill>
                  <a:schemeClr val="dk1"/>
                </a:solidFill>
              </a:defRPr>
            </a:lvl6pPr>
            <a:lvl7pPr lvl="6" algn="ctr" rtl="0">
              <a:lnSpc>
                <a:spcPct val="100000"/>
              </a:lnSpc>
              <a:spcBef>
                <a:spcPts val="2560"/>
              </a:spcBef>
              <a:spcAft>
                <a:spcPts val="0"/>
              </a:spcAft>
              <a:buClr>
                <a:schemeClr val="dk1"/>
              </a:buClr>
              <a:buSzPts val="1400"/>
              <a:buNone/>
              <a:defRPr>
                <a:solidFill>
                  <a:schemeClr val="dk1"/>
                </a:solidFill>
              </a:defRPr>
            </a:lvl7pPr>
            <a:lvl8pPr lvl="7" algn="ctr" rtl="0">
              <a:lnSpc>
                <a:spcPct val="100000"/>
              </a:lnSpc>
              <a:spcBef>
                <a:spcPts val="2560"/>
              </a:spcBef>
              <a:spcAft>
                <a:spcPts val="0"/>
              </a:spcAft>
              <a:buClr>
                <a:schemeClr val="dk1"/>
              </a:buClr>
              <a:buSzPts val="1400"/>
              <a:buNone/>
              <a:defRPr>
                <a:solidFill>
                  <a:schemeClr val="dk1"/>
                </a:solidFill>
              </a:defRPr>
            </a:lvl8pPr>
            <a:lvl9pPr lvl="8" algn="ctr" rtl="0">
              <a:lnSpc>
                <a:spcPct val="100000"/>
              </a:lnSpc>
              <a:spcBef>
                <a:spcPts val="2560"/>
              </a:spcBef>
              <a:spcAft>
                <a:spcPts val="2560"/>
              </a:spcAft>
              <a:buClr>
                <a:schemeClr val="dk1"/>
              </a:buClr>
              <a:buSzPts val="1400"/>
              <a:buNone/>
              <a:defRPr>
                <a:solidFill>
                  <a:schemeClr val="dk1"/>
                </a:solidFill>
              </a:defRPr>
            </a:lvl9pPr>
          </a:lstStyle>
          <a:p>
            <a:r>
              <a:rPr lang="en-US"/>
              <a:t>Click to edit Master subtitle style</a:t>
            </a:r>
            <a:endParaRPr/>
          </a:p>
        </p:txBody>
      </p:sp>
      <p:cxnSp>
        <p:nvCxnSpPr>
          <p:cNvPr id="18" name="Google Shape;18;p3"/>
          <p:cNvCxnSpPr/>
          <p:nvPr/>
        </p:nvCxnSpPr>
        <p:spPr>
          <a:xfrm rot="10800000">
            <a:off x="14018120" y="3326880"/>
            <a:ext cx="0" cy="157584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1" name="Google Shape;21;p3"/>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24" name="Google Shape;24;p3"/>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630960" y="3326880"/>
            <a:ext cx="0" cy="157584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317383473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15"/>
        <p:cNvGrpSpPr/>
        <p:nvPr/>
      </p:nvGrpSpPr>
      <p:grpSpPr>
        <a:xfrm>
          <a:off x="0" y="0"/>
          <a:ext cx="0" cy="0"/>
          <a:chOff x="0" y="0"/>
          <a:chExt cx="0" cy="0"/>
        </a:xfrm>
      </p:grpSpPr>
      <p:sp>
        <p:nvSpPr>
          <p:cNvPr id="216" name="Google Shape;216;p21"/>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17" name="Google Shape;217;p21"/>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19" name="Google Shape;219;p21"/>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222" name="Google Shape;222;p21"/>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24" name="Google Shape;224;p21"/>
          <p:cNvSpPr txBox="1">
            <a:spLocks noGrp="1"/>
          </p:cNvSpPr>
          <p:nvPr>
            <p:ph type="subTitle" idx="1"/>
          </p:nvPr>
        </p:nvSpPr>
        <p:spPr>
          <a:xfrm>
            <a:off x="1446320" y="3438722"/>
            <a:ext cx="350592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25" name="Google Shape;225;p21"/>
          <p:cNvSpPr txBox="1">
            <a:spLocks noGrp="1"/>
          </p:cNvSpPr>
          <p:nvPr>
            <p:ph type="subTitle" idx="2"/>
          </p:nvPr>
        </p:nvSpPr>
        <p:spPr>
          <a:xfrm>
            <a:off x="5565680" y="3438722"/>
            <a:ext cx="349200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26" name="Google Shape;226;p21"/>
          <p:cNvSpPr txBox="1">
            <a:spLocks noGrp="1"/>
          </p:cNvSpPr>
          <p:nvPr>
            <p:ph type="subTitle" idx="3"/>
          </p:nvPr>
        </p:nvSpPr>
        <p:spPr>
          <a:xfrm>
            <a:off x="1446320" y="5727080"/>
            <a:ext cx="350592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27" name="Google Shape;227;p21"/>
          <p:cNvSpPr txBox="1">
            <a:spLocks noGrp="1"/>
          </p:cNvSpPr>
          <p:nvPr>
            <p:ph type="subTitle" idx="4"/>
          </p:nvPr>
        </p:nvSpPr>
        <p:spPr>
          <a:xfrm>
            <a:off x="5565680" y="5727080"/>
            <a:ext cx="349200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28" name="Google Shape;228;p21"/>
          <p:cNvSpPr txBox="1">
            <a:spLocks noGrp="1"/>
          </p:cNvSpPr>
          <p:nvPr>
            <p:ph type="subTitle" idx="5"/>
          </p:nvPr>
        </p:nvSpPr>
        <p:spPr>
          <a:xfrm>
            <a:off x="9678160" y="3438722"/>
            <a:ext cx="351984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29" name="Google Shape;229;p21"/>
          <p:cNvSpPr txBox="1">
            <a:spLocks noGrp="1"/>
          </p:cNvSpPr>
          <p:nvPr>
            <p:ph type="subTitle" idx="6"/>
          </p:nvPr>
        </p:nvSpPr>
        <p:spPr>
          <a:xfrm>
            <a:off x="9678160" y="5727080"/>
            <a:ext cx="3519840" cy="101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240"/>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30" name="Google Shape;230;p21"/>
          <p:cNvSpPr txBox="1">
            <a:spLocks noGrp="1"/>
          </p:cNvSpPr>
          <p:nvPr>
            <p:ph type="subTitle" idx="7"/>
          </p:nvPr>
        </p:nvSpPr>
        <p:spPr>
          <a:xfrm>
            <a:off x="1453200" y="2650560"/>
            <a:ext cx="349200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31" name="Google Shape;231;p21"/>
          <p:cNvSpPr txBox="1">
            <a:spLocks noGrp="1"/>
          </p:cNvSpPr>
          <p:nvPr>
            <p:ph type="subTitle" idx="8"/>
          </p:nvPr>
        </p:nvSpPr>
        <p:spPr>
          <a:xfrm>
            <a:off x="5572538" y="2650560"/>
            <a:ext cx="347808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32" name="Google Shape;232;p21"/>
          <p:cNvSpPr txBox="1">
            <a:spLocks noGrp="1"/>
          </p:cNvSpPr>
          <p:nvPr>
            <p:ph type="subTitle" idx="9"/>
          </p:nvPr>
        </p:nvSpPr>
        <p:spPr>
          <a:xfrm>
            <a:off x="9685077" y="2650560"/>
            <a:ext cx="350592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33" name="Google Shape;233;p21"/>
          <p:cNvSpPr txBox="1">
            <a:spLocks noGrp="1"/>
          </p:cNvSpPr>
          <p:nvPr>
            <p:ph type="subTitle" idx="13"/>
          </p:nvPr>
        </p:nvSpPr>
        <p:spPr>
          <a:xfrm>
            <a:off x="1453200" y="4938880"/>
            <a:ext cx="349200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34" name="Google Shape;234;p21"/>
          <p:cNvSpPr txBox="1">
            <a:spLocks noGrp="1"/>
          </p:cNvSpPr>
          <p:nvPr>
            <p:ph type="subTitle" idx="14"/>
          </p:nvPr>
        </p:nvSpPr>
        <p:spPr>
          <a:xfrm>
            <a:off x="5572538" y="4938880"/>
            <a:ext cx="347808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
        <p:nvSpPr>
          <p:cNvPr id="235" name="Google Shape;235;p21"/>
          <p:cNvSpPr txBox="1">
            <a:spLocks noGrp="1"/>
          </p:cNvSpPr>
          <p:nvPr>
            <p:ph type="subTitle" idx="15"/>
          </p:nvPr>
        </p:nvSpPr>
        <p:spPr>
          <a:xfrm>
            <a:off x="9685077" y="4938880"/>
            <a:ext cx="3505920" cy="7080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32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384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84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84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84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84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84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84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84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7857363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36"/>
        <p:cNvGrpSpPr/>
        <p:nvPr/>
      </p:nvGrpSpPr>
      <p:grpSpPr>
        <a:xfrm>
          <a:off x="0" y="0"/>
          <a:ext cx="0" cy="0"/>
          <a:chOff x="0" y="0"/>
          <a:chExt cx="0" cy="0"/>
        </a:xfrm>
      </p:grpSpPr>
      <p:sp>
        <p:nvSpPr>
          <p:cNvPr id="237" name="Google Shape;237;p22"/>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38" name="Google Shape;238;p22"/>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40" name="Google Shape;240;p22"/>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243" name="Google Shape;243;p22"/>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a:spLocks noGrp="1"/>
          </p:cNvSpPr>
          <p:nvPr>
            <p:ph type="title" hasCustomPrompt="1"/>
          </p:nvPr>
        </p:nvSpPr>
        <p:spPr>
          <a:xfrm>
            <a:off x="3557760" y="883379"/>
            <a:ext cx="7514880" cy="123024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200"/>
            </a:lvl1pPr>
            <a:lvl2pPr lvl="1" algn="ctr" rtl="0">
              <a:spcBef>
                <a:spcPts val="0"/>
              </a:spcBef>
              <a:spcAft>
                <a:spcPts val="0"/>
              </a:spcAft>
              <a:buClr>
                <a:schemeClr val="lt1"/>
              </a:buClr>
              <a:buSzPts val="6000"/>
              <a:buNone/>
              <a:defRPr sz="9600">
                <a:solidFill>
                  <a:schemeClr val="lt1"/>
                </a:solidFill>
              </a:defRPr>
            </a:lvl2pPr>
            <a:lvl3pPr lvl="2" algn="ctr" rtl="0">
              <a:spcBef>
                <a:spcPts val="0"/>
              </a:spcBef>
              <a:spcAft>
                <a:spcPts val="0"/>
              </a:spcAft>
              <a:buClr>
                <a:schemeClr val="lt1"/>
              </a:buClr>
              <a:buSzPts val="6000"/>
              <a:buNone/>
              <a:defRPr sz="9600">
                <a:solidFill>
                  <a:schemeClr val="lt1"/>
                </a:solidFill>
              </a:defRPr>
            </a:lvl3pPr>
            <a:lvl4pPr lvl="3" algn="ctr" rtl="0">
              <a:spcBef>
                <a:spcPts val="0"/>
              </a:spcBef>
              <a:spcAft>
                <a:spcPts val="0"/>
              </a:spcAft>
              <a:buClr>
                <a:schemeClr val="lt1"/>
              </a:buClr>
              <a:buSzPts val="6000"/>
              <a:buNone/>
              <a:defRPr sz="9600">
                <a:solidFill>
                  <a:schemeClr val="lt1"/>
                </a:solidFill>
              </a:defRPr>
            </a:lvl4pPr>
            <a:lvl5pPr lvl="4" algn="ctr" rtl="0">
              <a:spcBef>
                <a:spcPts val="0"/>
              </a:spcBef>
              <a:spcAft>
                <a:spcPts val="0"/>
              </a:spcAft>
              <a:buClr>
                <a:schemeClr val="lt1"/>
              </a:buClr>
              <a:buSzPts val="6000"/>
              <a:buNone/>
              <a:defRPr sz="9600">
                <a:solidFill>
                  <a:schemeClr val="lt1"/>
                </a:solidFill>
              </a:defRPr>
            </a:lvl5pPr>
            <a:lvl6pPr lvl="5" algn="ctr" rtl="0">
              <a:spcBef>
                <a:spcPts val="0"/>
              </a:spcBef>
              <a:spcAft>
                <a:spcPts val="0"/>
              </a:spcAft>
              <a:buClr>
                <a:schemeClr val="lt1"/>
              </a:buClr>
              <a:buSzPts val="6000"/>
              <a:buNone/>
              <a:defRPr sz="9600">
                <a:solidFill>
                  <a:schemeClr val="lt1"/>
                </a:solidFill>
              </a:defRPr>
            </a:lvl6pPr>
            <a:lvl7pPr lvl="6" algn="ctr" rtl="0">
              <a:spcBef>
                <a:spcPts val="0"/>
              </a:spcBef>
              <a:spcAft>
                <a:spcPts val="0"/>
              </a:spcAft>
              <a:buClr>
                <a:schemeClr val="lt1"/>
              </a:buClr>
              <a:buSzPts val="6000"/>
              <a:buNone/>
              <a:defRPr sz="9600">
                <a:solidFill>
                  <a:schemeClr val="lt1"/>
                </a:solidFill>
              </a:defRPr>
            </a:lvl7pPr>
            <a:lvl8pPr lvl="7" algn="ctr" rtl="0">
              <a:spcBef>
                <a:spcPts val="0"/>
              </a:spcBef>
              <a:spcAft>
                <a:spcPts val="0"/>
              </a:spcAft>
              <a:buClr>
                <a:schemeClr val="lt1"/>
              </a:buClr>
              <a:buSzPts val="6000"/>
              <a:buNone/>
              <a:defRPr sz="9600">
                <a:solidFill>
                  <a:schemeClr val="lt1"/>
                </a:solidFill>
              </a:defRPr>
            </a:lvl8pPr>
            <a:lvl9pPr lvl="8" algn="ctr" rtl="0">
              <a:spcBef>
                <a:spcPts val="0"/>
              </a:spcBef>
              <a:spcAft>
                <a:spcPts val="0"/>
              </a:spcAft>
              <a:buClr>
                <a:schemeClr val="lt1"/>
              </a:buClr>
              <a:buSzPts val="6000"/>
              <a:buNone/>
              <a:defRPr sz="9600">
                <a:solidFill>
                  <a:schemeClr val="lt1"/>
                </a:solidFill>
              </a:defRPr>
            </a:lvl9pPr>
          </a:lstStyle>
          <a:p>
            <a:r>
              <a:t>xx%</a:t>
            </a:r>
          </a:p>
        </p:txBody>
      </p:sp>
      <p:sp>
        <p:nvSpPr>
          <p:cNvPr id="245" name="Google Shape;245;p22"/>
          <p:cNvSpPr txBox="1">
            <a:spLocks noGrp="1"/>
          </p:cNvSpPr>
          <p:nvPr>
            <p:ph type="subTitle" idx="1"/>
          </p:nvPr>
        </p:nvSpPr>
        <p:spPr>
          <a:xfrm>
            <a:off x="3557760" y="2182840"/>
            <a:ext cx="7514880" cy="6859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2560">
                <a:solidFill>
                  <a:schemeClr val="dk1"/>
                </a:solidFill>
              </a:defRPr>
            </a:lvl1pPr>
            <a:lvl2pPr lvl="1" algn="ctr" rtl="0">
              <a:lnSpc>
                <a:spcPct val="100000"/>
              </a:lnSpc>
              <a:spcBef>
                <a:spcPts val="0"/>
              </a:spcBef>
              <a:spcAft>
                <a:spcPts val="0"/>
              </a:spcAft>
              <a:buClr>
                <a:schemeClr val="dk1"/>
              </a:buClr>
              <a:buSzPts val="2100"/>
              <a:buNone/>
              <a:defRPr sz="3360">
                <a:solidFill>
                  <a:schemeClr val="dk1"/>
                </a:solidFill>
              </a:defRPr>
            </a:lvl2pPr>
            <a:lvl3pPr lvl="2" algn="ctr" rtl="0">
              <a:lnSpc>
                <a:spcPct val="100000"/>
              </a:lnSpc>
              <a:spcBef>
                <a:spcPts val="0"/>
              </a:spcBef>
              <a:spcAft>
                <a:spcPts val="0"/>
              </a:spcAft>
              <a:buClr>
                <a:schemeClr val="dk1"/>
              </a:buClr>
              <a:buSzPts val="2100"/>
              <a:buNone/>
              <a:defRPr sz="3360">
                <a:solidFill>
                  <a:schemeClr val="dk1"/>
                </a:solidFill>
              </a:defRPr>
            </a:lvl3pPr>
            <a:lvl4pPr lvl="3"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9pPr>
          </a:lstStyle>
          <a:p>
            <a:r>
              <a:rPr lang="en-US"/>
              <a:t>Click to edit Master subtitle style</a:t>
            </a:r>
            <a:endParaRPr/>
          </a:p>
        </p:txBody>
      </p:sp>
      <p:sp>
        <p:nvSpPr>
          <p:cNvPr id="246" name="Google Shape;246;p22"/>
          <p:cNvSpPr txBox="1">
            <a:spLocks noGrp="1"/>
          </p:cNvSpPr>
          <p:nvPr>
            <p:ph type="title" idx="2" hasCustomPrompt="1"/>
          </p:nvPr>
        </p:nvSpPr>
        <p:spPr>
          <a:xfrm>
            <a:off x="3557760" y="3046989"/>
            <a:ext cx="7514880" cy="123024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200">
                <a:solidFill>
                  <a:schemeClr val="dk2"/>
                </a:solidFill>
              </a:defRPr>
            </a:lvl1pPr>
            <a:lvl2pPr lvl="1" algn="ctr" rtl="0">
              <a:spcBef>
                <a:spcPts val="0"/>
              </a:spcBef>
              <a:spcAft>
                <a:spcPts val="0"/>
              </a:spcAft>
              <a:buClr>
                <a:schemeClr val="lt1"/>
              </a:buClr>
              <a:buSzPts val="6000"/>
              <a:buNone/>
              <a:defRPr sz="9600">
                <a:solidFill>
                  <a:schemeClr val="lt1"/>
                </a:solidFill>
              </a:defRPr>
            </a:lvl2pPr>
            <a:lvl3pPr lvl="2" algn="ctr" rtl="0">
              <a:spcBef>
                <a:spcPts val="0"/>
              </a:spcBef>
              <a:spcAft>
                <a:spcPts val="0"/>
              </a:spcAft>
              <a:buClr>
                <a:schemeClr val="lt1"/>
              </a:buClr>
              <a:buSzPts val="6000"/>
              <a:buNone/>
              <a:defRPr sz="9600">
                <a:solidFill>
                  <a:schemeClr val="lt1"/>
                </a:solidFill>
              </a:defRPr>
            </a:lvl3pPr>
            <a:lvl4pPr lvl="3" algn="ctr" rtl="0">
              <a:spcBef>
                <a:spcPts val="0"/>
              </a:spcBef>
              <a:spcAft>
                <a:spcPts val="0"/>
              </a:spcAft>
              <a:buClr>
                <a:schemeClr val="lt1"/>
              </a:buClr>
              <a:buSzPts val="6000"/>
              <a:buNone/>
              <a:defRPr sz="9600">
                <a:solidFill>
                  <a:schemeClr val="lt1"/>
                </a:solidFill>
              </a:defRPr>
            </a:lvl4pPr>
            <a:lvl5pPr lvl="4" algn="ctr" rtl="0">
              <a:spcBef>
                <a:spcPts val="0"/>
              </a:spcBef>
              <a:spcAft>
                <a:spcPts val="0"/>
              </a:spcAft>
              <a:buClr>
                <a:schemeClr val="lt1"/>
              </a:buClr>
              <a:buSzPts val="6000"/>
              <a:buNone/>
              <a:defRPr sz="9600">
                <a:solidFill>
                  <a:schemeClr val="lt1"/>
                </a:solidFill>
              </a:defRPr>
            </a:lvl5pPr>
            <a:lvl6pPr lvl="5" algn="ctr" rtl="0">
              <a:spcBef>
                <a:spcPts val="0"/>
              </a:spcBef>
              <a:spcAft>
                <a:spcPts val="0"/>
              </a:spcAft>
              <a:buClr>
                <a:schemeClr val="lt1"/>
              </a:buClr>
              <a:buSzPts val="6000"/>
              <a:buNone/>
              <a:defRPr sz="9600">
                <a:solidFill>
                  <a:schemeClr val="lt1"/>
                </a:solidFill>
              </a:defRPr>
            </a:lvl6pPr>
            <a:lvl7pPr lvl="6" algn="ctr" rtl="0">
              <a:spcBef>
                <a:spcPts val="0"/>
              </a:spcBef>
              <a:spcAft>
                <a:spcPts val="0"/>
              </a:spcAft>
              <a:buClr>
                <a:schemeClr val="lt1"/>
              </a:buClr>
              <a:buSzPts val="6000"/>
              <a:buNone/>
              <a:defRPr sz="9600">
                <a:solidFill>
                  <a:schemeClr val="lt1"/>
                </a:solidFill>
              </a:defRPr>
            </a:lvl7pPr>
            <a:lvl8pPr lvl="7" algn="ctr" rtl="0">
              <a:spcBef>
                <a:spcPts val="0"/>
              </a:spcBef>
              <a:spcAft>
                <a:spcPts val="0"/>
              </a:spcAft>
              <a:buClr>
                <a:schemeClr val="lt1"/>
              </a:buClr>
              <a:buSzPts val="6000"/>
              <a:buNone/>
              <a:defRPr sz="9600">
                <a:solidFill>
                  <a:schemeClr val="lt1"/>
                </a:solidFill>
              </a:defRPr>
            </a:lvl8pPr>
            <a:lvl9pPr lvl="8" algn="ctr" rtl="0">
              <a:spcBef>
                <a:spcPts val="0"/>
              </a:spcBef>
              <a:spcAft>
                <a:spcPts val="0"/>
              </a:spcAft>
              <a:buClr>
                <a:schemeClr val="lt1"/>
              </a:buClr>
              <a:buSzPts val="6000"/>
              <a:buNone/>
              <a:defRPr sz="9600">
                <a:solidFill>
                  <a:schemeClr val="lt1"/>
                </a:solidFill>
              </a:defRPr>
            </a:lvl9pPr>
          </a:lstStyle>
          <a:p>
            <a:r>
              <a:t>xx%</a:t>
            </a:r>
          </a:p>
        </p:txBody>
      </p:sp>
      <p:sp>
        <p:nvSpPr>
          <p:cNvPr id="247" name="Google Shape;247;p22"/>
          <p:cNvSpPr txBox="1">
            <a:spLocks noGrp="1"/>
          </p:cNvSpPr>
          <p:nvPr>
            <p:ph type="subTitle" idx="3"/>
          </p:nvPr>
        </p:nvSpPr>
        <p:spPr>
          <a:xfrm>
            <a:off x="3557760" y="4346443"/>
            <a:ext cx="7514880" cy="7147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2560">
                <a:solidFill>
                  <a:schemeClr val="dk1"/>
                </a:solidFill>
              </a:defRPr>
            </a:lvl1pPr>
            <a:lvl2pPr lvl="1" algn="ctr" rtl="0">
              <a:lnSpc>
                <a:spcPct val="100000"/>
              </a:lnSpc>
              <a:spcBef>
                <a:spcPts val="0"/>
              </a:spcBef>
              <a:spcAft>
                <a:spcPts val="0"/>
              </a:spcAft>
              <a:buClr>
                <a:schemeClr val="dk1"/>
              </a:buClr>
              <a:buSzPts val="2100"/>
              <a:buNone/>
              <a:defRPr sz="3360">
                <a:solidFill>
                  <a:schemeClr val="dk1"/>
                </a:solidFill>
              </a:defRPr>
            </a:lvl2pPr>
            <a:lvl3pPr lvl="2" algn="ctr" rtl="0">
              <a:lnSpc>
                <a:spcPct val="100000"/>
              </a:lnSpc>
              <a:spcBef>
                <a:spcPts val="0"/>
              </a:spcBef>
              <a:spcAft>
                <a:spcPts val="0"/>
              </a:spcAft>
              <a:buClr>
                <a:schemeClr val="dk1"/>
              </a:buClr>
              <a:buSzPts val="2100"/>
              <a:buNone/>
              <a:defRPr sz="3360">
                <a:solidFill>
                  <a:schemeClr val="dk1"/>
                </a:solidFill>
              </a:defRPr>
            </a:lvl3pPr>
            <a:lvl4pPr lvl="3"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9pPr>
          </a:lstStyle>
          <a:p>
            <a:r>
              <a:rPr lang="en-US"/>
              <a:t>Click to edit Master subtitle style</a:t>
            </a:r>
            <a:endParaRPr/>
          </a:p>
        </p:txBody>
      </p:sp>
      <p:sp>
        <p:nvSpPr>
          <p:cNvPr id="248" name="Google Shape;248;p22"/>
          <p:cNvSpPr txBox="1">
            <a:spLocks noGrp="1"/>
          </p:cNvSpPr>
          <p:nvPr>
            <p:ph type="title" idx="4" hasCustomPrompt="1"/>
          </p:nvPr>
        </p:nvSpPr>
        <p:spPr>
          <a:xfrm>
            <a:off x="3557760" y="5210598"/>
            <a:ext cx="7514880" cy="123024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200"/>
            </a:lvl1pPr>
            <a:lvl2pPr lvl="1" algn="ctr" rtl="0">
              <a:spcBef>
                <a:spcPts val="0"/>
              </a:spcBef>
              <a:spcAft>
                <a:spcPts val="0"/>
              </a:spcAft>
              <a:buClr>
                <a:schemeClr val="lt1"/>
              </a:buClr>
              <a:buSzPts val="6000"/>
              <a:buNone/>
              <a:defRPr sz="9600">
                <a:solidFill>
                  <a:schemeClr val="lt1"/>
                </a:solidFill>
              </a:defRPr>
            </a:lvl2pPr>
            <a:lvl3pPr lvl="2" algn="ctr" rtl="0">
              <a:spcBef>
                <a:spcPts val="0"/>
              </a:spcBef>
              <a:spcAft>
                <a:spcPts val="0"/>
              </a:spcAft>
              <a:buClr>
                <a:schemeClr val="lt1"/>
              </a:buClr>
              <a:buSzPts val="6000"/>
              <a:buNone/>
              <a:defRPr sz="9600">
                <a:solidFill>
                  <a:schemeClr val="lt1"/>
                </a:solidFill>
              </a:defRPr>
            </a:lvl3pPr>
            <a:lvl4pPr lvl="3" algn="ctr" rtl="0">
              <a:spcBef>
                <a:spcPts val="0"/>
              </a:spcBef>
              <a:spcAft>
                <a:spcPts val="0"/>
              </a:spcAft>
              <a:buClr>
                <a:schemeClr val="lt1"/>
              </a:buClr>
              <a:buSzPts val="6000"/>
              <a:buNone/>
              <a:defRPr sz="9600">
                <a:solidFill>
                  <a:schemeClr val="lt1"/>
                </a:solidFill>
              </a:defRPr>
            </a:lvl4pPr>
            <a:lvl5pPr lvl="4" algn="ctr" rtl="0">
              <a:spcBef>
                <a:spcPts val="0"/>
              </a:spcBef>
              <a:spcAft>
                <a:spcPts val="0"/>
              </a:spcAft>
              <a:buClr>
                <a:schemeClr val="lt1"/>
              </a:buClr>
              <a:buSzPts val="6000"/>
              <a:buNone/>
              <a:defRPr sz="9600">
                <a:solidFill>
                  <a:schemeClr val="lt1"/>
                </a:solidFill>
              </a:defRPr>
            </a:lvl5pPr>
            <a:lvl6pPr lvl="5" algn="ctr" rtl="0">
              <a:spcBef>
                <a:spcPts val="0"/>
              </a:spcBef>
              <a:spcAft>
                <a:spcPts val="0"/>
              </a:spcAft>
              <a:buClr>
                <a:schemeClr val="lt1"/>
              </a:buClr>
              <a:buSzPts val="6000"/>
              <a:buNone/>
              <a:defRPr sz="9600">
                <a:solidFill>
                  <a:schemeClr val="lt1"/>
                </a:solidFill>
              </a:defRPr>
            </a:lvl6pPr>
            <a:lvl7pPr lvl="6" algn="ctr" rtl="0">
              <a:spcBef>
                <a:spcPts val="0"/>
              </a:spcBef>
              <a:spcAft>
                <a:spcPts val="0"/>
              </a:spcAft>
              <a:buClr>
                <a:schemeClr val="lt1"/>
              </a:buClr>
              <a:buSzPts val="6000"/>
              <a:buNone/>
              <a:defRPr sz="9600">
                <a:solidFill>
                  <a:schemeClr val="lt1"/>
                </a:solidFill>
              </a:defRPr>
            </a:lvl7pPr>
            <a:lvl8pPr lvl="7" algn="ctr" rtl="0">
              <a:spcBef>
                <a:spcPts val="0"/>
              </a:spcBef>
              <a:spcAft>
                <a:spcPts val="0"/>
              </a:spcAft>
              <a:buClr>
                <a:schemeClr val="lt1"/>
              </a:buClr>
              <a:buSzPts val="6000"/>
              <a:buNone/>
              <a:defRPr sz="9600">
                <a:solidFill>
                  <a:schemeClr val="lt1"/>
                </a:solidFill>
              </a:defRPr>
            </a:lvl8pPr>
            <a:lvl9pPr lvl="8" algn="ctr" rtl="0">
              <a:spcBef>
                <a:spcPts val="0"/>
              </a:spcBef>
              <a:spcAft>
                <a:spcPts val="0"/>
              </a:spcAft>
              <a:buClr>
                <a:schemeClr val="lt1"/>
              </a:buClr>
              <a:buSzPts val="6000"/>
              <a:buNone/>
              <a:defRPr sz="9600">
                <a:solidFill>
                  <a:schemeClr val="lt1"/>
                </a:solidFill>
              </a:defRPr>
            </a:lvl9pPr>
          </a:lstStyle>
          <a:p>
            <a:r>
              <a:t>xx%</a:t>
            </a:r>
          </a:p>
        </p:txBody>
      </p:sp>
      <p:sp>
        <p:nvSpPr>
          <p:cNvPr id="249" name="Google Shape;249;p22"/>
          <p:cNvSpPr txBox="1">
            <a:spLocks noGrp="1"/>
          </p:cNvSpPr>
          <p:nvPr>
            <p:ph type="subTitle" idx="5"/>
          </p:nvPr>
        </p:nvSpPr>
        <p:spPr>
          <a:xfrm>
            <a:off x="3557760" y="6510075"/>
            <a:ext cx="7514880" cy="71472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2560">
                <a:solidFill>
                  <a:schemeClr val="dk1"/>
                </a:solidFill>
              </a:defRPr>
            </a:lvl1pPr>
            <a:lvl2pPr lvl="1" algn="ctr" rtl="0">
              <a:lnSpc>
                <a:spcPct val="100000"/>
              </a:lnSpc>
              <a:spcBef>
                <a:spcPts val="0"/>
              </a:spcBef>
              <a:spcAft>
                <a:spcPts val="0"/>
              </a:spcAft>
              <a:buClr>
                <a:schemeClr val="dk1"/>
              </a:buClr>
              <a:buSzPts val="2100"/>
              <a:buNone/>
              <a:defRPr sz="3360">
                <a:solidFill>
                  <a:schemeClr val="dk1"/>
                </a:solidFill>
              </a:defRPr>
            </a:lvl2pPr>
            <a:lvl3pPr lvl="2" algn="ctr" rtl="0">
              <a:lnSpc>
                <a:spcPct val="100000"/>
              </a:lnSpc>
              <a:spcBef>
                <a:spcPts val="0"/>
              </a:spcBef>
              <a:spcAft>
                <a:spcPts val="0"/>
              </a:spcAft>
              <a:buClr>
                <a:schemeClr val="dk1"/>
              </a:buClr>
              <a:buSzPts val="2100"/>
              <a:buNone/>
              <a:defRPr sz="3360">
                <a:solidFill>
                  <a:schemeClr val="dk1"/>
                </a:solidFill>
              </a:defRPr>
            </a:lvl3pPr>
            <a:lvl4pPr lvl="3"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3360">
                <a:solidFill>
                  <a:schemeClr val="dk1"/>
                </a:solidFill>
                <a:latin typeface="PT Sans"/>
                <a:ea typeface="PT Sans"/>
                <a:cs typeface="PT Sans"/>
                <a:sym typeface="PT Sans"/>
              </a:defRPr>
            </a:lvl9pPr>
          </a:lstStyle>
          <a:p>
            <a:r>
              <a:rPr lang="en-US"/>
              <a:t>Click to edit Master subtitle style</a:t>
            </a:r>
            <a:endParaRPr/>
          </a:p>
        </p:txBody>
      </p:sp>
    </p:spTree>
    <p:extLst>
      <p:ext uri="{BB962C8B-B14F-4D97-AF65-F5344CB8AC3E}">
        <p14:creationId xmlns:p14="http://schemas.microsoft.com/office/powerpoint/2010/main" val="186877342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50"/>
        <p:cNvGrpSpPr/>
        <p:nvPr/>
      </p:nvGrpSpPr>
      <p:grpSpPr>
        <a:xfrm>
          <a:off x="0" y="0"/>
          <a:ext cx="0" cy="0"/>
          <a:chOff x="0" y="0"/>
          <a:chExt cx="0" cy="0"/>
        </a:xfrm>
      </p:grpSpPr>
      <p:sp>
        <p:nvSpPr>
          <p:cNvPr id="251" name="Google Shape;251;p23"/>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252" name="Google Shape;252;p23"/>
          <p:cNvSpPr txBox="1">
            <a:spLocks noGrp="1"/>
          </p:cNvSpPr>
          <p:nvPr>
            <p:ph type="title"/>
          </p:nvPr>
        </p:nvSpPr>
        <p:spPr>
          <a:xfrm>
            <a:off x="3756701" y="864000"/>
            <a:ext cx="7116960" cy="169392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53" name="Google Shape;253;p23"/>
          <p:cNvSpPr txBox="1">
            <a:spLocks noGrp="1"/>
          </p:cNvSpPr>
          <p:nvPr>
            <p:ph type="subTitle" idx="1"/>
          </p:nvPr>
        </p:nvSpPr>
        <p:spPr>
          <a:xfrm>
            <a:off x="3756640" y="2748520"/>
            <a:ext cx="7116960" cy="197664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254" name="Google Shape;254;p23"/>
          <p:cNvSpPr txBox="1"/>
          <p:nvPr/>
        </p:nvSpPr>
        <p:spPr>
          <a:xfrm>
            <a:off x="3358560" y="5779120"/>
            <a:ext cx="7913280" cy="889920"/>
          </a:xfrm>
          <a:prstGeom prst="rect">
            <a:avLst/>
          </a:prstGeom>
          <a:noFill/>
          <a:ln>
            <a:noFill/>
          </a:ln>
        </p:spPr>
        <p:txBody>
          <a:bodyPr spcFirstLastPara="1" wrap="square" lIns="146280" tIns="146280" rIns="146280" bIns="146280" anchor="t" anchorCtr="0">
            <a:noAutofit/>
          </a:bodyPr>
          <a:lstStyle/>
          <a:p>
            <a:pPr marL="0" lvl="0" indent="0" algn="ctr" rtl="0">
              <a:lnSpc>
                <a:spcPct val="115000"/>
              </a:lnSpc>
              <a:spcBef>
                <a:spcPts val="480"/>
              </a:spcBef>
              <a:spcAft>
                <a:spcPts val="0"/>
              </a:spcAft>
              <a:buNone/>
            </a:pPr>
            <a:r>
              <a:rPr lang="en" sz="1920">
                <a:solidFill>
                  <a:schemeClr val="dk1"/>
                </a:solidFill>
                <a:latin typeface="Mulish"/>
                <a:ea typeface="Mulish"/>
                <a:cs typeface="Mulish"/>
                <a:sym typeface="Mulish"/>
              </a:rPr>
              <a:t>CREDITS: This presentation template was created by </a:t>
            </a:r>
            <a:r>
              <a:rPr lang="en" sz="192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920" b="1">
                <a:solidFill>
                  <a:schemeClr val="dk1"/>
                </a:solidFill>
                <a:latin typeface="Mulish"/>
                <a:ea typeface="Mulish"/>
                <a:cs typeface="Mulish"/>
                <a:sym typeface="Mulish"/>
              </a:rPr>
              <a:t>,</a:t>
            </a:r>
            <a:r>
              <a:rPr lang="en" sz="1920">
                <a:solidFill>
                  <a:schemeClr val="dk1"/>
                </a:solidFill>
                <a:latin typeface="Mulish"/>
                <a:ea typeface="Mulish"/>
                <a:cs typeface="Mulish"/>
                <a:sym typeface="Mulish"/>
              </a:rPr>
              <a:t> and includes icons by</a:t>
            </a:r>
            <a:r>
              <a:rPr lang="en" sz="1920" b="1">
                <a:solidFill>
                  <a:schemeClr val="dk1"/>
                </a:solidFill>
                <a:latin typeface="Mulish"/>
                <a:ea typeface="Mulish"/>
                <a:cs typeface="Mulish"/>
                <a:sym typeface="Mulish"/>
              </a:rPr>
              <a:t> </a:t>
            </a:r>
            <a:r>
              <a:rPr lang="en" sz="192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920" b="1">
                <a:solidFill>
                  <a:schemeClr val="dk1"/>
                </a:solidFill>
                <a:latin typeface="Mulish"/>
                <a:ea typeface="Mulish"/>
                <a:cs typeface="Mulish"/>
                <a:sym typeface="Mulish"/>
              </a:rPr>
              <a:t>,</a:t>
            </a:r>
            <a:r>
              <a:rPr lang="en" sz="1920">
                <a:solidFill>
                  <a:schemeClr val="dk1"/>
                </a:solidFill>
                <a:latin typeface="Mulish"/>
                <a:ea typeface="Mulish"/>
                <a:cs typeface="Mulish"/>
                <a:sym typeface="Mulish"/>
              </a:rPr>
              <a:t> and infographics &amp; images by </a:t>
            </a:r>
            <a:r>
              <a:rPr lang="en" sz="192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920" b="1" u="sng">
                <a:solidFill>
                  <a:schemeClr val="dk1"/>
                </a:solidFill>
                <a:latin typeface="Mulish"/>
                <a:ea typeface="Mulish"/>
                <a:cs typeface="Mulish"/>
                <a:sym typeface="Mulish"/>
              </a:rPr>
              <a:t> </a:t>
            </a:r>
            <a:endParaRPr sz="1920" b="1" u="sng">
              <a:solidFill>
                <a:schemeClr val="dk1"/>
              </a:solidFill>
              <a:latin typeface="Mulish"/>
              <a:ea typeface="Mulish"/>
              <a:cs typeface="Mulish"/>
              <a:sym typeface="Mulish"/>
            </a:endParaRPr>
          </a:p>
        </p:txBody>
      </p:sp>
      <p:cxnSp>
        <p:nvCxnSpPr>
          <p:cNvPr id="255" name="Google Shape;255;p23"/>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57" name="Google Shape;257;p23"/>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556254" y="7599762"/>
            <a:ext cx="13517760" cy="528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164685284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59"/>
        <p:cNvGrpSpPr/>
        <p:nvPr/>
      </p:nvGrpSpPr>
      <p:grpSpPr>
        <a:xfrm>
          <a:off x="0" y="0"/>
          <a:ext cx="0" cy="0"/>
          <a:chOff x="0" y="0"/>
          <a:chExt cx="0" cy="0"/>
        </a:xfrm>
      </p:grpSpPr>
      <p:sp>
        <p:nvSpPr>
          <p:cNvPr id="260" name="Google Shape;260;p24"/>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261" name="Google Shape;261;p24"/>
          <p:cNvSpPr txBox="1">
            <a:spLocks noGrp="1"/>
          </p:cNvSpPr>
          <p:nvPr>
            <p:ph type="sldNum" idx="12"/>
          </p:nvPr>
        </p:nvSpPr>
        <p:spPr>
          <a:xfrm>
            <a:off x="13690854" y="7599762"/>
            <a:ext cx="877920" cy="62976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cxnSp>
        <p:nvCxnSpPr>
          <p:cNvPr id="262" name="Google Shape;262;p24"/>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64" name="Google Shape;264;p24"/>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fld id="{00000000-1234-1234-1234-123412341234}" type="slidenum">
              <a:rPr lang="en" smtClean="0"/>
              <a:pPr/>
              <a:t>‹#›</a:t>
            </a:fld>
            <a:endParaRPr lang="en"/>
          </a:p>
        </p:txBody>
      </p:sp>
      <p:cxnSp>
        <p:nvCxnSpPr>
          <p:cNvPr id="267" name="Google Shape;267;p24"/>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2223400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13690854" y="7599762"/>
            <a:ext cx="877920" cy="62976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70" name="Google Shape;270;p25"/>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71" name="Google Shape;271;p25"/>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73" name="Google Shape;273;p25"/>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556254" y="7599762"/>
            <a:ext cx="13517760" cy="528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75129334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213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78"/>
        <p:cNvGrpSpPr/>
        <p:nvPr/>
      </p:nvGrpSpPr>
      <p:grpSpPr>
        <a:xfrm>
          <a:off x="0" y="0"/>
          <a:ext cx="0" cy="0"/>
          <a:chOff x="0" y="0"/>
          <a:chExt cx="0" cy="0"/>
        </a:xfrm>
      </p:grpSpPr>
    </p:spTree>
    <p:extLst>
      <p:ext uri="{BB962C8B-B14F-4D97-AF65-F5344CB8AC3E}">
        <p14:creationId xmlns:p14="http://schemas.microsoft.com/office/powerpoint/2010/main" val="3727939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1146840" y="817440"/>
            <a:ext cx="12336960" cy="77184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29367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7" name="Google Shape;27;p4"/>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28" name="Google Shape;28;p4"/>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30" name="Google Shape;30;p4"/>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33" name="Google Shape;33;p4"/>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5" name="Google Shape;35;p4"/>
          <p:cNvSpPr txBox="1">
            <a:spLocks noGrp="1"/>
          </p:cNvSpPr>
          <p:nvPr>
            <p:ph type="body" idx="1"/>
          </p:nvPr>
        </p:nvSpPr>
        <p:spPr>
          <a:xfrm>
            <a:off x="1152000" y="1945200"/>
            <a:ext cx="12326400" cy="5172960"/>
          </a:xfrm>
          <a:prstGeom prst="rect">
            <a:avLst/>
          </a:prstGeom>
        </p:spPr>
        <p:txBody>
          <a:bodyPr spcFirstLastPara="1" wrap="square" lIns="91425" tIns="91425" rIns="91425" bIns="91425" anchor="t" anchorCtr="0">
            <a:noAutofit/>
          </a:bodyPr>
          <a:lstStyle>
            <a:lvl1pPr marL="731520" lvl="0" indent="-447040" rtl="0">
              <a:spcBef>
                <a:spcPts val="0"/>
              </a:spcBef>
              <a:spcAft>
                <a:spcPts val="0"/>
              </a:spcAft>
              <a:buClr>
                <a:schemeClr val="dk2"/>
              </a:buClr>
              <a:buSzPts val="800"/>
              <a:buFont typeface="Nunito Light"/>
              <a:buChar char="●"/>
              <a:defRPr/>
            </a:lvl1pPr>
            <a:lvl2pPr marL="1463040" lvl="1" indent="-487680" rtl="0">
              <a:spcBef>
                <a:spcPts val="0"/>
              </a:spcBef>
              <a:spcAft>
                <a:spcPts val="0"/>
              </a:spcAft>
              <a:buSzPts val="1200"/>
              <a:buFont typeface="Nunito Light"/>
              <a:buChar char="○"/>
              <a:defRPr/>
            </a:lvl2pPr>
            <a:lvl3pPr marL="2194560" lvl="2" indent="-487680" rtl="0">
              <a:lnSpc>
                <a:spcPct val="115000"/>
              </a:lnSpc>
              <a:spcBef>
                <a:spcPts val="0"/>
              </a:spcBef>
              <a:spcAft>
                <a:spcPts val="0"/>
              </a:spcAft>
              <a:buClr>
                <a:srgbClr val="FFC800"/>
              </a:buClr>
              <a:buSzPts val="1200"/>
              <a:buFont typeface="Nunito Light"/>
              <a:buChar char="■"/>
              <a:defRPr/>
            </a:lvl3pPr>
            <a:lvl4pPr marL="2926080" lvl="3" indent="-487680" rtl="0">
              <a:lnSpc>
                <a:spcPct val="115000"/>
              </a:lnSpc>
              <a:spcBef>
                <a:spcPts val="2560"/>
              </a:spcBef>
              <a:spcAft>
                <a:spcPts val="0"/>
              </a:spcAft>
              <a:buClr>
                <a:srgbClr val="FFC800"/>
              </a:buClr>
              <a:buSzPts val="1200"/>
              <a:buFont typeface="Nunito Light"/>
              <a:buChar char="●"/>
              <a:defRPr/>
            </a:lvl4pPr>
            <a:lvl5pPr marL="3657600" lvl="4" indent="-487680" rtl="0">
              <a:lnSpc>
                <a:spcPct val="115000"/>
              </a:lnSpc>
              <a:spcBef>
                <a:spcPts val="2560"/>
              </a:spcBef>
              <a:spcAft>
                <a:spcPts val="0"/>
              </a:spcAft>
              <a:buClr>
                <a:srgbClr val="434343"/>
              </a:buClr>
              <a:buSzPts val="1200"/>
              <a:buFont typeface="Nunito Light"/>
              <a:buChar char="○"/>
              <a:defRPr/>
            </a:lvl5pPr>
            <a:lvl6pPr marL="4389120" lvl="5" indent="-487680" rtl="0">
              <a:lnSpc>
                <a:spcPct val="115000"/>
              </a:lnSpc>
              <a:spcBef>
                <a:spcPts val="2560"/>
              </a:spcBef>
              <a:spcAft>
                <a:spcPts val="0"/>
              </a:spcAft>
              <a:buClr>
                <a:srgbClr val="434343"/>
              </a:buClr>
              <a:buSzPts val="1200"/>
              <a:buFont typeface="Nunito Light"/>
              <a:buChar char="■"/>
              <a:defRPr/>
            </a:lvl6pPr>
            <a:lvl7pPr marL="5120640" lvl="6" indent="-487680" rtl="0">
              <a:lnSpc>
                <a:spcPct val="115000"/>
              </a:lnSpc>
              <a:spcBef>
                <a:spcPts val="2560"/>
              </a:spcBef>
              <a:spcAft>
                <a:spcPts val="0"/>
              </a:spcAft>
              <a:buClr>
                <a:srgbClr val="434343"/>
              </a:buClr>
              <a:buSzPts val="1200"/>
              <a:buFont typeface="Nunito Light"/>
              <a:buChar char="●"/>
              <a:defRPr/>
            </a:lvl7pPr>
            <a:lvl8pPr marL="5852160" lvl="7" indent="-487680" rtl="0">
              <a:lnSpc>
                <a:spcPct val="115000"/>
              </a:lnSpc>
              <a:spcBef>
                <a:spcPts val="2560"/>
              </a:spcBef>
              <a:spcAft>
                <a:spcPts val="0"/>
              </a:spcAft>
              <a:buClr>
                <a:srgbClr val="434343"/>
              </a:buClr>
              <a:buSzPts val="1200"/>
              <a:buFont typeface="Nunito Light"/>
              <a:buChar char="○"/>
              <a:defRPr/>
            </a:lvl8pPr>
            <a:lvl9pPr marL="6583680" lvl="8" indent="-487680" rtl="0">
              <a:lnSpc>
                <a:spcPct val="115000"/>
              </a:lnSpc>
              <a:spcBef>
                <a:spcPts val="2560"/>
              </a:spcBef>
              <a:spcAft>
                <a:spcPts val="2560"/>
              </a:spcAft>
              <a:buClr>
                <a:srgbClr val="434343"/>
              </a:buClr>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42790750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38" name="Google Shape;38;p5"/>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40" name="Google Shape;40;p5"/>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43" name="Google Shape;43;p5"/>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 name="Google Shape;45;p5"/>
          <p:cNvSpPr txBox="1">
            <a:spLocks noGrp="1"/>
          </p:cNvSpPr>
          <p:nvPr>
            <p:ph type="subTitle" idx="1"/>
          </p:nvPr>
        </p:nvSpPr>
        <p:spPr>
          <a:xfrm>
            <a:off x="7595819" y="2995765"/>
            <a:ext cx="5916960" cy="437808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2240" b="0"/>
            </a:lvl1pPr>
            <a:lvl2pPr lvl="1" algn="ctr" rtl="0">
              <a:lnSpc>
                <a:spcPct val="100000"/>
              </a:lnSpc>
              <a:spcBef>
                <a:spcPts val="0"/>
              </a:spcBef>
              <a:spcAft>
                <a:spcPts val="0"/>
              </a:spcAft>
              <a:buSzPts val="2800"/>
              <a:buChar char="○"/>
              <a:defRPr sz="4480"/>
            </a:lvl2pPr>
            <a:lvl3pPr lvl="2" algn="ctr" rtl="0">
              <a:lnSpc>
                <a:spcPct val="100000"/>
              </a:lnSpc>
              <a:spcBef>
                <a:spcPts val="0"/>
              </a:spcBef>
              <a:spcAft>
                <a:spcPts val="0"/>
              </a:spcAft>
              <a:buSzPts val="2800"/>
              <a:buChar char="■"/>
              <a:defRPr sz="4480"/>
            </a:lvl3pPr>
            <a:lvl4pPr lvl="3" algn="ctr" rtl="0">
              <a:lnSpc>
                <a:spcPct val="100000"/>
              </a:lnSpc>
              <a:spcBef>
                <a:spcPts val="0"/>
              </a:spcBef>
              <a:spcAft>
                <a:spcPts val="0"/>
              </a:spcAft>
              <a:buSzPts val="2800"/>
              <a:buChar char="●"/>
              <a:defRPr sz="4480"/>
            </a:lvl4pPr>
            <a:lvl5pPr lvl="4" algn="ctr" rtl="0">
              <a:lnSpc>
                <a:spcPct val="100000"/>
              </a:lnSpc>
              <a:spcBef>
                <a:spcPts val="0"/>
              </a:spcBef>
              <a:spcAft>
                <a:spcPts val="0"/>
              </a:spcAft>
              <a:buSzPts val="2800"/>
              <a:buChar char="○"/>
              <a:defRPr sz="4480"/>
            </a:lvl5pPr>
            <a:lvl6pPr lvl="5" algn="ctr" rtl="0">
              <a:lnSpc>
                <a:spcPct val="100000"/>
              </a:lnSpc>
              <a:spcBef>
                <a:spcPts val="0"/>
              </a:spcBef>
              <a:spcAft>
                <a:spcPts val="0"/>
              </a:spcAft>
              <a:buSzPts val="2800"/>
              <a:buChar char="■"/>
              <a:defRPr sz="4480"/>
            </a:lvl6pPr>
            <a:lvl7pPr lvl="6" algn="ctr" rtl="0">
              <a:lnSpc>
                <a:spcPct val="100000"/>
              </a:lnSpc>
              <a:spcBef>
                <a:spcPts val="0"/>
              </a:spcBef>
              <a:spcAft>
                <a:spcPts val="0"/>
              </a:spcAft>
              <a:buSzPts val="2800"/>
              <a:buChar char="●"/>
              <a:defRPr sz="4480"/>
            </a:lvl7pPr>
            <a:lvl8pPr lvl="7" algn="ctr" rtl="0">
              <a:lnSpc>
                <a:spcPct val="100000"/>
              </a:lnSpc>
              <a:spcBef>
                <a:spcPts val="0"/>
              </a:spcBef>
              <a:spcAft>
                <a:spcPts val="0"/>
              </a:spcAft>
              <a:buSzPts val="2800"/>
              <a:buChar char="○"/>
              <a:defRPr sz="4480"/>
            </a:lvl8pPr>
            <a:lvl9pPr lvl="8" algn="ctr" rtl="0">
              <a:lnSpc>
                <a:spcPct val="100000"/>
              </a:lnSpc>
              <a:spcBef>
                <a:spcPts val="0"/>
              </a:spcBef>
              <a:spcAft>
                <a:spcPts val="0"/>
              </a:spcAft>
              <a:buSzPts val="2800"/>
              <a:buChar char="■"/>
              <a:defRPr sz="4480"/>
            </a:lvl9pPr>
          </a:lstStyle>
          <a:p>
            <a:r>
              <a:rPr lang="en-US"/>
              <a:t>Click to edit Master subtitle style</a:t>
            </a:r>
            <a:endParaRPr/>
          </a:p>
        </p:txBody>
      </p:sp>
      <p:sp>
        <p:nvSpPr>
          <p:cNvPr id="46" name="Google Shape;46;p5"/>
          <p:cNvSpPr txBox="1">
            <a:spLocks noGrp="1"/>
          </p:cNvSpPr>
          <p:nvPr>
            <p:ph type="subTitle" idx="2"/>
          </p:nvPr>
        </p:nvSpPr>
        <p:spPr>
          <a:xfrm>
            <a:off x="1162680" y="2995765"/>
            <a:ext cx="5916960" cy="437808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2240" b="0"/>
            </a:lvl1pPr>
            <a:lvl2pPr lvl="1" algn="ctr" rtl="0">
              <a:lnSpc>
                <a:spcPct val="100000"/>
              </a:lnSpc>
              <a:spcBef>
                <a:spcPts val="2560"/>
              </a:spcBef>
              <a:spcAft>
                <a:spcPts val="0"/>
              </a:spcAft>
              <a:buSzPts val="1400"/>
              <a:buChar char="○"/>
              <a:defRPr sz="4480"/>
            </a:lvl2pPr>
            <a:lvl3pPr lvl="2" algn="ctr" rtl="0">
              <a:lnSpc>
                <a:spcPct val="100000"/>
              </a:lnSpc>
              <a:spcBef>
                <a:spcPts val="0"/>
              </a:spcBef>
              <a:spcAft>
                <a:spcPts val="0"/>
              </a:spcAft>
              <a:buSzPts val="1400"/>
              <a:buChar char="■"/>
              <a:defRPr sz="4480"/>
            </a:lvl3pPr>
            <a:lvl4pPr lvl="3" algn="ctr" rtl="0">
              <a:lnSpc>
                <a:spcPct val="100000"/>
              </a:lnSpc>
              <a:spcBef>
                <a:spcPts val="0"/>
              </a:spcBef>
              <a:spcAft>
                <a:spcPts val="0"/>
              </a:spcAft>
              <a:buSzPts val="1400"/>
              <a:buChar char="●"/>
              <a:defRPr sz="4480"/>
            </a:lvl4pPr>
            <a:lvl5pPr lvl="4" algn="ctr" rtl="0">
              <a:lnSpc>
                <a:spcPct val="100000"/>
              </a:lnSpc>
              <a:spcBef>
                <a:spcPts val="0"/>
              </a:spcBef>
              <a:spcAft>
                <a:spcPts val="0"/>
              </a:spcAft>
              <a:buSzPts val="1400"/>
              <a:buChar char="○"/>
              <a:defRPr sz="4480"/>
            </a:lvl5pPr>
            <a:lvl6pPr lvl="5" algn="ctr" rtl="0">
              <a:lnSpc>
                <a:spcPct val="100000"/>
              </a:lnSpc>
              <a:spcBef>
                <a:spcPts val="0"/>
              </a:spcBef>
              <a:spcAft>
                <a:spcPts val="0"/>
              </a:spcAft>
              <a:buSzPts val="1400"/>
              <a:buChar char="■"/>
              <a:defRPr sz="4480"/>
            </a:lvl6pPr>
            <a:lvl7pPr lvl="6" algn="ctr" rtl="0">
              <a:lnSpc>
                <a:spcPct val="100000"/>
              </a:lnSpc>
              <a:spcBef>
                <a:spcPts val="0"/>
              </a:spcBef>
              <a:spcAft>
                <a:spcPts val="0"/>
              </a:spcAft>
              <a:buSzPts val="1400"/>
              <a:buChar char="●"/>
              <a:defRPr sz="4480"/>
            </a:lvl7pPr>
            <a:lvl8pPr lvl="7" algn="ctr" rtl="0">
              <a:lnSpc>
                <a:spcPct val="100000"/>
              </a:lnSpc>
              <a:spcBef>
                <a:spcPts val="0"/>
              </a:spcBef>
              <a:spcAft>
                <a:spcPts val="0"/>
              </a:spcAft>
              <a:buSzPts val="1400"/>
              <a:buChar char="○"/>
              <a:defRPr sz="4480"/>
            </a:lvl8pPr>
            <a:lvl9pPr lvl="8" algn="ctr" rtl="0">
              <a:lnSpc>
                <a:spcPct val="100000"/>
              </a:lnSpc>
              <a:spcBef>
                <a:spcPts val="0"/>
              </a:spcBef>
              <a:spcAft>
                <a:spcPts val="0"/>
              </a:spcAft>
              <a:buSzPts val="1400"/>
              <a:buChar char="■"/>
              <a:defRPr sz="4480"/>
            </a:lvl9pPr>
          </a:lstStyle>
          <a:p>
            <a:r>
              <a:rPr lang="en-US"/>
              <a:t>Click to edit Master subtitle style</a:t>
            </a:r>
            <a:endParaRPr/>
          </a:p>
        </p:txBody>
      </p:sp>
      <p:sp>
        <p:nvSpPr>
          <p:cNvPr id="47" name="Google Shape;47;p5"/>
          <p:cNvSpPr txBox="1">
            <a:spLocks noGrp="1"/>
          </p:cNvSpPr>
          <p:nvPr>
            <p:ph type="subTitle" idx="3"/>
          </p:nvPr>
        </p:nvSpPr>
        <p:spPr>
          <a:xfrm>
            <a:off x="1162680" y="2101160"/>
            <a:ext cx="5916960" cy="675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32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4"/>
          </p:nvPr>
        </p:nvSpPr>
        <p:spPr>
          <a:xfrm>
            <a:off x="7595800" y="2101160"/>
            <a:ext cx="5916960" cy="67584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0079597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6"/>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51" name="Google Shape;51;p6"/>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53" name="Google Shape;53;p6"/>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56" name="Google Shape;56;p6"/>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1152000" y="712040"/>
            <a:ext cx="1232640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374506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sp>
        <p:nvSpPr>
          <p:cNvPr id="59" name="Google Shape;59;p7"/>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60" name="Google Shape;60;p7"/>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62" name="Google Shape;62;p7"/>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65" name="Google Shape;65;p7"/>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1152000" y="712040"/>
            <a:ext cx="10026240" cy="9163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7" name="Google Shape;67;p7"/>
          <p:cNvSpPr txBox="1">
            <a:spLocks noGrp="1"/>
          </p:cNvSpPr>
          <p:nvPr>
            <p:ph type="subTitle" idx="1"/>
          </p:nvPr>
        </p:nvSpPr>
        <p:spPr>
          <a:xfrm>
            <a:off x="1152000" y="2155600"/>
            <a:ext cx="11719200" cy="507744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256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560"/>
              </a:spcBef>
              <a:spcAft>
                <a:spcPts val="0"/>
              </a:spcAft>
              <a:buClr>
                <a:srgbClr val="E76A28"/>
              </a:buClr>
              <a:buSzPts val="1500"/>
              <a:buFont typeface="Nunito Light"/>
              <a:buChar char="■"/>
              <a:defRPr/>
            </a:lvl3pPr>
            <a:lvl4pPr lvl="3" algn="ctr" rtl="0">
              <a:lnSpc>
                <a:spcPct val="100000"/>
              </a:lnSpc>
              <a:spcBef>
                <a:spcPts val="2560"/>
              </a:spcBef>
              <a:spcAft>
                <a:spcPts val="0"/>
              </a:spcAft>
              <a:buClr>
                <a:srgbClr val="E76A28"/>
              </a:buClr>
              <a:buSzPts val="1500"/>
              <a:buFont typeface="Nunito Light"/>
              <a:buChar char="●"/>
              <a:defRPr/>
            </a:lvl4pPr>
            <a:lvl5pPr lvl="4" algn="ctr" rtl="0">
              <a:lnSpc>
                <a:spcPct val="100000"/>
              </a:lnSpc>
              <a:spcBef>
                <a:spcPts val="2560"/>
              </a:spcBef>
              <a:spcAft>
                <a:spcPts val="0"/>
              </a:spcAft>
              <a:buClr>
                <a:srgbClr val="E76A28"/>
              </a:buClr>
              <a:buSzPts val="1400"/>
              <a:buFont typeface="Nunito Light"/>
              <a:buChar char="○"/>
              <a:defRPr/>
            </a:lvl5pPr>
            <a:lvl6pPr lvl="5" algn="ctr" rtl="0">
              <a:lnSpc>
                <a:spcPct val="100000"/>
              </a:lnSpc>
              <a:spcBef>
                <a:spcPts val="2560"/>
              </a:spcBef>
              <a:spcAft>
                <a:spcPts val="0"/>
              </a:spcAft>
              <a:buClr>
                <a:srgbClr val="999999"/>
              </a:buClr>
              <a:buSzPts val="1400"/>
              <a:buFont typeface="Nunito Light"/>
              <a:buChar char="■"/>
              <a:defRPr/>
            </a:lvl6pPr>
            <a:lvl7pPr lvl="6" algn="ctr" rtl="0">
              <a:lnSpc>
                <a:spcPct val="100000"/>
              </a:lnSpc>
              <a:spcBef>
                <a:spcPts val="2560"/>
              </a:spcBef>
              <a:spcAft>
                <a:spcPts val="0"/>
              </a:spcAft>
              <a:buClr>
                <a:srgbClr val="999999"/>
              </a:buClr>
              <a:buSzPts val="1300"/>
              <a:buFont typeface="Nunito Light"/>
              <a:buChar char="●"/>
              <a:defRPr/>
            </a:lvl7pPr>
            <a:lvl8pPr lvl="7" algn="ctr" rtl="0">
              <a:lnSpc>
                <a:spcPct val="100000"/>
              </a:lnSpc>
              <a:spcBef>
                <a:spcPts val="2560"/>
              </a:spcBef>
              <a:spcAft>
                <a:spcPts val="0"/>
              </a:spcAft>
              <a:buClr>
                <a:srgbClr val="999999"/>
              </a:buClr>
              <a:buSzPts val="1300"/>
              <a:buFont typeface="Nunito Light"/>
              <a:buChar char="○"/>
              <a:defRPr/>
            </a:lvl8pPr>
            <a:lvl9pPr lvl="8" algn="ctr" rtl="0">
              <a:lnSpc>
                <a:spcPct val="100000"/>
              </a:lnSpc>
              <a:spcBef>
                <a:spcPts val="2560"/>
              </a:spcBef>
              <a:spcAft>
                <a:spcPts val="2560"/>
              </a:spcAft>
              <a:buClr>
                <a:srgbClr val="999999"/>
              </a:buClr>
              <a:buSzPts val="1400"/>
              <a:buFont typeface="Nunito Light"/>
              <a:buChar char="■"/>
              <a:defRPr/>
            </a:lvl9pPr>
          </a:lstStyle>
          <a:p>
            <a:r>
              <a:rPr lang="en-US"/>
              <a:t>Click to edit Master subtitle style</a:t>
            </a:r>
            <a:endParaRPr/>
          </a:p>
        </p:txBody>
      </p:sp>
    </p:spTree>
    <p:extLst>
      <p:ext uri="{BB962C8B-B14F-4D97-AF65-F5344CB8AC3E}">
        <p14:creationId xmlns:p14="http://schemas.microsoft.com/office/powerpoint/2010/main" val="32175790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p:nvPr/>
        </p:nvSpPr>
        <p:spPr>
          <a:xfrm>
            <a:off x="233520" y="238560"/>
            <a:ext cx="14163360" cy="7752480"/>
          </a:xfrm>
          <a:prstGeom prst="rect">
            <a:avLst/>
          </a:prstGeom>
          <a:solidFill>
            <a:schemeClr val="lt2"/>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sp>
        <p:nvSpPr>
          <p:cNvPr id="70" name="Google Shape;70;p8"/>
          <p:cNvSpPr txBox="1">
            <a:spLocks noGrp="1"/>
          </p:cNvSpPr>
          <p:nvPr>
            <p:ph type="title"/>
          </p:nvPr>
        </p:nvSpPr>
        <p:spPr>
          <a:xfrm>
            <a:off x="1551720" y="3326814"/>
            <a:ext cx="11527200" cy="1406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7680"/>
            </a:lvl2pPr>
            <a:lvl3pPr lvl="2">
              <a:spcBef>
                <a:spcPts val="0"/>
              </a:spcBef>
              <a:spcAft>
                <a:spcPts val="0"/>
              </a:spcAft>
              <a:buSzPts val="4800"/>
              <a:buNone/>
              <a:defRPr sz="7680"/>
            </a:lvl3pPr>
            <a:lvl4pPr lvl="3">
              <a:spcBef>
                <a:spcPts val="0"/>
              </a:spcBef>
              <a:spcAft>
                <a:spcPts val="0"/>
              </a:spcAft>
              <a:buSzPts val="4800"/>
              <a:buNone/>
              <a:defRPr sz="7680"/>
            </a:lvl4pPr>
            <a:lvl5pPr lvl="4">
              <a:spcBef>
                <a:spcPts val="0"/>
              </a:spcBef>
              <a:spcAft>
                <a:spcPts val="0"/>
              </a:spcAft>
              <a:buSzPts val="4800"/>
              <a:buNone/>
              <a:defRPr sz="7680"/>
            </a:lvl5pPr>
            <a:lvl6pPr lvl="5">
              <a:spcBef>
                <a:spcPts val="0"/>
              </a:spcBef>
              <a:spcAft>
                <a:spcPts val="0"/>
              </a:spcAft>
              <a:buSzPts val="4800"/>
              <a:buNone/>
              <a:defRPr sz="7680"/>
            </a:lvl6pPr>
            <a:lvl7pPr lvl="6">
              <a:spcBef>
                <a:spcPts val="0"/>
              </a:spcBef>
              <a:spcAft>
                <a:spcPts val="0"/>
              </a:spcAft>
              <a:buSzPts val="4800"/>
              <a:buNone/>
              <a:defRPr sz="7680"/>
            </a:lvl7pPr>
            <a:lvl8pPr lvl="7">
              <a:spcBef>
                <a:spcPts val="0"/>
              </a:spcBef>
              <a:spcAft>
                <a:spcPts val="0"/>
              </a:spcAft>
              <a:buSzPts val="4800"/>
              <a:buNone/>
              <a:defRPr sz="7680"/>
            </a:lvl8pPr>
            <a:lvl9pPr lvl="8">
              <a:spcBef>
                <a:spcPts val="0"/>
              </a:spcBef>
              <a:spcAft>
                <a:spcPts val="0"/>
              </a:spcAft>
              <a:buSzPts val="4800"/>
              <a:buNone/>
              <a:defRPr sz="7680"/>
            </a:lvl9pPr>
          </a:lstStyle>
          <a:p>
            <a:r>
              <a:rPr lang="en-US"/>
              <a:t>Click to edit Master title style</a:t>
            </a:r>
            <a:endParaRPr/>
          </a:p>
        </p:txBody>
      </p:sp>
      <p:cxnSp>
        <p:nvCxnSpPr>
          <p:cNvPr id="71" name="Google Shape;71;p8"/>
          <p:cNvCxnSpPr/>
          <p:nvPr/>
        </p:nvCxnSpPr>
        <p:spPr>
          <a:xfrm>
            <a:off x="612200" y="543301"/>
            <a:ext cx="608544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7123680" y="351800"/>
            <a:ext cx="383040" cy="38304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146280" tIns="146280" rIns="146280" bIns="146280" anchor="ctr" anchorCtr="0">
            <a:noAutofit/>
          </a:bodyPr>
          <a:lstStyle/>
          <a:p>
            <a:pPr marL="0" lvl="0" indent="0" algn="l" rtl="0">
              <a:spcBef>
                <a:spcPts val="0"/>
              </a:spcBef>
              <a:spcAft>
                <a:spcPts val="0"/>
              </a:spcAft>
              <a:buNone/>
            </a:pPr>
            <a:endParaRPr sz="2880"/>
          </a:p>
        </p:txBody>
      </p:sp>
      <p:cxnSp>
        <p:nvCxnSpPr>
          <p:cNvPr id="73" name="Google Shape;73;p8"/>
          <p:cNvCxnSpPr/>
          <p:nvPr/>
        </p:nvCxnSpPr>
        <p:spPr>
          <a:xfrm>
            <a:off x="7932680" y="543301"/>
            <a:ext cx="608544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612240" y="7678141"/>
            <a:ext cx="608544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a:spLocks noGrp="1"/>
          </p:cNvSpPr>
          <p:nvPr>
            <p:ph type="sldNum" idx="12"/>
          </p:nvPr>
        </p:nvSpPr>
        <p:spPr>
          <a:xfrm>
            <a:off x="6876240" y="7364600"/>
            <a:ext cx="877920" cy="53376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fld id="{00000000-1234-1234-1234-123412341234}" type="slidenum">
              <a:rPr lang="en" smtClean="0"/>
              <a:pPr/>
              <a:t>‹#›</a:t>
            </a:fld>
            <a:endParaRPr lang="en"/>
          </a:p>
        </p:txBody>
      </p:sp>
      <p:cxnSp>
        <p:nvCxnSpPr>
          <p:cNvPr id="76" name="Google Shape;76;p8"/>
          <p:cNvCxnSpPr/>
          <p:nvPr/>
        </p:nvCxnSpPr>
        <p:spPr>
          <a:xfrm>
            <a:off x="7932720" y="7678141"/>
            <a:ext cx="6085440" cy="0"/>
          </a:xfrm>
          <a:prstGeom prst="straightConnector1">
            <a:avLst/>
          </a:prstGeom>
          <a:noFill/>
          <a:ln w="19050"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21158167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1152000" y="2261640"/>
            <a:ext cx="6871680" cy="335232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9" name="Google Shape;79;p9"/>
          <p:cNvSpPr txBox="1">
            <a:spLocks noGrp="1"/>
          </p:cNvSpPr>
          <p:nvPr>
            <p:ph type="subTitle" idx="1"/>
          </p:nvPr>
        </p:nvSpPr>
        <p:spPr>
          <a:xfrm>
            <a:off x="1152000" y="5614080"/>
            <a:ext cx="6871680" cy="160752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60"/>
            </a:lvl1pPr>
            <a:lvl2pPr lvl="1" algn="ctr" rtl="0">
              <a:lnSpc>
                <a:spcPct val="100000"/>
              </a:lnSpc>
              <a:spcBef>
                <a:spcPts val="2560"/>
              </a:spcBef>
              <a:spcAft>
                <a:spcPts val="0"/>
              </a:spcAft>
              <a:buSzPts val="1400"/>
              <a:buNone/>
              <a:defRPr/>
            </a:lvl2pPr>
            <a:lvl3pPr lvl="2" algn="ctr" rtl="0">
              <a:lnSpc>
                <a:spcPct val="100000"/>
              </a:lnSpc>
              <a:spcBef>
                <a:spcPts val="2560"/>
              </a:spcBef>
              <a:spcAft>
                <a:spcPts val="0"/>
              </a:spcAft>
              <a:buSzPts val="1400"/>
              <a:buNone/>
              <a:defRPr/>
            </a:lvl3pPr>
            <a:lvl4pPr lvl="3" algn="ctr" rtl="0">
              <a:lnSpc>
                <a:spcPct val="100000"/>
              </a:lnSpc>
              <a:spcBef>
                <a:spcPts val="2560"/>
              </a:spcBef>
              <a:spcAft>
                <a:spcPts val="0"/>
              </a:spcAft>
              <a:buSzPts val="1400"/>
              <a:buNone/>
              <a:defRPr/>
            </a:lvl4pPr>
            <a:lvl5pPr lvl="4" algn="ctr" rtl="0">
              <a:lnSpc>
                <a:spcPct val="100000"/>
              </a:lnSpc>
              <a:spcBef>
                <a:spcPts val="2560"/>
              </a:spcBef>
              <a:spcAft>
                <a:spcPts val="0"/>
              </a:spcAft>
              <a:buSzPts val="1400"/>
              <a:buNone/>
              <a:defRPr/>
            </a:lvl5pPr>
            <a:lvl6pPr lvl="5" algn="ctr" rtl="0">
              <a:lnSpc>
                <a:spcPct val="100000"/>
              </a:lnSpc>
              <a:spcBef>
                <a:spcPts val="2560"/>
              </a:spcBef>
              <a:spcAft>
                <a:spcPts val="0"/>
              </a:spcAft>
              <a:buSzPts val="1400"/>
              <a:buNone/>
              <a:defRPr/>
            </a:lvl6pPr>
            <a:lvl7pPr lvl="6" algn="ctr" rtl="0">
              <a:lnSpc>
                <a:spcPct val="100000"/>
              </a:lnSpc>
              <a:spcBef>
                <a:spcPts val="2560"/>
              </a:spcBef>
              <a:spcAft>
                <a:spcPts val="0"/>
              </a:spcAft>
              <a:buSzPts val="1400"/>
              <a:buNone/>
              <a:defRPr/>
            </a:lvl7pPr>
            <a:lvl8pPr lvl="7" algn="ctr" rtl="0">
              <a:lnSpc>
                <a:spcPct val="100000"/>
              </a:lnSpc>
              <a:spcBef>
                <a:spcPts val="2560"/>
              </a:spcBef>
              <a:spcAft>
                <a:spcPts val="0"/>
              </a:spcAft>
              <a:buSzPts val="1400"/>
              <a:buNone/>
              <a:defRPr/>
            </a:lvl8pPr>
            <a:lvl9pPr lvl="8" algn="ctr" rtl="0">
              <a:lnSpc>
                <a:spcPct val="100000"/>
              </a:lnSpc>
              <a:spcBef>
                <a:spcPts val="2560"/>
              </a:spcBef>
              <a:spcAft>
                <a:spcPts val="2560"/>
              </a:spcAft>
              <a:buSzPts val="1400"/>
              <a:buNone/>
              <a:defRPr/>
            </a:lvl9pPr>
          </a:lstStyle>
          <a:p>
            <a:r>
              <a:rPr lang="en-US"/>
              <a:t>Click to edit Master subtitle style</a:t>
            </a:r>
            <a:endParaRPr/>
          </a:p>
        </p:txBody>
      </p:sp>
      <p:sp>
        <p:nvSpPr>
          <p:cNvPr id="80" name="Google Shape;80;p9"/>
          <p:cNvSpPr txBox="1">
            <a:spLocks noGrp="1"/>
          </p:cNvSpPr>
          <p:nvPr>
            <p:ph type="sldNum" idx="12"/>
          </p:nvPr>
        </p:nvSpPr>
        <p:spPr>
          <a:xfrm>
            <a:off x="13690854" y="7599762"/>
            <a:ext cx="877920" cy="62976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40011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14630400" cy="8229600"/>
          </a:xfrm>
          <a:prstGeom prst="rect">
            <a:avLst/>
          </a:prstGeom>
          <a:noFill/>
          <a:ln>
            <a:noFill/>
          </a:ln>
        </p:spPr>
      </p:sp>
      <p:sp>
        <p:nvSpPr>
          <p:cNvPr id="83" name="Google Shape;83;p10"/>
          <p:cNvSpPr txBox="1">
            <a:spLocks noGrp="1"/>
          </p:cNvSpPr>
          <p:nvPr>
            <p:ph type="title"/>
          </p:nvPr>
        </p:nvSpPr>
        <p:spPr>
          <a:xfrm>
            <a:off x="1141160" y="6660760"/>
            <a:ext cx="12667680" cy="8664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189318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1160" y="712040"/>
            <a:ext cx="12348000" cy="91632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41440" y="1843960"/>
            <a:ext cx="12348000" cy="546624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13690854" y="7599762"/>
            <a:ext cx="877920" cy="629760"/>
          </a:xfrm>
          <a:prstGeom prst="rect">
            <a:avLst/>
          </a:prstGeom>
          <a:noFill/>
          <a:ln>
            <a:noFill/>
          </a:ln>
        </p:spPr>
        <p:txBody>
          <a:bodyPr spcFirstLastPara="1" wrap="square" lIns="91425" tIns="91425" rIns="91425" bIns="91425" anchor="t" anchorCtr="0">
            <a:noAutofit/>
          </a:bodyPr>
          <a:lstStyle>
            <a:lvl1pPr lvl="0" algn="r">
              <a:buNone/>
              <a:defRPr sz="2080">
                <a:solidFill>
                  <a:schemeClr val="dk1"/>
                </a:solidFill>
                <a:latin typeface="Mulish"/>
                <a:ea typeface="Mulish"/>
                <a:cs typeface="Mulish"/>
                <a:sym typeface="Mulish"/>
              </a:defRPr>
            </a:lvl1pPr>
            <a:lvl2pPr lvl="1" algn="r">
              <a:buNone/>
              <a:defRPr sz="2080">
                <a:solidFill>
                  <a:schemeClr val="dk1"/>
                </a:solidFill>
                <a:latin typeface="Mulish"/>
                <a:ea typeface="Mulish"/>
                <a:cs typeface="Mulish"/>
                <a:sym typeface="Mulish"/>
              </a:defRPr>
            </a:lvl2pPr>
            <a:lvl3pPr lvl="2" algn="r">
              <a:buNone/>
              <a:defRPr sz="2080">
                <a:solidFill>
                  <a:schemeClr val="dk1"/>
                </a:solidFill>
                <a:latin typeface="Mulish"/>
                <a:ea typeface="Mulish"/>
                <a:cs typeface="Mulish"/>
                <a:sym typeface="Mulish"/>
              </a:defRPr>
            </a:lvl3pPr>
            <a:lvl4pPr lvl="3" algn="r">
              <a:buNone/>
              <a:defRPr sz="2080">
                <a:solidFill>
                  <a:schemeClr val="dk1"/>
                </a:solidFill>
                <a:latin typeface="Mulish"/>
                <a:ea typeface="Mulish"/>
                <a:cs typeface="Mulish"/>
                <a:sym typeface="Mulish"/>
              </a:defRPr>
            </a:lvl4pPr>
            <a:lvl5pPr lvl="4" algn="r">
              <a:buNone/>
              <a:defRPr sz="2080">
                <a:solidFill>
                  <a:schemeClr val="dk1"/>
                </a:solidFill>
                <a:latin typeface="Mulish"/>
                <a:ea typeface="Mulish"/>
                <a:cs typeface="Mulish"/>
                <a:sym typeface="Mulish"/>
              </a:defRPr>
            </a:lvl5pPr>
            <a:lvl6pPr lvl="5" algn="r">
              <a:buNone/>
              <a:defRPr sz="2080">
                <a:solidFill>
                  <a:schemeClr val="dk1"/>
                </a:solidFill>
                <a:latin typeface="Mulish"/>
                <a:ea typeface="Mulish"/>
                <a:cs typeface="Mulish"/>
                <a:sym typeface="Mulish"/>
              </a:defRPr>
            </a:lvl6pPr>
            <a:lvl7pPr lvl="6" algn="r">
              <a:buNone/>
              <a:defRPr sz="2080">
                <a:solidFill>
                  <a:schemeClr val="dk1"/>
                </a:solidFill>
                <a:latin typeface="Mulish"/>
                <a:ea typeface="Mulish"/>
                <a:cs typeface="Mulish"/>
                <a:sym typeface="Mulish"/>
              </a:defRPr>
            </a:lvl7pPr>
            <a:lvl8pPr lvl="7" algn="r">
              <a:buNone/>
              <a:defRPr sz="2080">
                <a:solidFill>
                  <a:schemeClr val="dk1"/>
                </a:solidFill>
                <a:latin typeface="Mulish"/>
                <a:ea typeface="Mulish"/>
                <a:cs typeface="Mulish"/>
                <a:sym typeface="Mulish"/>
              </a:defRPr>
            </a:lvl8pPr>
            <a:lvl9pPr lvl="8" algn="r">
              <a:buNone/>
              <a:defRPr sz="2080">
                <a:solidFill>
                  <a:schemeClr val="dk1"/>
                </a:solidFill>
                <a:latin typeface="Mulish"/>
                <a:ea typeface="Mulish"/>
                <a:cs typeface="Mulish"/>
                <a:sym typeface="Mulish"/>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00700593"/>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1708960" y="1493520"/>
            <a:ext cx="11275680" cy="77184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77" name="Google Shape;277;p26"/>
          <p:cNvSpPr txBox="1">
            <a:spLocks noGrp="1"/>
          </p:cNvSpPr>
          <p:nvPr>
            <p:ph type="body" idx="1"/>
          </p:nvPr>
        </p:nvSpPr>
        <p:spPr>
          <a:xfrm>
            <a:off x="1708960" y="2712720"/>
            <a:ext cx="11275680" cy="4003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42646899"/>
      </p:ext>
    </p:extLst>
  </p:cSld>
  <p:clrMap bg1="lt1" tx1="dk1" bg2="dk2" tx2="lt2" accent1="accent1" accent2="accent2" accent3="accent3" accent4="accent4" accent5="accent5" accent6="accent6" hlink="hlink" folHlink="folHlink"/>
  <p:sldLayoutIdLst>
    <p:sldLayoutId id="2147483677" r:id="rId1"/>
    <p:sldLayoutId id="214748367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22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7520C2-1F9F-6B04-3265-FF4C7ABA5917}"/>
              </a:ext>
            </a:extLst>
          </p:cNvPr>
          <p:cNvPicPr>
            <a:picLocks noChangeAspect="1"/>
          </p:cNvPicPr>
          <p:nvPr/>
        </p:nvPicPr>
        <p:blipFill>
          <a:blip r:embed="rId2"/>
          <a:stretch>
            <a:fillRect/>
          </a:stretch>
        </p:blipFill>
        <p:spPr>
          <a:xfrm>
            <a:off x="0" y="0"/>
            <a:ext cx="14630400" cy="8237975"/>
          </a:xfrm>
          <a:prstGeom prst="rect">
            <a:avLst/>
          </a:prstGeom>
        </p:spPr>
      </p:pic>
    </p:spTree>
    <p:extLst>
      <p:ext uri="{BB962C8B-B14F-4D97-AF65-F5344CB8AC3E}">
        <p14:creationId xmlns:p14="http://schemas.microsoft.com/office/powerpoint/2010/main" val="12932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9117-5944-CC15-C764-75F8F8391109}"/>
              </a:ext>
            </a:extLst>
          </p:cNvPr>
          <p:cNvSpPr>
            <a:spLocks noGrp="1"/>
          </p:cNvSpPr>
          <p:nvPr>
            <p:ph type="title"/>
          </p:nvPr>
        </p:nvSpPr>
        <p:spPr/>
        <p:txBody>
          <a:bodyPr/>
          <a:lstStyle/>
          <a:p>
            <a:r>
              <a:rPr lang="en-US" sz="4000" dirty="0"/>
              <a:t>Introduction to MongoDB</a:t>
            </a:r>
            <a:endParaRPr lang="en-IN" sz="4000" dirty="0"/>
          </a:p>
        </p:txBody>
      </p:sp>
      <p:sp>
        <p:nvSpPr>
          <p:cNvPr id="3" name="Text Placeholder 2">
            <a:extLst>
              <a:ext uri="{FF2B5EF4-FFF2-40B4-BE49-F238E27FC236}">
                <a16:creationId xmlns:a16="http://schemas.microsoft.com/office/drawing/2014/main" id="{B05E7692-7D75-D406-35B9-6E3B2A578292}"/>
              </a:ext>
            </a:extLst>
          </p:cNvPr>
          <p:cNvSpPr>
            <a:spLocks noGrp="1"/>
          </p:cNvSpPr>
          <p:nvPr>
            <p:ph type="body" idx="1"/>
          </p:nvPr>
        </p:nvSpPr>
        <p:spPr>
          <a:xfrm>
            <a:off x="1152000" y="1628360"/>
            <a:ext cx="12326400" cy="5489800"/>
          </a:xfrm>
        </p:spPr>
        <p:txBody>
          <a:bodyPr/>
          <a:lstStyle/>
          <a:p>
            <a:pPr marL="284480" indent="0">
              <a:buNone/>
            </a:pPr>
            <a:r>
              <a:rPr lang="en-US" sz="2800" b="1" dirty="0"/>
              <a:t>What is MongoDB?</a:t>
            </a:r>
          </a:p>
          <a:p>
            <a:pPr marL="284480" indent="0">
              <a:buNone/>
            </a:pPr>
            <a:r>
              <a:rPr lang="en-US" sz="2800" dirty="0"/>
              <a:t>MongoDB is a popular NoSQL database that stores data in a format similar to JSON (a lightweight data-interchange format).</a:t>
            </a:r>
          </a:p>
          <a:p>
            <a:pPr marL="284480" indent="0">
              <a:buNone/>
            </a:pPr>
            <a:r>
              <a:rPr lang="en-US" sz="2800" b="1" u="sng" dirty="0"/>
              <a:t>Key Features:    </a:t>
            </a:r>
          </a:p>
          <a:p>
            <a:pPr marL="284480" indent="0">
              <a:buNone/>
            </a:pPr>
            <a:r>
              <a:rPr lang="en-US" sz="2800" b="1" dirty="0"/>
              <a:t>Schema-less: </a:t>
            </a:r>
            <a:r>
              <a:rPr lang="en-US" sz="2800" dirty="0"/>
              <a:t>It does not require a predefined schema, making it flexible for storing different types of data.    </a:t>
            </a:r>
          </a:p>
          <a:p>
            <a:pPr marL="284480" indent="0">
              <a:buNone/>
            </a:pPr>
            <a:r>
              <a:rPr lang="en-US" sz="2800" b="1" dirty="0"/>
              <a:t>Stores data in BSON format: </a:t>
            </a:r>
            <a:r>
              <a:rPr lang="en-US" sz="2800" dirty="0"/>
              <a:t>BSON is similar to JSON but is designed to be more efficient and performant.    </a:t>
            </a:r>
          </a:p>
          <a:p>
            <a:pPr marL="284480" indent="0">
              <a:buNone/>
            </a:pPr>
            <a:r>
              <a:rPr lang="en-US" sz="2800" b="1" dirty="0"/>
              <a:t>High</a:t>
            </a:r>
            <a:r>
              <a:rPr lang="en-US" sz="2800" dirty="0"/>
              <a:t> </a:t>
            </a:r>
            <a:r>
              <a:rPr lang="en-US" sz="2800" b="1" dirty="0"/>
              <a:t>performance and scalability: </a:t>
            </a:r>
            <a:r>
              <a:rPr lang="en-US" sz="2800" dirty="0"/>
              <a:t>MongoDB is designed to handle a large amount of data and can easily be scaled horizontally by adding more servers.</a:t>
            </a:r>
            <a:endParaRPr lang="en-IN" sz="2800" dirty="0"/>
          </a:p>
        </p:txBody>
      </p:sp>
    </p:spTree>
    <p:extLst>
      <p:ext uri="{BB962C8B-B14F-4D97-AF65-F5344CB8AC3E}">
        <p14:creationId xmlns:p14="http://schemas.microsoft.com/office/powerpoint/2010/main" val="362119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B58F-CFDC-069D-B883-FF5F4812F1E0}"/>
              </a:ext>
            </a:extLst>
          </p:cNvPr>
          <p:cNvSpPr>
            <a:spLocks noGrp="1"/>
          </p:cNvSpPr>
          <p:nvPr>
            <p:ph type="title"/>
          </p:nvPr>
        </p:nvSpPr>
        <p:spPr/>
        <p:txBody>
          <a:bodyPr/>
          <a:lstStyle/>
          <a:p>
            <a:r>
              <a:rPr lang="en-US" sz="4000" dirty="0"/>
              <a:t>Applications</a:t>
            </a:r>
            <a:endParaRPr lang="en-IN" dirty="0"/>
          </a:p>
        </p:txBody>
      </p:sp>
      <p:sp>
        <p:nvSpPr>
          <p:cNvPr id="3" name="Text Placeholder 2">
            <a:extLst>
              <a:ext uri="{FF2B5EF4-FFF2-40B4-BE49-F238E27FC236}">
                <a16:creationId xmlns:a16="http://schemas.microsoft.com/office/drawing/2014/main" id="{E66F5EBF-873A-CB72-453D-1FD181C1FAD4}"/>
              </a:ext>
            </a:extLst>
          </p:cNvPr>
          <p:cNvSpPr>
            <a:spLocks noGrp="1"/>
          </p:cNvSpPr>
          <p:nvPr>
            <p:ph type="body" idx="1"/>
          </p:nvPr>
        </p:nvSpPr>
        <p:spPr>
          <a:xfrm>
            <a:off x="1152000" y="1628360"/>
            <a:ext cx="12326400" cy="5489800"/>
          </a:xfrm>
        </p:spPr>
        <p:txBody>
          <a:bodyPr/>
          <a:lstStyle/>
          <a:p>
            <a:pPr marL="284480" indent="0">
              <a:buNone/>
            </a:pPr>
            <a:r>
              <a:rPr lang="en-US" sz="2800" dirty="0"/>
              <a:t>MongoDB, a leading NoSQL database, is widely used across various industries due to its flexibility, scalability, and performance. Here are some key applications of MongoDB:</a:t>
            </a:r>
          </a:p>
          <a:p>
            <a:pPr marL="284480" indent="0">
              <a:buNone/>
            </a:pPr>
            <a:r>
              <a:rPr lang="en-IN" sz="2800" dirty="0"/>
              <a:t>1.Content Management Systems (CMS)  </a:t>
            </a:r>
          </a:p>
          <a:p>
            <a:pPr marL="284480" indent="0">
              <a:buNone/>
            </a:pPr>
            <a:r>
              <a:rPr lang="en-IN" sz="2800" dirty="0"/>
              <a:t>2. E-commerce Platforms </a:t>
            </a:r>
          </a:p>
          <a:p>
            <a:pPr marL="284480" indent="0">
              <a:buNone/>
            </a:pPr>
            <a:r>
              <a:rPr lang="en-IN" sz="2800" dirty="0"/>
              <a:t>3. Real-Time Analytics</a:t>
            </a:r>
          </a:p>
          <a:p>
            <a:pPr marL="284480" indent="0">
              <a:buNone/>
            </a:pPr>
            <a:r>
              <a:rPr lang="en-IN" sz="2800" dirty="0"/>
              <a:t>4. Internet of Things (IoT)</a:t>
            </a:r>
          </a:p>
          <a:p>
            <a:pPr marL="284480" indent="0">
              <a:buNone/>
            </a:pPr>
            <a:r>
              <a:rPr lang="en-IN" sz="2800" dirty="0"/>
              <a:t>5. Gaming Applications</a:t>
            </a:r>
          </a:p>
          <a:p>
            <a:pPr marL="284480" indent="0">
              <a:buNone/>
            </a:pPr>
            <a:r>
              <a:rPr lang="en-IN" sz="2800" dirty="0"/>
              <a:t>6. Mobile Applications </a:t>
            </a:r>
          </a:p>
          <a:p>
            <a:pPr marL="284480" indent="0">
              <a:buNone/>
            </a:pPr>
            <a:r>
              <a:rPr lang="en-IN" sz="2800" dirty="0"/>
              <a:t>7. Social Media Platforms</a:t>
            </a:r>
          </a:p>
          <a:p>
            <a:pPr marL="284480" indent="0">
              <a:buNone/>
            </a:pPr>
            <a:r>
              <a:rPr lang="en-IN" sz="2800" dirty="0"/>
              <a:t>8. Customer Data Management </a:t>
            </a:r>
          </a:p>
        </p:txBody>
      </p:sp>
    </p:spTree>
    <p:extLst>
      <p:ext uri="{BB962C8B-B14F-4D97-AF65-F5344CB8AC3E}">
        <p14:creationId xmlns:p14="http://schemas.microsoft.com/office/powerpoint/2010/main" val="18561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47AB-A215-A755-797B-3DAED5D8CE89}"/>
              </a:ext>
            </a:extLst>
          </p:cNvPr>
          <p:cNvSpPr>
            <a:spLocks noGrp="1"/>
          </p:cNvSpPr>
          <p:nvPr>
            <p:ph type="title"/>
          </p:nvPr>
        </p:nvSpPr>
        <p:spPr/>
        <p:txBody>
          <a:bodyPr/>
          <a:lstStyle/>
          <a:p>
            <a:r>
              <a:rPr lang="en-US" sz="4000" dirty="0"/>
              <a:t>Conclusion</a:t>
            </a:r>
            <a:endParaRPr lang="en-IN" dirty="0"/>
          </a:p>
        </p:txBody>
      </p:sp>
      <p:sp>
        <p:nvSpPr>
          <p:cNvPr id="3" name="Text Placeholder 2">
            <a:extLst>
              <a:ext uri="{FF2B5EF4-FFF2-40B4-BE49-F238E27FC236}">
                <a16:creationId xmlns:a16="http://schemas.microsoft.com/office/drawing/2014/main" id="{C5140F06-E6D0-24A3-B79A-663B1F787B23}"/>
              </a:ext>
            </a:extLst>
          </p:cNvPr>
          <p:cNvSpPr>
            <a:spLocks noGrp="1"/>
          </p:cNvSpPr>
          <p:nvPr>
            <p:ph type="body" idx="1"/>
          </p:nvPr>
        </p:nvSpPr>
        <p:spPr/>
        <p:txBody>
          <a:bodyPr/>
          <a:lstStyle/>
          <a:p>
            <a:pPr marL="284480" indent="0">
              <a:buNone/>
            </a:pPr>
            <a:r>
              <a:rPr lang="en-US" sz="2800" dirty="0"/>
              <a:t>SQL databases are great for structured data and small to medium-sized applications, but NoSQL databases like MongoDB offer better flexibility, scalability, and performance for modern applications with diverse and large datasets.</a:t>
            </a:r>
            <a:endParaRPr lang="en-IN" sz="2800" dirty="0"/>
          </a:p>
        </p:txBody>
      </p:sp>
    </p:spTree>
    <p:extLst>
      <p:ext uri="{BB962C8B-B14F-4D97-AF65-F5344CB8AC3E}">
        <p14:creationId xmlns:p14="http://schemas.microsoft.com/office/powerpoint/2010/main" val="77175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1E61-7ADC-8072-1D84-221ECF34EEA6}"/>
              </a:ext>
            </a:extLst>
          </p:cNvPr>
          <p:cNvSpPr>
            <a:spLocks noGrp="1"/>
          </p:cNvSpPr>
          <p:nvPr>
            <p:ph type="title"/>
          </p:nvPr>
        </p:nvSpPr>
        <p:spPr>
          <a:xfrm>
            <a:off x="3902927" y="3088888"/>
            <a:ext cx="6133171" cy="1438508"/>
          </a:xfrm>
        </p:spPr>
        <p:txBody>
          <a:bodyPr/>
          <a:lstStyle/>
          <a:p>
            <a:r>
              <a:rPr lang="en-US" sz="8800" b="0" dirty="0">
                <a:ln w="0"/>
                <a:solidFill>
                  <a:schemeClr val="tx2">
                    <a:lumMod val="10000"/>
                  </a:schemeClr>
                </a:solidFill>
                <a:effectLst>
                  <a:outerShdw blurRad="38100" dist="19050" dir="2700000" algn="tl" rotWithShape="0">
                    <a:schemeClr val="dk1">
                      <a:alpha val="40000"/>
                    </a:schemeClr>
                  </a:outerShdw>
                  <a:reflection blurRad="6350" stA="55000" endA="300" endPos="45500" dir="5400000" sy="-100000" algn="bl" rotWithShape="0"/>
                </a:effectLst>
              </a:rPr>
              <a:t>Thank You...</a:t>
            </a:r>
            <a:endParaRPr lang="en-IN" dirty="0">
              <a:solidFill>
                <a:schemeClr val="tx2">
                  <a:lumMod val="10000"/>
                </a:schemeClr>
              </a:solidFill>
              <a:effectLst>
                <a:outerShdw blurRad="38100" dist="19050" dir="2700000" algn="tl" rotWithShape="0">
                  <a:schemeClr val="dk1">
                    <a:alpha val="4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414247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9723-2590-9925-A400-96C64745BABB}"/>
              </a:ext>
            </a:extLst>
          </p:cNvPr>
          <p:cNvSpPr>
            <a:spLocks noGrp="1"/>
          </p:cNvSpPr>
          <p:nvPr>
            <p:ph type="title"/>
          </p:nvPr>
        </p:nvSpPr>
        <p:spPr/>
        <p:txBody>
          <a:bodyPr/>
          <a:lstStyle/>
          <a:p>
            <a:r>
              <a:rPr lang="en-US" sz="4000" dirty="0"/>
              <a:t>INTRODUCTION</a:t>
            </a:r>
            <a:endParaRPr lang="en-IN" sz="4000" dirty="0"/>
          </a:p>
        </p:txBody>
      </p:sp>
      <p:sp>
        <p:nvSpPr>
          <p:cNvPr id="3" name="Text Placeholder 2">
            <a:extLst>
              <a:ext uri="{FF2B5EF4-FFF2-40B4-BE49-F238E27FC236}">
                <a16:creationId xmlns:a16="http://schemas.microsoft.com/office/drawing/2014/main" id="{ED541C79-036D-917B-6F93-AF1E5795456D}"/>
              </a:ext>
            </a:extLst>
          </p:cNvPr>
          <p:cNvSpPr>
            <a:spLocks noGrp="1"/>
          </p:cNvSpPr>
          <p:nvPr>
            <p:ph type="body" idx="1"/>
          </p:nvPr>
        </p:nvSpPr>
        <p:spPr>
          <a:xfrm>
            <a:off x="1152000" y="1828800"/>
            <a:ext cx="12326400" cy="5289360"/>
          </a:xfrm>
        </p:spPr>
        <p:txBody>
          <a:bodyPr/>
          <a:lstStyle/>
          <a:p>
            <a:pPr marL="284480" indent="0" algn="just">
              <a:buNone/>
            </a:pPr>
            <a:r>
              <a:rPr lang="en-US" sz="2800" dirty="0"/>
              <a:t>A database is an organized collection of data that is stored and accessed electronically. The primary purpose of a database is to store, manage, and retrieve data efficiently and securely. Data storage is crucial for any organization, as it allows for the systematic storage of large amounts of information, such as customer details, sales transactions, inventory levels, and employee records. By storing data in a database, organizations can ensure that their information is easily accessible, searchable, and can be analyzed to gain insights and make informed decisions.</a:t>
            </a:r>
          </a:p>
          <a:p>
            <a:pPr marL="284480" indent="0" algn="just">
              <a:buNone/>
            </a:pPr>
            <a:r>
              <a:rPr lang="en-US" sz="2800" b="1" dirty="0"/>
              <a:t>EXAMPLES : </a:t>
            </a:r>
            <a:r>
              <a:rPr lang="en-US" sz="2800" dirty="0"/>
              <a:t>SQL like MySQL, oracle</a:t>
            </a:r>
          </a:p>
          <a:p>
            <a:pPr marL="284480" indent="0" algn="just">
              <a:buNone/>
            </a:pPr>
            <a:r>
              <a:rPr lang="en-US" sz="2800" dirty="0"/>
              <a:t>NoSQL like MongoDB, </a:t>
            </a:r>
            <a:r>
              <a:rPr lang="en-US" sz="2800" dirty="0" err="1"/>
              <a:t>Cassendra</a:t>
            </a:r>
            <a:endParaRPr lang="en-IN" sz="2800" dirty="0"/>
          </a:p>
        </p:txBody>
      </p:sp>
    </p:spTree>
    <p:extLst>
      <p:ext uri="{BB962C8B-B14F-4D97-AF65-F5344CB8AC3E}">
        <p14:creationId xmlns:p14="http://schemas.microsoft.com/office/powerpoint/2010/main" val="419079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B5CE-21EA-1FA3-D911-5BB7EEF91936}"/>
              </a:ext>
            </a:extLst>
          </p:cNvPr>
          <p:cNvSpPr>
            <a:spLocks noGrp="1"/>
          </p:cNvSpPr>
          <p:nvPr>
            <p:ph type="title"/>
          </p:nvPr>
        </p:nvSpPr>
        <p:spPr/>
        <p:txBody>
          <a:bodyPr/>
          <a:lstStyle/>
          <a:p>
            <a:r>
              <a:rPr lang="en-US" sz="4000" dirty="0"/>
              <a:t>What is SQL?</a:t>
            </a:r>
            <a:endParaRPr lang="en-IN" sz="4000" dirty="0"/>
          </a:p>
        </p:txBody>
      </p:sp>
      <p:sp>
        <p:nvSpPr>
          <p:cNvPr id="3" name="Text Placeholder 2">
            <a:extLst>
              <a:ext uri="{FF2B5EF4-FFF2-40B4-BE49-F238E27FC236}">
                <a16:creationId xmlns:a16="http://schemas.microsoft.com/office/drawing/2014/main" id="{08FAD81F-95F0-D556-9C53-C2DAFBFD133B}"/>
              </a:ext>
            </a:extLst>
          </p:cNvPr>
          <p:cNvSpPr>
            <a:spLocks noGrp="1"/>
          </p:cNvSpPr>
          <p:nvPr>
            <p:ph type="body" idx="1"/>
          </p:nvPr>
        </p:nvSpPr>
        <p:spPr>
          <a:xfrm>
            <a:off x="1282390" y="1714706"/>
            <a:ext cx="12196010" cy="5403454"/>
          </a:xfrm>
        </p:spPr>
        <p:txBody>
          <a:bodyPr/>
          <a:lstStyle/>
          <a:p>
            <a:pPr marL="284480" indent="0">
              <a:buNone/>
            </a:pPr>
            <a:r>
              <a:rPr lang="en-US" sz="2800" dirty="0"/>
              <a:t>SQL (Structured Query Language) is the language used to interact with relational databases, which store data in a structured way using tables, similar to how we use Excel spreadsheets.</a:t>
            </a:r>
          </a:p>
          <a:p>
            <a:pPr marL="284480" indent="0">
              <a:buNone/>
            </a:pPr>
            <a:r>
              <a:rPr lang="en-US" sz="2800" dirty="0"/>
              <a:t>In these databases, data is organized in rows and columns. Each table represents a different type of data, and the structure (schema) of the table is fixed.</a:t>
            </a:r>
          </a:p>
          <a:p>
            <a:pPr marL="284480" indent="0">
              <a:buNone/>
            </a:pPr>
            <a:r>
              <a:rPr lang="en-US" sz="2800" b="1" dirty="0"/>
              <a:t>Examples of SQL Databases: </a:t>
            </a:r>
            <a:r>
              <a:rPr lang="en-US" sz="2800" dirty="0"/>
              <a:t>MySQL, PostgreSQL, Oracle, and SQL Server. These are some popular databases that use SQL.</a:t>
            </a:r>
            <a:endParaRPr lang="en-IN" sz="2800" dirty="0"/>
          </a:p>
        </p:txBody>
      </p:sp>
    </p:spTree>
    <p:extLst>
      <p:ext uri="{BB962C8B-B14F-4D97-AF65-F5344CB8AC3E}">
        <p14:creationId xmlns:p14="http://schemas.microsoft.com/office/powerpoint/2010/main" val="23645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D93D-3990-5CAD-2715-1C579CE0212C}"/>
              </a:ext>
            </a:extLst>
          </p:cNvPr>
          <p:cNvSpPr>
            <a:spLocks noGrp="1"/>
          </p:cNvSpPr>
          <p:nvPr>
            <p:ph type="title"/>
          </p:nvPr>
        </p:nvSpPr>
        <p:spPr/>
        <p:txBody>
          <a:bodyPr/>
          <a:lstStyle/>
          <a:p>
            <a:r>
              <a:rPr lang="en-US" dirty="0"/>
              <a:t>An Example</a:t>
            </a:r>
            <a:endParaRPr lang="en-IN" dirty="0"/>
          </a:p>
        </p:txBody>
      </p:sp>
      <p:pic>
        <p:nvPicPr>
          <p:cNvPr id="6" name="Picture 5">
            <a:extLst>
              <a:ext uri="{FF2B5EF4-FFF2-40B4-BE49-F238E27FC236}">
                <a16:creationId xmlns:a16="http://schemas.microsoft.com/office/drawing/2014/main" id="{3E7429E8-7AF4-35FD-2F14-48831CA7E711}"/>
              </a:ext>
            </a:extLst>
          </p:cNvPr>
          <p:cNvPicPr>
            <a:picLocks noChangeAspect="1"/>
          </p:cNvPicPr>
          <p:nvPr/>
        </p:nvPicPr>
        <p:blipFill>
          <a:blip r:embed="rId2"/>
          <a:stretch>
            <a:fillRect/>
          </a:stretch>
        </p:blipFill>
        <p:spPr>
          <a:xfrm>
            <a:off x="2219092" y="1738913"/>
            <a:ext cx="9690409" cy="5403454"/>
          </a:xfrm>
          <a:prstGeom prst="rect">
            <a:avLst/>
          </a:prstGeom>
        </p:spPr>
      </p:pic>
    </p:spTree>
    <p:extLst>
      <p:ext uri="{BB962C8B-B14F-4D97-AF65-F5344CB8AC3E}">
        <p14:creationId xmlns:p14="http://schemas.microsoft.com/office/powerpoint/2010/main" val="234150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EF9D-FE6B-CA9E-491F-A4A0A0C51C34}"/>
              </a:ext>
            </a:extLst>
          </p:cNvPr>
          <p:cNvSpPr>
            <a:spLocks noGrp="1"/>
          </p:cNvSpPr>
          <p:nvPr>
            <p:ph type="title"/>
          </p:nvPr>
        </p:nvSpPr>
        <p:spPr/>
        <p:txBody>
          <a:bodyPr/>
          <a:lstStyle/>
          <a:p>
            <a:r>
              <a:rPr lang="en-US" sz="4000" dirty="0"/>
              <a:t>Drawbacks of SQL</a:t>
            </a:r>
            <a:endParaRPr lang="en-IN" sz="4000" dirty="0"/>
          </a:p>
        </p:txBody>
      </p:sp>
      <p:sp>
        <p:nvSpPr>
          <p:cNvPr id="3" name="Text Placeholder 2">
            <a:extLst>
              <a:ext uri="{FF2B5EF4-FFF2-40B4-BE49-F238E27FC236}">
                <a16:creationId xmlns:a16="http://schemas.microsoft.com/office/drawing/2014/main" id="{5D6CF974-778C-E1B2-C8E5-E40A90775CE4}"/>
              </a:ext>
            </a:extLst>
          </p:cNvPr>
          <p:cNvSpPr>
            <a:spLocks noGrp="1"/>
          </p:cNvSpPr>
          <p:nvPr>
            <p:ph type="body" idx="1"/>
          </p:nvPr>
        </p:nvSpPr>
        <p:spPr>
          <a:xfrm>
            <a:off x="1152000" y="1817648"/>
            <a:ext cx="12326400" cy="5300511"/>
          </a:xfrm>
        </p:spPr>
        <p:txBody>
          <a:bodyPr/>
          <a:lstStyle/>
          <a:p>
            <a:pPr marL="284480" indent="0">
              <a:buNone/>
            </a:pPr>
            <a:r>
              <a:rPr lang="en-US" sz="2800" b="1" dirty="0"/>
              <a:t>Scalability Issues:</a:t>
            </a:r>
            <a:r>
              <a:rPr lang="en-US" sz="2800" dirty="0"/>
              <a:t> SQL databases are good for small to medium-sized applications, but they struggle with scaling up to handle very large amounts of data because it's hard to split them across multiple servers.</a:t>
            </a:r>
          </a:p>
          <a:p>
            <a:pPr marL="284480" indent="0">
              <a:buNone/>
            </a:pPr>
            <a:r>
              <a:rPr lang="en-US" sz="2800" b="1" dirty="0"/>
              <a:t>Rigid Schema: </a:t>
            </a:r>
            <a:r>
              <a:rPr lang="en-US" sz="2800" dirty="0"/>
              <a:t>Once you set up the structure (schema) of an SQL database, it’s difficult to change. If you want to add new types of data or change the format, it can be a complex and time-consuming process.</a:t>
            </a:r>
          </a:p>
          <a:p>
            <a:pPr marL="284480" indent="0">
              <a:buNone/>
            </a:pPr>
            <a:r>
              <a:rPr lang="en-US" sz="2800" b="1" dirty="0"/>
              <a:t>Handling Unstructured Data: </a:t>
            </a:r>
            <a:r>
              <a:rPr lang="en-US" sz="2800" dirty="0"/>
              <a:t>SQL databases are not designed to handle unstructured data like social media posts, images, or complex nested data (e.g., JSON documents).</a:t>
            </a:r>
          </a:p>
          <a:p>
            <a:pPr marL="284480" indent="0">
              <a:buNone/>
            </a:pPr>
            <a:r>
              <a:rPr lang="en-US" sz="2800" b="1" dirty="0"/>
              <a:t>Performance: </a:t>
            </a:r>
            <a:r>
              <a:rPr lang="en-US" sz="2800" dirty="0"/>
              <a:t>As the amount of data grows, complex queries (like those involving multiple tables or "joins") can slow down the performance of SQL databases.</a:t>
            </a:r>
            <a:endParaRPr lang="en-IN" sz="2800" dirty="0"/>
          </a:p>
        </p:txBody>
      </p:sp>
    </p:spTree>
    <p:extLst>
      <p:ext uri="{BB962C8B-B14F-4D97-AF65-F5344CB8AC3E}">
        <p14:creationId xmlns:p14="http://schemas.microsoft.com/office/powerpoint/2010/main" val="297417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374B-C94F-9AA3-E7FD-580C630A20D4}"/>
              </a:ext>
            </a:extLst>
          </p:cNvPr>
          <p:cNvSpPr>
            <a:spLocks noGrp="1"/>
          </p:cNvSpPr>
          <p:nvPr>
            <p:ph type="title"/>
          </p:nvPr>
        </p:nvSpPr>
        <p:spPr/>
        <p:txBody>
          <a:bodyPr/>
          <a:lstStyle/>
          <a:p>
            <a:r>
              <a:rPr lang="en-IN" sz="4000" dirty="0"/>
              <a:t>What is NoSQL?</a:t>
            </a:r>
          </a:p>
        </p:txBody>
      </p:sp>
      <p:sp>
        <p:nvSpPr>
          <p:cNvPr id="3" name="Text Placeholder 2">
            <a:extLst>
              <a:ext uri="{FF2B5EF4-FFF2-40B4-BE49-F238E27FC236}">
                <a16:creationId xmlns:a16="http://schemas.microsoft.com/office/drawing/2014/main" id="{DE68B2B7-498A-25E7-C13B-FF01208041A8}"/>
              </a:ext>
            </a:extLst>
          </p:cNvPr>
          <p:cNvSpPr>
            <a:spLocks noGrp="1"/>
          </p:cNvSpPr>
          <p:nvPr>
            <p:ph type="body" idx="1"/>
          </p:nvPr>
        </p:nvSpPr>
        <p:spPr>
          <a:xfrm>
            <a:off x="1152000" y="1773044"/>
            <a:ext cx="12326400" cy="5345116"/>
          </a:xfrm>
        </p:spPr>
        <p:txBody>
          <a:bodyPr/>
          <a:lstStyle/>
          <a:p>
            <a:pPr marL="284480" indent="0">
              <a:buNone/>
            </a:pPr>
            <a:r>
              <a:rPr lang="en-US" sz="2800" b="1" dirty="0"/>
              <a:t>NoSQL</a:t>
            </a:r>
            <a:r>
              <a:rPr lang="en-US" sz="2800" dirty="0"/>
              <a:t> stands for "Not Only SQL." It refers to a group of databases that are designed to store and retrieve data in ways other than the traditional tables used in SQL databases.</a:t>
            </a:r>
          </a:p>
          <a:p>
            <a:pPr marL="284480" indent="0">
              <a:buNone/>
            </a:pPr>
            <a:endParaRPr lang="en-US" sz="2800" dirty="0"/>
          </a:p>
          <a:p>
            <a:pPr marL="284480" indent="0">
              <a:buNone/>
            </a:pPr>
            <a:r>
              <a:rPr lang="en-US" sz="2800" b="1" dirty="0"/>
              <a:t>Need of NoSQL Databases:</a:t>
            </a:r>
          </a:p>
          <a:p>
            <a:pPr>
              <a:buClrTx/>
              <a:buSzPct val="100000"/>
              <a:buFont typeface="Wingdings" panose="05000000000000000000" pitchFamily="2" charset="2"/>
              <a:buChar char="ü"/>
            </a:pPr>
            <a:r>
              <a:rPr lang="en-IN" sz="2800" dirty="0"/>
              <a:t>High Scalability</a:t>
            </a:r>
          </a:p>
          <a:p>
            <a:pPr>
              <a:buClrTx/>
              <a:buSzPct val="100000"/>
              <a:buFont typeface="Wingdings" panose="05000000000000000000" pitchFamily="2" charset="2"/>
              <a:buChar char="ü"/>
            </a:pPr>
            <a:r>
              <a:rPr lang="en-IN" sz="2800" dirty="0"/>
              <a:t>Efficient big data management</a:t>
            </a:r>
          </a:p>
          <a:p>
            <a:pPr>
              <a:buClrTx/>
              <a:buSzPct val="100000"/>
              <a:buFont typeface="Wingdings" panose="05000000000000000000" pitchFamily="2" charset="2"/>
              <a:buChar char="ü"/>
            </a:pPr>
            <a:r>
              <a:rPr lang="en-IN" sz="2800" dirty="0"/>
              <a:t>Partition tolerance</a:t>
            </a:r>
          </a:p>
          <a:p>
            <a:pPr>
              <a:buClrTx/>
              <a:buSzPct val="100000"/>
              <a:buFont typeface="Wingdings" panose="05000000000000000000" pitchFamily="2" charset="2"/>
              <a:buChar char="ü"/>
            </a:pPr>
            <a:r>
              <a:rPr lang="en-IN" sz="2800" dirty="0"/>
              <a:t>Fast development</a:t>
            </a:r>
          </a:p>
          <a:p>
            <a:pPr>
              <a:buClrTx/>
              <a:buSzPct val="100000"/>
              <a:buFont typeface="Wingdings" panose="05000000000000000000" pitchFamily="2" charset="2"/>
              <a:buChar char="ü"/>
            </a:pPr>
            <a:r>
              <a:rPr lang="en-IN" sz="2800" dirty="0"/>
              <a:t>High availability</a:t>
            </a:r>
          </a:p>
          <a:p>
            <a:pPr marL="284480" indent="0">
              <a:buNone/>
            </a:pPr>
            <a:endParaRPr lang="en-IN" sz="2800" dirty="0"/>
          </a:p>
          <a:p>
            <a:pPr marL="284480" indent="0">
              <a:buNone/>
            </a:pPr>
            <a:endParaRPr lang="en-IN" sz="2800" dirty="0"/>
          </a:p>
          <a:p>
            <a:pPr marL="284480" indent="0">
              <a:buNone/>
            </a:pPr>
            <a:endParaRPr lang="en-IN" sz="2800" dirty="0"/>
          </a:p>
        </p:txBody>
      </p:sp>
    </p:spTree>
    <p:extLst>
      <p:ext uri="{BB962C8B-B14F-4D97-AF65-F5344CB8AC3E}">
        <p14:creationId xmlns:p14="http://schemas.microsoft.com/office/powerpoint/2010/main" val="423018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D6ABB3-D6CB-5823-6A6B-938F14E50D09}"/>
              </a:ext>
            </a:extLst>
          </p:cNvPr>
          <p:cNvPicPr>
            <a:picLocks noChangeAspect="1"/>
          </p:cNvPicPr>
          <p:nvPr/>
        </p:nvPicPr>
        <p:blipFill>
          <a:blip r:embed="rId2"/>
          <a:stretch>
            <a:fillRect/>
          </a:stretch>
        </p:blipFill>
        <p:spPr>
          <a:xfrm>
            <a:off x="512956" y="407020"/>
            <a:ext cx="13615639" cy="7415560"/>
          </a:xfrm>
          <a:prstGeom prst="rect">
            <a:avLst/>
          </a:prstGeom>
        </p:spPr>
      </p:pic>
    </p:spTree>
    <p:extLst>
      <p:ext uri="{BB962C8B-B14F-4D97-AF65-F5344CB8AC3E}">
        <p14:creationId xmlns:p14="http://schemas.microsoft.com/office/powerpoint/2010/main" val="355060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D98-5CD2-1037-84AF-1771B055CA06}"/>
              </a:ext>
            </a:extLst>
          </p:cNvPr>
          <p:cNvSpPr>
            <a:spLocks noGrp="1"/>
          </p:cNvSpPr>
          <p:nvPr>
            <p:ph type="title"/>
          </p:nvPr>
        </p:nvSpPr>
        <p:spPr/>
        <p:txBody>
          <a:bodyPr/>
          <a:lstStyle/>
          <a:p>
            <a:r>
              <a:rPr lang="en-US" sz="4000" dirty="0"/>
              <a:t>Types of NOSQL</a:t>
            </a:r>
            <a:endParaRPr lang="en-IN" dirty="0"/>
          </a:p>
        </p:txBody>
      </p:sp>
      <p:pic>
        <p:nvPicPr>
          <p:cNvPr id="5" name="Picture 4">
            <a:extLst>
              <a:ext uri="{FF2B5EF4-FFF2-40B4-BE49-F238E27FC236}">
                <a16:creationId xmlns:a16="http://schemas.microsoft.com/office/drawing/2014/main" id="{8F865560-96FD-5EE4-387F-CE8EDEE2BA37}"/>
              </a:ext>
            </a:extLst>
          </p:cNvPr>
          <p:cNvPicPr>
            <a:picLocks noChangeAspect="1"/>
          </p:cNvPicPr>
          <p:nvPr/>
        </p:nvPicPr>
        <p:blipFill>
          <a:blip r:embed="rId2"/>
          <a:stretch>
            <a:fillRect/>
          </a:stretch>
        </p:blipFill>
        <p:spPr>
          <a:xfrm>
            <a:off x="1973766" y="1784194"/>
            <a:ext cx="9846527" cy="5759605"/>
          </a:xfrm>
          <a:prstGeom prst="rect">
            <a:avLst/>
          </a:prstGeom>
        </p:spPr>
      </p:pic>
    </p:spTree>
    <p:extLst>
      <p:ext uri="{BB962C8B-B14F-4D97-AF65-F5344CB8AC3E}">
        <p14:creationId xmlns:p14="http://schemas.microsoft.com/office/powerpoint/2010/main" val="242639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3FC-AD44-BFBC-C6F4-950948092859}"/>
              </a:ext>
            </a:extLst>
          </p:cNvPr>
          <p:cNvSpPr>
            <a:spLocks noGrp="1"/>
          </p:cNvSpPr>
          <p:nvPr>
            <p:ph type="title"/>
          </p:nvPr>
        </p:nvSpPr>
        <p:spPr/>
        <p:txBody>
          <a:bodyPr/>
          <a:lstStyle/>
          <a:p>
            <a:r>
              <a:rPr lang="en-US" sz="4000" dirty="0"/>
              <a:t>Types of NoSQL</a:t>
            </a:r>
            <a:endParaRPr lang="en-IN" dirty="0"/>
          </a:p>
        </p:txBody>
      </p:sp>
      <p:sp>
        <p:nvSpPr>
          <p:cNvPr id="5" name="Text Placeholder 4">
            <a:extLst>
              <a:ext uri="{FF2B5EF4-FFF2-40B4-BE49-F238E27FC236}">
                <a16:creationId xmlns:a16="http://schemas.microsoft.com/office/drawing/2014/main" id="{DEF62187-7A6F-1158-4D48-BED6A9E6B840}"/>
              </a:ext>
            </a:extLst>
          </p:cNvPr>
          <p:cNvSpPr>
            <a:spLocks noGrp="1"/>
          </p:cNvSpPr>
          <p:nvPr>
            <p:ph type="body" idx="1"/>
          </p:nvPr>
        </p:nvSpPr>
        <p:spPr/>
        <p:txBody>
          <a:bodyPr/>
          <a:lstStyle/>
          <a:p>
            <a:pPr>
              <a:buClrTx/>
              <a:buSzPct val="100000"/>
              <a:buFont typeface="Wingdings" panose="05000000000000000000" pitchFamily="2" charset="2"/>
              <a:buChar char="Ø"/>
            </a:pPr>
            <a:r>
              <a:rPr lang="en-US" sz="2800" b="1" dirty="0"/>
              <a:t>Key-Value Stores:</a:t>
            </a:r>
            <a:r>
              <a:rPr lang="en-US" sz="2800" dirty="0"/>
              <a:t> Store data as a collection of key-value pairs, similar to a dictionary in Python or a hash map in Java. Example: Redis.</a:t>
            </a:r>
          </a:p>
          <a:p>
            <a:pPr>
              <a:buClrTx/>
              <a:buSzPct val="100000"/>
              <a:buFont typeface="Wingdings" panose="05000000000000000000" pitchFamily="2" charset="2"/>
              <a:buChar char="Ø"/>
            </a:pPr>
            <a:r>
              <a:rPr lang="en-US" sz="2800" b="1" dirty="0"/>
              <a:t>Column-Family Stores: </a:t>
            </a:r>
            <a:r>
              <a:rPr lang="en-US" sz="2800" dirty="0"/>
              <a:t>Store data in columns instead of rows, allowing for very fast reads and writes. Example: Cassandra.</a:t>
            </a:r>
          </a:p>
          <a:p>
            <a:pPr>
              <a:buClrTx/>
              <a:buSzPct val="100000"/>
              <a:buFont typeface="Wingdings" panose="05000000000000000000" pitchFamily="2" charset="2"/>
              <a:buChar char="Ø"/>
            </a:pPr>
            <a:r>
              <a:rPr lang="en-US" sz="2800" b="1" dirty="0"/>
              <a:t>Graph Databases: </a:t>
            </a:r>
            <a:r>
              <a:rPr lang="en-US" sz="2800" dirty="0"/>
              <a:t>Store data as nodes and edges, making them ideal for analyzing relationships in social networks or organizational charts. Example: Neo4j.</a:t>
            </a:r>
          </a:p>
          <a:p>
            <a:pPr>
              <a:buClrTx/>
              <a:buSzPct val="100000"/>
              <a:buFont typeface="Wingdings" panose="05000000000000000000" pitchFamily="2" charset="2"/>
              <a:buChar char="Ø"/>
            </a:pPr>
            <a:r>
              <a:rPr lang="en-US" sz="2800" b="1" dirty="0"/>
              <a:t>Document-Oriented Databases: </a:t>
            </a:r>
            <a:r>
              <a:rPr lang="en-US" sz="2800" dirty="0"/>
              <a:t>Store data in documents (like JSON) that are flexible and can vary in structure. Example: MongoDB.</a:t>
            </a:r>
          </a:p>
          <a:p>
            <a:pPr marL="284480" indent="0">
              <a:buNone/>
            </a:pPr>
            <a:endParaRPr lang="en-IN" dirty="0"/>
          </a:p>
        </p:txBody>
      </p:sp>
    </p:spTree>
    <p:extLst>
      <p:ext uri="{BB962C8B-B14F-4D97-AF65-F5344CB8AC3E}">
        <p14:creationId xmlns:p14="http://schemas.microsoft.com/office/powerpoint/2010/main" val="3056940757"/>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Elegant Bachelor Thesis by Slidesgo(1)</Template>
  <TotalTime>65</TotalTime>
  <Words>733</Words>
  <Application>Microsoft Office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Bebas Neue</vt:lpstr>
      <vt:lpstr>DM Sans</vt:lpstr>
      <vt:lpstr>Mulish</vt:lpstr>
      <vt:lpstr>Nunito Light</vt:lpstr>
      <vt:lpstr>Proxima Nova</vt:lpstr>
      <vt:lpstr>PT Sans</vt:lpstr>
      <vt:lpstr>Quicksand</vt:lpstr>
      <vt:lpstr>Wingdings</vt:lpstr>
      <vt:lpstr>Elegant Bachelor Thesis by Slidesgo</vt:lpstr>
      <vt:lpstr>Slidesgo Final Pages</vt:lpstr>
      <vt:lpstr>PowerPoint Presentation</vt:lpstr>
      <vt:lpstr>INTRODUCTION</vt:lpstr>
      <vt:lpstr>What is SQL?</vt:lpstr>
      <vt:lpstr>An Example</vt:lpstr>
      <vt:lpstr>Drawbacks of SQL</vt:lpstr>
      <vt:lpstr>What is NoSQL?</vt:lpstr>
      <vt:lpstr>PowerPoint Presentation</vt:lpstr>
      <vt:lpstr>Types of NOSQL</vt:lpstr>
      <vt:lpstr>Types of NoSQL</vt:lpstr>
      <vt:lpstr>Introduction to MongoDB</vt:lpstr>
      <vt:lpstr>Applications</vt:lpstr>
      <vt:lpstr>Conclusion</vt:lpstr>
      <vt:lpstr>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Kaveri Reddy</cp:lastModifiedBy>
  <cp:revision>2</cp:revision>
  <dcterms:created xsi:type="dcterms:W3CDTF">2024-08-25T12:43:24Z</dcterms:created>
  <dcterms:modified xsi:type="dcterms:W3CDTF">2024-08-28T14:41:33Z</dcterms:modified>
</cp:coreProperties>
</file>