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http://intellspot.com/data-management-best-practices/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https://saylordotorg.github.io/text_small-business-management-in-the-21st-century/s16-01-principles-of-management-and-o.html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https://gregoryboxij.blogspot.com/2021/04/39-javascript-directed-graph-data.html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https://codeplater.hashnode.dev/an-introductory-guide-to-schema-design-and-data-organization-in-relational-and-document-based-databases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https://mavink.com/explore/Crud-Diagram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https://www.ionos.com/digitalguide/websites/web-development/server-side-and-client-side-scripting-the-differences/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https://www.ionos.com/digitalguide/websites/web-development/server-side-and-client-side-scripting-the-differences/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https://www.knowledgefactory.net/2022/06/spring-boot-reactjs-data-table-pagination.html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https://www.gavant.com/library/using-websockets-for-real-time-updates-in-a-serverless-web-application/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195263"/>
            <a:ext cx="9144000" cy="4948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465535"/>
            <a:ext cx="8207375" cy="81200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382316"/>
            <a:ext cx="8212138" cy="73580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8182F0-CF90-4D8B-A51C-796537115A5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www.slidemake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6400" y="1707515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0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Managing Collections </a:t>
            </a:r>
            <a:endParaRPr lang="en-US" sz="6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1">
            <a:hlinkClick r:id="rId1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  <p:sp>
        <p:nvSpPr>
          <p:cNvPr id="4" name="Text Box 3"/>
          <p:cNvSpPr txBox="1"/>
          <p:nvPr/>
        </p:nvSpPr>
        <p:spPr>
          <a:xfrm>
            <a:off x="7180580" y="4151630"/>
            <a:ext cx="1934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P.Sai Tejashwini</a:t>
            </a:r>
            <a:endParaRPr lang="en-IN" altLang="en-US"/>
          </a:p>
          <a:p>
            <a:r>
              <a:rPr lang="en-IN" altLang="en-US"/>
              <a:t>22H51A05H5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Conclusion</a:t>
            </a: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: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8375015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Effective management of collections is crucial for successful fullstack development.Adopting best practices, such as proper data structuring and efficient CRUD operations, can enhance application performance.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51915" y="1678940"/>
            <a:ext cx="6527165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8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IN" altLang="en-US" sz="800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aylordotorg.github.io/text_small-business-management-in-the-21st-century/section_16/469caae9e54375db8c306524bd45c32b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3410" y="1251585"/>
            <a:ext cx="3405505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Introduction to Managing Collections</a:t>
            </a: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:</a:t>
            </a:r>
            <a:endParaRPr lang="en-IN" altLang="en-US" sz="2400" b="1" dirty="0">
              <a:solidFill>
                <a:srgbClr val="00000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Managing collections is a fundamental aspect of fullstack development.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It involves organizing and manipulating data sets efficiently across both client and server sides.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Understanding how to handle collections can greatly enhance application performance and user experience.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ata-flair.training/blogs/wp-content/uploads/sites/2/2019/08/Data-Structures-in-JavaScript-1-1200x90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2180" y="635"/>
            <a:ext cx="3131820" cy="514223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Data Structures in JavaScript</a:t>
            </a:r>
            <a:r>
              <a:rPr lang="en-IN" altLang="en-US" sz="28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:</a:t>
            </a:r>
            <a:endParaRPr lang="en-IN" altLang="en-US" sz="2800" b="1" dirty="0">
              <a:solidFill>
                <a:srgbClr val="00000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237615"/>
            <a:ext cx="5401945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JavaScript offers built-in data structures like Arrays and Objects for managing collections.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Advanced structures such as Maps and Sets provide enhanced functionalities for data manipulation.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Understanding these structures allows developers to write cleaner and more efficient code.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ontent.codecademy.com/programs/data-engineering-postgres/database-normalization-with-postgresql/orders_items_normaliz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8465" y="1143000"/>
            <a:ext cx="3645535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Databases and Collections</a:t>
            </a:r>
            <a:r>
              <a:rPr lang="en-IN" altLang="en-US" sz="28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:</a:t>
            </a:r>
            <a:endParaRPr lang="en-IN" altLang="en-US" sz="2800" b="1" dirty="0">
              <a:solidFill>
                <a:srgbClr val="00000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5041265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Relational databases use tables for collections, while NoSQL databases employ collections and documents.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Each database type has its own querying methods for managing collections effectively.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Selecting the appropriate database is essential for optimizing data retrieval and storage.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ocs.remaketheweb.com/static/crud-diagr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6455" y="1280160"/>
            <a:ext cx="3217545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CRUD Operations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215390"/>
            <a:ext cx="528574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CRUD stands for Create, Read, Update, and Delete, which are the four basic operations for managing collections.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Implementing these operations correctly ensures that data is handled efficiently and accurately.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Understanding how to perform CRUD operations is essential for backend development.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ionos.com/digitalguide/fileadmin/DigitalGuide/Screenshots_2022/Client-side-rendering-diagr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0" y="1143000"/>
            <a:ext cx="3061335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Client-Side Collection Management</a:t>
            </a:r>
            <a:r>
              <a:rPr lang="en-IN" altLang="en-US" sz="28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:</a:t>
            </a:r>
            <a:endParaRPr lang="en-IN" altLang="en-US" sz="2800" b="1" dirty="0">
              <a:solidFill>
                <a:srgbClr val="00000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545973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Client-side frameworks like React and Vue.js provide tools for managing collections in the UI.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State management libraries, such as Redux or Vuex, help streamline data flow and updates.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Effective client-side management enhances responsiveness and provides a better user experience.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ionos.com/digitalguide/fileadmin/DigitalGuide/Screenshots_2022/Server-side-rendering-diagr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670" y="1143000"/>
            <a:ext cx="327533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Server-Side Collection Management</a:t>
            </a: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:</a:t>
            </a:r>
            <a:endParaRPr lang="en-IN" altLang="en-US" sz="2400" b="1" dirty="0">
              <a:solidFill>
                <a:srgbClr val="00000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5221605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On the server side, frameworks like Express.js facilitate handling collections through APIs.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Utilizing ORMs (Object-Relational Mappers) can simplify database interactions and collection management.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Proper server-side management ensures data integrity and security across applications.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logger.googleusercontent.com/img/b/R29vZ2xl/AVvXsEhV8i74j99NlQmToErsFbW6Me55231zWh-vK8dsByncEjl6KmeILBO8VPGiS1urZTOzTZA1BEB1WFoGz5R4tXAZY1fSjh3EUEbI0sC5zbyEljLDU8wSgbiB0hpf2yN3Dv-ygq42BSOktDBXrQt_NUQ7U1cI-RrACq7zD-KC5qgdOWGPmU6Pua4hsyMtng/s962/springboot-react-paginatio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7125" y="1237615"/>
            <a:ext cx="2936875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Pagination and Filtering</a:t>
            </a:r>
            <a:r>
              <a:rPr lang="en-IN" altLang="en-US" sz="28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:</a:t>
            </a:r>
            <a:endParaRPr lang="en-IN" altLang="en-US" sz="2800" b="1" dirty="0">
              <a:solidFill>
                <a:srgbClr val="00000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5546725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Managing large collections requires techniques like pagination to improve load times and usability.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Implementing filtering allows users to find specific data quickly and efficiently.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Both techniques enhance the performance of applications and user satisfaction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gavant.com/wp-content/uploads/2022/01/Using-WebSockets-for-Real-Time-Update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9010" y="635"/>
            <a:ext cx="3094990" cy="514223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Real-Time Collection Updates</a:t>
            </a: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:</a:t>
            </a:r>
            <a:endParaRPr lang="en-IN" altLang="en-US" sz="2400" b="1" dirty="0">
              <a:solidFill>
                <a:srgbClr val="00000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541655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Technologies like WebSockets enable real-time updates to collections for dynamic applications.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This capability is essential for collaborative applications where multiple users interact simultaneously.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Implementing real-time features can significantly enhance user engagement and application responsiveness.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2748</Words>
  <Application>WPS Presentation</Application>
  <PresentationFormat>On-screen Show (16:9)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Optima</vt:lpstr>
      <vt:lpstr>Optima</vt:lpstr>
      <vt:lpstr>Optima</vt:lpstr>
      <vt:lpstr>Microsoft YaHei</vt:lpstr>
      <vt:lpstr>Arial Unicode MS</vt:lpstr>
      <vt:lpstr>Calibri</vt:lpstr>
      <vt:lpstr>Segoe Print</vt:lpstr>
      <vt:lpstr>MingLiU-ExtB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Collections In Fullstack Development</dc:title>
  <dc:creator>SlideMake.com</dc:creator>
  <dc:subject>Managing Collections In Fullstack Development</dc:subject>
  <cp:lastModifiedBy>22H51A05H5-PASUPULA SAI TEJASH</cp:lastModifiedBy>
  <cp:revision>3</cp:revision>
  <dcterms:created xsi:type="dcterms:W3CDTF">2024-08-28T15:28:00Z</dcterms:created>
  <dcterms:modified xsi:type="dcterms:W3CDTF">2024-09-03T16:30:49Z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0AE4ED7A485042459A918232087BECA2_13</vt:lpwstr>
  </property>
  <property fmtid="{D5CDD505-2E9C-101B-9397-08002B2CF9AE}" pid="3" name="KSOProductBuildVer">
    <vt:lpwstr>1033-12.2.0.18165</vt:lpwstr>
  </property>
</Properties>
</file>