
<file path=[Content_Types].xml><?xml version="1.0" encoding="utf-8"?>
<Types xmlns="http://schemas.openxmlformats.org/package/2006/content-types">
  <Default Extension="bin" ContentType="image/unknown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8.jpg" ContentType="image/jp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10.jpg" ContentType="image/jpg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7" r:id="rId10"/>
    <p:sldId id="268" r:id="rId11"/>
    <p:sldId id="269" r:id="rId12"/>
    <p:sldId id="276" r:id="rId13"/>
    <p:sldId id="277" r:id="rId14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4537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https://ifelse.io/2020/06/19/mongodb-performance-fundamentals-indexing-indexes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https://velog.io/@tastestar/MongoDB-Aggregation-Framework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https://digitalvarys.com/introduction-to-mongodb/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https://digitalvarys.com/introduction-to-mongodb/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https://www.koderhq.com/tutorial/mongodb/collection/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https://morioh.com/a/55dc7c02e6c7/how-to-use-the-createcollection-method-in-mongodb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https://studio3t.com/academy/lessons/mongodb-basics/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https://www.youtube.com/watch?v=4syeZCqPIRM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https://www.pragimtech.com/blog/mongodb-tutorial/getting-started-with-mongodb-database/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https://www.geeksforgeeks.org/mongodb-queries-document/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https://www.positioniseverything.net/mongodb-delete-collection/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3609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5152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6881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11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5782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93882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33531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79750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92256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56490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8223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9854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70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026941"/>
            <a:ext cx="5338689" cy="1491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FF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Accessing And  Manipulating Collections In Mongo Db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7C16C-4F94-5D9E-56A9-44B97BDFA82B}"/>
              </a:ext>
            </a:extLst>
          </p:cNvPr>
          <p:cNvSpPr txBox="1"/>
          <p:nvPr/>
        </p:nvSpPr>
        <p:spPr>
          <a:xfrm>
            <a:off x="4677507" y="3338439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B . Charith Reddy</a:t>
            </a:r>
          </a:p>
          <a:p>
            <a:r>
              <a:rPr lang="en-US" dirty="0"/>
              <a:t>Roll No:  22H51A0503</a:t>
            </a:r>
          </a:p>
          <a:p>
            <a:r>
              <a:rPr lang="en-US" dirty="0"/>
              <a:t>Section : CSE-D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ifelse.io/images/floqat-MongoDB-index-diagram-how-indexes-wor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Indexing Collections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Indexes improve the performance of search queries in a collection.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MongoDB supports various index types, including single-field and compound indexes.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Create indexes using the `createIndex()` method on a given field.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velog.velcdn.com/images/tastestar/post/3022ef09-3f71-48f1-93a7-cafc83b8a4c7/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Aggregation Framework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aggregation framework processes data and returns computed results.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allows for operations like filtering, grouping, and sorting.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the `aggregate()` method to perform complex data manipulations.</a:t>
            </a:r>
          </a:p>
          <a:p>
            <a:endParaRPr lang="en-US" sz="1600" dirty="0">
              <a:solidFill>
                <a:srgbClr val="000000"/>
              </a:solidFill>
              <a:latin typeface="Optima" pitchFamily="34" charset="0"/>
              <a:ea typeface="Optima" pitchFamily="34" charset="-122"/>
            </a:endParaRPr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Common stages include `$match`, `$group`, and `$sort`.</a:t>
            </a:r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Resources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199" y="1143000"/>
            <a:ext cx="6858001" cy="32601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MongoDB offers powerful tools for accessing and manipulating collections.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its features can significantly enhance data management.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Explore additional resources and documentation for advanced usage.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This presentation provides a comprehensive overview of accessing and manipulating collections in MongoDB, covering various topics from basic operations.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7E3C28-7A34-1426-C231-8BAF66C7DB21}"/>
              </a:ext>
            </a:extLst>
          </p:cNvPr>
          <p:cNvSpPr txBox="1"/>
          <p:nvPr/>
        </p:nvSpPr>
        <p:spPr>
          <a:xfrm>
            <a:off x="1779563" y="1153550"/>
            <a:ext cx="67735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</a:rPr>
              <a:t>Thank </a:t>
            </a:r>
            <a:r>
              <a:rPr lang="en-US" sz="9600" dirty="0"/>
              <a:t>You!!!</a:t>
            </a:r>
            <a:endParaRPr lang="en-IN" sz="9600" dirty="0"/>
          </a:p>
          <a:p>
            <a:endParaRPr lang="en-IN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41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igitalvarys.com/wp-content/uploads/2019/09/Introduction-to-MongoD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MongoDB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MongoDB is a NoSQL database designed for flexibility and scalability.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stores data in a format called BSON, which is similar to JSON.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Collections in MongoDB are analogous to tables in relational databases.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koderhq.com/img/mongodb/collection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Collections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collection is a grouping of MongoDB documents.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Collections do not enforce a schema, allowing for diverse documents.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Each document within a collection can have different fields.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2o2utebsixu4k.cloudfront.net/media/images/1594892671369-How-to-Create-MongoDB-Collections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911" y="1143000"/>
            <a:ext cx="5795889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Creating a Collection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2307102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Collections can be created automatically by inserting a document.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the `db.createCollection()` method for explicit creation.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command can also define validation rules and options.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studio3t.com/wp-content/uploads/2022/04/hierach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Accessing a Collection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Access a collection using the `db.collectionName` syntax.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Collections can be accessed within a database context.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is essential to ensure the database connection is established first.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3770142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Inserting Documents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199" y="1143000"/>
            <a:ext cx="3770143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the `insertOne()` method to add a single document.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`insertMany()` method allows for batch insertion of multiple documents.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Each inserted document receives a unique `_id` field by default.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ABD1BD-93E7-4319-94ED-A03830FB5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342" y="228529"/>
            <a:ext cx="4206605" cy="8230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F47772-A8C5-A22D-5A61-C20F500F4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824" y="1051560"/>
            <a:ext cx="4145639" cy="32189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pragimtech.com/blog/contribute/article_images/1220220102185758/mongodb-query-operators-exampl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Query Operators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MongoDB supports various query operators for filtering.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Common operators include `$eq`, `$gt`, `$lt`, and `$in`.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operators help in refining search results effectively.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media.geeksforgeeks.org/wp-content/uploads/20220528232303/MGDBDOCUPDATEO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Updating Documents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the `updateOne()` method to modify a single document.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`updateMany()` method can update multiple documents simultaneously.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MongoDB provides various update operators like `$set`, `$unset`, and `$inc`.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ei7sbsqceej.exactdn.com/wp-content/uploads/2023/01/Remove-Method-for-Deleting-All-the-Documents.jpg?strip=al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Deleting Documents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`deleteOne()` method removes a single document from a collection.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`deleteMany()` to delete multiple documents that match a query.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filtering is crucial to avoid unintentional data loss.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</TotalTime>
  <Words>624</Words>
  <Application>Microsoft Office PowerPoint</Application>
  <PresentationFormat>On-screen Show (16:9)</PresentationFormat>
  <Paragraphs>98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Optima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Accessing And  Manipulating Collections In Mongo Db</dc:title>
  <dc:subject>Accessing And  Manipulating Collections In Mongo Db</dc:subject>
  <dc:creator>SlideMake.com</dc:creator>
  <cp:lastModifiedBy>charith reddy</cp:lastModifiedBy>
  <cp:revision>2</cp:revision>
  <dcterms:created xsi:type="dcterms:W3CDTF">2024-09-09T14:02:15Z</dcterms:created>
  <dcterms:modified xsi:type="dcterms:W3CDTF">2024-09-09T14:55:24Z</dcterms:modified>
</cp:coreProperties>
</file>