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4"/>
  </p:notesMasterIdLst>
  <p:sldIdLst>
    <p:sldId id="256" r:id="rId2"/>
    <p:sldId id="259" r:id="rId3"/>
    <p:sldId id="302" r:id="rId4"/>
    <p:sldId id="303" r:id="rId5"/>
    <p:sldId id="304" r:id="rId6"/>
    <p:sldId id="305" r:id="rId7"/>
    <p:sldId id="311" r:id="rId8"/>
    <p:sldId id="306" r:id="rId9"/>
    <p:sldId id="308" r:id="rId10"/>
    <p:sldId id="309" r:id="rId11"/>
    <p:sldId id="310" r:id="rId12"/>
    <p:sldId id="312" r:id="rId13"/>
  </p:sldIdLst>
  <p:sldSz cx="9144000" cy="5143500" type="screen16x9"/>
  <p:notesSz cx="6858000" cy="9144000"/>
  <p:embeddedFontLst>
    <p:embeddedFont>
      <p:font typeface="Archivo" panose="020B0604020202020204" charset="0"/>
      <p:regular r:id="rId15"/>
      <p:bold r:id="rId16"/>
      <p:italic r:id="rId17"/>
      <p:boldItalic r:id="rId18"/>
    </p:embeddedFont>
    <p:embeddedFont>
      <p:font typeface="Archivo Black" panose="020B0604020202020204" charset="0"/>
      <p:bold r:id="rId19"/>
      <p:boldItalic r:id="rId20"/>
    </p:embeddedFont>
    <p:embeddedFont>
      <p:font typeface="DM Sans" pitchFamily="2" charset="0"/>
      <p:regular r:id="rId21"/>
      <p:bold r:id="rId22"/>
      <p:italic r:id="rId23"/>
      <p:boldItalic r:id="rId24"/>
    </p:embeddedFont>
    <p:embeddedFont>
      <p:font typeface="Karla Medium" pitchFamily="2" charset="0"/>
      <p:regular r:id="rId25"/>
    </p:embeddedFont>
    <p:embeddedFont>
      <p:font typeface="Manrope"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9CB044-943D-4D56-B862-8B24D6A21379}">
  <a:tblStyle styleId="{229CB044-943D-4D56-B862-8B24D6A213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9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539500"/>
            <a:ext cx="4617000" cy="20040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43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10" name="Google Shape;10;p2"/>
          <p:cNvSpPr txBox="1">
            <a:spLocks noGrp="1"/>
          </p:cNvSpPr>
          <p:nvPr>
            <p:ph type="subTitle" idx="1"/>
          </p:nvPr>
        </p:nvSpPr>
        <p:spPr>
          <a:xfrm>
            <a:off x="713225" y="2733950"/>
            <a:ext cx="2237400" cy="63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600">
                <a:latin typeface="Manrope"/>
                <a:ea typeface="Manrope"/>
                <a:cs typeface="Manrope"/>
                <a:sym typeface="Manrope"/>
              </a:defRPr>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1" name="Google Shape;11;p2"/>
          <p:cNvSpPr>
            <a:spLocks noGrp="1"/>
          </p:cNvSpPr>
          <p:nvPr>
            <p:ph type="pic" idx="2"/>
          </p:nvPr>
        </p:nvSpPr>
        <p:spPr>
          <a:xfrm>
            <a:off x="5654925" y="1312525"/>
            <a:ext cx="2852100" cy="2852100"/>
          </a:xfrm>
          <a:prstGeom prst="ellipse">
            <a:avLst/>
          </a:prstGeom>
          <a:noFill/>
          <a:ln w="76200" cap="flat" cmpd="sng">
            <a:solidFill>
              <a:schemeClr val="lt1"/>
            </a:solidFill>
            <a:prstDash val="solid"/>
            <a:round/>
            <a:headEnd type="none" w="sm" len="sm"/>
            <a:tailEnd type="none" w="sm" len="sm"/>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0" name="Google Shape;30;p4"/>
          <p:cNvSpPr txBox="1">
            <a:spLocks noGrp="1"/>
          </p:cNvSpPr>
          <p:nvPr>
            <p:ph type="body" idx="1"/>
          </p:nvPr>
        </p:nvSpPr>
        <p:spPr>
          <a:xfrm>
            <a:off x="720000" y="1278025"/>
            <a:ext cx="4802100" cy="27417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32146E"/>
              </a:buClr>
              <a:buSzPts val="1400"/>
              <a:buFont typeface="Karla Medium"/>
              <a:buChar char="●"/>
              <a:defRPr/>
            </a:lvl1pPr>
            <a:lvl2pPr marL="914400" lvl="1" indent="-317500" rtl="0">
              <a:lnSpc>
                <a:spcPct val="115000"/>
              </a:lnSpc>
              <a:spcBef>
                <a:spcPts val="0"/>
              </a:spcBef>
              <a:spcAft>
                <a:spcPts val="0"/>
              </a:spcAft>
              <a:buClr>
                <a:srgbClr val="32146E"/>
              </a:buClr>
              <a:buSzPts val="1400"/>
              <a:buFont typeface="Karla Medium"/>
              <a:buChar char="○"/>
              <a:defRPr/>
            </a:lvl2pPr>
            <a:lvl3pPr marL="1371600" lvl="2" indent="-317500" rtl="0">
              <a:lnSpc>
                <a:spcPct val="115000"/>
              </a:lnSpc>
              <a:spcBef>
                <a:spcPts val="0"/>
              </a:spcBef>
              <a:spcAft>
                <a:spcPts val="0"/>
              </a:spcAft>
              <a:buClr>
                <a:srgbClr val="32146E"/>
              </a:buClr>
              <a:buSzPts val="1400"/>
              <a:buFont typeface="Karla Medium"/>
              <a:buChar char="■"/>
              <a:defRPr/>
            </a:lvl3pPr>
            <a:lvl4pPr marL="1828800" lvl="3" indent="-317500" rtl="0">
              <a:lnSpc>
                <a:spcPct val="115000"/>
              </a:lnSpc>
              <a:spcBef>
                <a:spcPts val="0"/>
              </a:spcBef>
              <a:spcAft>
                <a:spcPts val="0"/>
              </a:spcAft>
              <a:buClr>
                <a:srgbClr val="32146E"/>
              </a:buClr>
              <a:buSzPts val="1400"/>
              <a:buFont typeface="Karla Medium"/>
              <a:buChar char="●"/>
              <a:defRPr/>
            </a:lvl4pPr>
            <a:lvl5pPr marL="2286000" lvl="4" indent="-317500" rtl="0">
              <a:lnSpc>
                <a:spcPct val="115000"/>
              </a:lnSpc>
              <a:spcBef>
                <a:spcPts val="0"/>
              </a:spcBef>
              <a:spcAft>
                <a:spcPts val="0"/>
              </a:spcAft>
              <a:buClr>
                <a:srgbClr val="32146E"/>
              </a:buClr>
              <a:buSzPts val="1400"/>
              <a:buFont typeface="Karla Medium"/>
              <a:buChar char="○"/>
              <a:defRPr/>
            </a:lvl5pPr>
            <a:lvl6pPr marL="2743200" lvl="5" indent="-317500" rtl="0">
              <a:lnSpc>
                <a:spcPct val="115000"/>
              </a:lnSpc>
              <a:spcBef>
                <a:spcPts val="0"/>
              </a:spcBef>
              <a:spcAft>
                <a:spcPts val="0"/>
              </a:spcAft>
              <a:buClr>
                <a:srgbClr val="32146E"/>
              </a:buClr>
              <a:buSzPts val="1400"/>
              <a:buFont typeface="Karla Medium"/>
              <a:buChar char="■"/>
              <a:defRPr/>
            </a:lvl6pPr>
            <a:lvl7pPr marL="3200400" lvl="6" indent="-317500" rtl="0">
              <a:lnSpc>
                <a:spcPct val="115000"/>
              </a:lnSpc>
              <a:spcBef>
                <a:spcPts val="0"/>
              </a:spcBef>
              <a:spcAft>
                <a:spcPts val="0"/>
              </a:spcAft>
              <a:buClr>
                <a:srgbClr val="32146E"/>
              </a:buClr>
              <a:buSzPts val="1400"/>
              <a:buFont typeface="Karla Medium"/>
              <a:buChar char="●"/>
              <a:defRPr/>
            </a:lvl7pPr>
            <a:lvl8pPr marL="3657600" lvl="7" indent="-317500" rtl="0">
              <a:lnSpc>
                <a:spcPct val="115000"/>
              </a:lnSpc>
              <a:spcBef>
                <a:spcPts val="0"/>
              </a:spcBef>
              <a:spcAft>
                <a:spcPts val="0"/>
              </a:spcAft>
              <a:buClr>
                <a:srgbClr val="32146E"/>
              </a:buClr>
              <a:buSzPts val="1400"/>
              <a:buFont typeface="Karla Medium"/>
              <a:buChar char="○"/>
              <a:defRPr/>
            </a:lvl8pPr>
            <a:lvl9pPr marL="4114800" lvl="8" indent="-317500" rtl="0">
              <a:lnSpc>
                <a:spcPct val="115000"/>
              </a:lnSpc>
              <a:spcBef>
                <a:spcPts val="0"/>
              </a:spcBef>
              <a:spcAft>
                <a:spcPts val="0"/>
              </a:spcAft>
              <a:buClr>
                <a:srgbClr val="32146E"/>
              </a:buClr>
              <a:buSzPts val="1400"/>
              <a:buFont typeface="Karla Medium"/>
              <a:buChar char="■"/>
              <a:defRPr/>
            </a:lvl9pPr>
          </a:lstStyle>
          <a:p>
            <a:endParaRPr/>
          </a:p>
        </p:txBody>
      </p:sp>
      <p:grpSp>
        <p:nvGrpSpPr>
          <p:cNvPr id="31" name="Google Shape;31;p4"/>
          <p:cNvGrpSpPr/>
          <p:nvPr/>
        </p:nvGrpSpPr>
        <p:grpSpPr>
          <a:xfrm>
            <a:off x="6673904" y="-721526"/>
            <a:ext cx="2963295" cy="5493901"/>
            <a:chOff x="6673904" y="-721526"/>
            <a:chExt cx="2963295" cy="5493901"/>
          </a:xfrm>
        </p:grpSpPr>
        <p:grpSp>
          <p:nvGrpSpPr>
            <p:cNvPr id="32" name="Google Shape;32;p4"/>
            <p:cNvGrpSpPr/>
            <p:nvPr/>
          </p:nvGrpSpPr>
          <p:grpSpPr>
            <a:xfrm>
              <a:off x="7656465" y="-721526"/>
              <a:ext cx="1980734" cy="2320737"/>
              <a:chOff x="7656465" y="-721526"/>
              <a:chExt cx="1980734" cy="2320737"/>
            </a:xfrm>
          </p:grpSpPr>
          <p:sp>
            <p:nvSpPr>
              <p:cNvPr id="33" name="Google Shape;33;p4"/>
              <p:cNvSpPr/>
              <p:nvPr/>
            </p:nvSpPr>
            <p:spPr>
              <a:xfrm rot="-5400000" flipH="1">
                <a:off x="7653475" y="-58150"/>
                <a:ext cx="1554600" cy="15486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4"/>
              <p:cNvGrpSpPr/>
              <p:nvPr/>
            </p:nvGrpSpPr>
            <p:grpSpPr>
              <a:xfrm>
                <a:off x="7775873" y="-721526"/>
                <a:ext cx="1861326" cy="2320737"/>
                <a:chOff x="7515698" y="-897261"/>
                <a:chExt cx="1861326" cy="2320737"/>
              </a:xfrm>
            </p:grpSpPr>
            <p:sp>
              <p:nvSpPr>
                <p:cNvPr id="35" name="Google Shape;35;p4"/>
                <p:cNvSpPr/>
                <p:nvPr/>
              </p:nvSpPr>
              <p:spPr>
                <a:xfrm rot="2699366" flipH="1">
                  <a:off x="8302178" y="731953"/>
                  <a:ext cx="1150392" cy="2626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7515698" y="113676"/>
                  <a:ext cx="1309800" cy="13098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rot="2699336" flipH="1">
                  <a:off x="7493659" y="-538486"/>
                  <a:ext cx="1098632" cy="20195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4"/>
              <p:cNvSpPr/>
              <p:nvPr/>
            </p:nvSpPr>
            <p:spPr>
              <a:xfrm rot="2700000">
                <a:off x="7588783" y="-172000"/>
                <a:ext cx="770464" cy="127703"/>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4"/>
            <p:cNvGrpSpPr/>
            <p:nvPr/>
          </p:nvGrpSpPr>
          <p:grpSpPr>
            <a:xfrm>
              <a:off x="6673904" y="4514625"/>
              <a:ext cx="1309796" cy="257750"/>
              <a:chOff x="-6337521" y="4362225"/>
              <a:chExt cx="1309796" cy="257750"/>
            </a:xfrm>
          </p:grpSpPr>
          <p:sp>
            <p:nvSpPr>
              <p:cNvPr id="40" name="Google Shape;40;p4"/>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0"/>
        <p:cNvGrpSpPr/>
        <p:nvPr/>
      </p:nvGrpSpPr>
      <p:grpSpPr>
        <a:xfrm>
          <a:off x="0" y="0"/>
          <a:ext cx="0" cy="0"/>
          <a:chOff x="0" y="0"/>
          <a:chExt cx="0" cy="0"/>
        </a:xfrm>
      </p:grpSpPr>
      <p:sp>
        <p:nvSpPr>
          <p:cNvPr id="51" name="Google Shape;5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2" name="Google Shape;52;p5"/>
          <p:cNvSpPr txBox="1">
            <a:spLocks noGrp="1"/>
          </p:cNvSpPr>
          <p:nvPr>
            <p:ph type="subTitle" idx="1"/>
          </p:nvPr>
        </p:nvSpPr>
        <p:spPr>
          <a:xfrm>
            <a:off x="5681399" y="3886250"/>
            <a:ext cx="2742600" cy="703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3" name="Google Shape;53;p5"/>
          <p:cNvSpPr txBox="1">
            <a:spLocks noGrp="1"/>
          </p:cNvSpPr>
          <p:nvPr>
            <p:ph type="subTitle" idx="2"/>
          </p:nvPr>
        </p:nvSpPr>
        <p:spPr>
          <a:xfrm>
            <a:off x="720000" y="3886250"/>
            <a:ext cx="2742600" cy="703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4" name="Google Shape;54;p5"/>
          <p:cNvSpPr txBox="1">
            <a:spLocks noGrp="1"/>
          </p:cNvSpPr>
          <p:nvPr>
            <p:ph type="subTitle" idx="3"/>
          </p:nvPr>
        </p:nvSpPr>
        <p:spPr>
          <a:xfrm>
            <a:off x="5681400" y="3456350"/>
            <a:ext cx="2742600" cy="429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DM Sans"/>
              <a:buNone/>
              <a:defRPr sz="2000" b="1">
                <a:latin typeface="Archivo"/>
                <a:ea typeface="Archivo"/>
                <a:cs typeface="Archivo"/>
                <a:sym typeface="Archivo"/>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a:endParaRPr/>
          </a:p>
        </p:txBody>
      </p:sp>
      <p:sp>
        <p:nvSpPr>
          <p:cNvPr id="55" name="Google Shape;55;p5"/>
          <p:cNvSpPr txBox="1">
            <a:spLocks noGrp="1"/>
          </p:cNvSpPr>
          <p:nvPr>
            <p:ph type="subTitle" idx="4"/>
          </p:nvPr>
        </p:nvSpPr>
        <p:spPr>
          <a:xfrm>
            <a:off x="720000" y="3456350"/>
            <a:ext cx="2742600" cy="429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DM Sans"/>
              <a:buNone/>
              <a:defRPr sz="2000" b="1">
                <a:latin typeface="Archivo"/>
                <a:ea typeface="Archivo"/>
                <a:cs typeface="Archivo"/>
                <a:sym typeface="Archivo"/>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a:endParaRPr/>
          </a:p>
        </p:txBody>
      </p:sp>
      <p:grpSp>
        <p:nvGrpSpPr>
          <p:cNvPr id="56" name="Google Shape;56;p5"/>
          <p:cNvGrpSpPr/>
          <p:nvPr/>
        </p:nvGrpSpPr>
        <p:grpSpPr>
          <a:xfrm>
            <a:off x="7656465" y="-721526"/>
            <a:ext cx="1980734" cy="2320737"/>
            <a:chOff x="7656465" y="-721526"/>
            <a:chExt cx="1980734" cy="2320737"/>
          </a:xfrm>
        </p:grpSpPr>
        <p:sp>
          <p:nvSpPr>
            <p:cNvPr id="57" name="Google Shape;57;p5"/>
            <p:cNvSpPr/>
            <p:nvPr/>
          </p:nvSpPr>
          <p:spPr>
            <a:xfrm rot="-5400000" flipH="1">
              <a:off x="7653475" y="-58150"/>
              <a:ext cx="1554600" cy="15486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5"/>
            <p:cNvGrpSpPr/>
            <p:nvPr/>
          </p:nvGrpSpPr>
          <p:grpSpPr>
            <a:xfrm>
              <a:off x="7775873" y="-721526"/>
              <a:ext cx="1861326" cy="2320737"/>
              <a:chOff x="7515698" y="-897261"/>
              <a:chExt cx="1861326" cy="2320737"/>
            </a:xfrm>
          </p:grpSpPr>
          <p:sp>
            <p:nvSpPr>
              <p:cNvPr id="59" name="Google Shape;59;p5"/>
              <p:cNvSpPr/>
              <p:nvPr/>
            </p:nvSpPr>
            <p:spPr>
              <a:xfrm rot="2699366" flipH="1">
                <a:off x="8302178" y="731953"/>
                <a:ext cx="1150392" cy="2626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7515698" y="113676"/>
                <a:ext cx="1309800" cy="13098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rot="2699336" flipH="1">
                <a:off x="7493659" y="-538486"/>
                <a:ext cx="1098632" cy="20195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5"/>
            <p:cNvSpPr/>
            <p:nvPr/>
          </p:nvSpPr>
          <p:spPr>
            <a:xfrm rot="2700000">
              <a:off x="7588783" y="-172000"/>
              <a:ext cx="770464" cy="127703"/>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sp>
        <p:nvSpPr>
          <p:cNvPr id="83" name="Google Shape;83;p7"/>
          <p:cNvSpPr txBox="1">
            <a:spLocks noGrp="1"/>
          </p:cNvSpPr>
          <p:nvPr>
            <p:ph type="subTitle" idx="1"/>
          </p:nvPr>
        </p:nvSpPr>
        <p:spPr>
          <a:xfrm>
            <a:off x="4255610" y="1667625"/>
            <a:ext cx="3030900" cy="2447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7"/>
          <p:cNvSpPr txBox="1">
            <a:spLocks noGrp="1"/>
          </p:cNvSpPr>
          <p:nvPr>
            <p:ph type="subTitle" idx="2"/>
          </p:nvPr>
        </p:nvSpPr>
        <p:spPr>
          <a:xfrm>
            <a:off x="720000" y="1667625"/>
            <a:ext cx="3030900" cy="2447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86" name="Google Shape;86;p7"/>
          <p:cNvGrpSpPr/>
          <p:nvPr/>
        </p:nvGrpSpPr>
        <p:grpSpPr>
          <a:xfrm>
            <a:off x="2212504" y="2617594"/>
            <a:ext cx="7422682" cy="2776688"/>
            <a:chOff x="2212504" y="2617594"/>
            <a:chExt cx="7422682" cy="2776688"/>
          </a:xfrm>
        </p:grpSpPr>
        <p:grpSp>
          <p:nvGrpSpPr>
            <p:cNvPr id="87" name="Google Shape;87;p7"/>
            <p:cNvGrpSpPr/>
            <p:nvPr/>
          </p:nvGrpSpPr>
          <p:grpSpPr>
            <a:xfrm>
              <a:off x="2212504" y="4514625"/>
              <a:ext cx="1309796" cy="257750"/>
              <a:chOff x="-6337521" y="4362225"/>
              <a:chExt cx="1309796" cy="257750"/>
            </a:xfrm>
          </p:grpSpPr>
          <p:sp>
            <p:nvSpPr>
              <p:cNvPr id="88" name="Google Shape;88;p7"/>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7"/>
            <p:cNvGrpSpPr/>
            <p:nvPr/>
          </p:nvGrpSpPr>
          <p:grpSpPr>
            <a:xfrm>
              <a:off x="6687000" y="2617594"/>
              <a:ext cx="2948185" cy="2776688"/>
              <a:chOff x="6687000" y="2617594"/>
              <a:chExt cx="2948185" cy="2776688"/>
            </a:xfrm>
          </p:grpSpPr>
          <p:sp>
            <p:nvSpPr>
              <p:cNvPr id="99" name="Google Shape;99;p7"/>
              <p:cNvSpPr/>
              <p:nvPr/>
            </p:nvSpPr>
            <p:spPr>
              <a:xfrm flipH="1">
                <a:off x="6687000" y="2703525"/>
                <a:ext cx="2457000" cy="2447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rot="-2699590">
                <a:off x="7946885" y="3849460"/>
                <a:ext cx="1780000" cy="477721"/>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rot="-2700000">
                <a:off x="6857259" y="4943944"/>
                <a:ext cx="996172" cy="11497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6962498" y="3553776"/>
                <a:ext cx="1309800" cy="13098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rot="-2699590">
                <a:off x="7651509" y="3199003"/>
                <a:ext cx="1780000" cy="326683"/>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08"/>
        <p:cNvGrpSpPr/>
        <p:nvPr/>
      </p:nvGrpSpPr>
      <p:grpSpPr>
        <a:xfrm>
          <a:off x="0" y="0"/>
          <a:ext cx="0" cy="0"/>
          <a:chOff x="0" y="0"/>
          <a:chExt cx="0" cy="0"/>
        </a:xfrm>
      </p:grpSpPr>
      <p:grpSp>
        <p:nvGrpSpPr>
          <p:cNvPr id="409" name="Google Shape;409;p25"/>
          <p:cNvGrpSpPr/>
          <p:nvPr/>
        </p:nvGrpSpPr>
        <p:grpSpPr>
          <a:xfrm>
            <a:off x="7267300" y="-374475"/>
            <a:ext cx="2456449" cy="5138686"/>
            <a:chOff x="7267300" y="-374475"/>
            <a:chExt cx="2456449" cy="5138686"/>
          </a:xfrm>
        </p:grpSpPr>
        <p:grpSp>
          <p:nvGrpSpPr>
            <p:cNvPr id="410" name="Google Shape;410;p25"/>
            <p:cNvGrpSpPr/>
            <p:nvPr/>
          </p:nvGrpSpPr>
          <p:grpSpPr>
            <a:xfrm>
              <a:off x="7432804" y="4506461"/>
              <a:ext cx="1309796" cy="257750"/>
              <a:chOff x="-6337521" y="4362225"/>
              <a:chExt cx="1309796" cy="257750"/>
            </a:xfrm>
          </p:grpSpPr>
          <p:sp>
            <p:nvSpPr>
              <p:cNvPr id="411" name="Google Shape;411;p25"/>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5"/>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5"/>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5"/>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5"/>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5"/>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5"/>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25"/>
            <p:cNvGrpSpPr/>
            <p:nvPr/>
          </p:nvGrpSpPr>
          <p:grpSpPr>
            <a:xfrm>
              <a:off x="7267300" y="-374475"/>
              <a:ext cx="2456449" cy="1917411"/>
              <a:chOff x="7267300" y="-366311"/>
              <a:chExt cx="2456449" cy="1917411"/>
            </a:xfrm>
          </p:grpSpPr>
          <p:sp>
            <p:nvSpPr>
              <p:cNvPr id="422" name="Google Shape;422;p25"/>
              <p:cNvSpPr/>
              <p:nvPr/>
            </p:nvSpPr>
            <p:spPr>
              <a:xfrm rot="-5400000" flipH="1">
                <a:off x="7653475" y="-500"/>
                <a:ext cx="1554600" cy="15486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rot="2699366" flipH="1">
                <a:off x="8648903" y="642478"/>
                <a:ext cx="1150392" cy="2626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a:off x="7719598" y="153426"/>
                <a:ext cx="1309800" cy="13098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rot="2699336" flipH="1">
                <a:off x="7177884" y="-7536"/>
                <a:ext cx="1098632" cy="20195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26"/>
        <p:cNvGrpSpPr/>
        <p:nvPr/>
      </p:nvGrpSpPr>
      <p:grpSpPr>
        <a:xfrm>
          <a:off x="0" y="0"/>
          <a:ext cx="0" cy="0"/>
          <a:chOff x="0" y="0"/>
          <a:chExt cx="0" cy="0"/>
        </a:xfrm>
      </p:grpSpPr>
      <p:grpSp>
        <p:nvGrpSpPr>
          <p:cNvPr id="427" name="Google Shape;427;p26"/>
          <p:cNvGrpSpPr/>
          <p:nvPr/>
        </p:nvGrpSpPr>
        <p:grpSpPr>
          <a:xfrm>
            <a:off x="7267300" y="387525"/>
            <a:ext cx="2456449" cy="5138686"/>
            <a:chOff x="7267300" y="387525"/>
            <a:chExt cx="2456449" cy="5138686"/>
          </a:xfrm>
        </p:grpSpPr>
        <p:grpSp>
          <p:nvGrpSpPr>
            <p:cNvPr id="428" name="Google Shape;428;p26"/>
            <p:cNvGrpSpPr/>
            <p:nvPr/>
          </p:nvGrpSpPr>
          <p:grpSpPr>
            <a:xfrm rot="10800000" flipH="1">
              <a:off x="7432804" y="387525"/>
              <a:ext cx="1309796" cy="257750"/>
              <a:chOff x="-6337521" y="4362225"/>
              <a:chExt cx="1309796" cy="257750"/>
            </a:xfrm>
          </p:grpSpPr>
          <p:sp>
            <p:nvSpPr>
              <p:cNvPr id="429" name="Google Shape;429;p26"/>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6"/>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6"/>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6"/>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26"/>
            <p:cNvGrpSpPr/>
            <p:nvPr/>
          </p:nvGrpSpPr>
          <p:grpSpPr>
            <a:xfrm rot="10800000" flipH="1">
              <a:off x="7267300" y="3608800"/>
              <a:ext cx="2456449" cy="1917411"/>
              <a:chOff x="7267300" y="-366311"/>
              <a:chExt cx="2456449" cy="1917411"/>
            </a:xfrm>
          </p:grpSpPr>
          <p:sp>
            <p:nvSpPr>
              <p:cNvPr id="440" name="Google Shape;440;p26"/>
              <p:cNvSpPr/>
              <p:nvPr/>
            </p:nvSpPr>
            <p:spPr>
              <a:xfrm rot="-5400000" flipH="1">
                <a:off x="7653475" y="-500"/>
                <a:ext cx="1554600" cy="15486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6"/>
              <p:cNvSpPr/>
              <p:nvPr/>
            </p:nvSpPr>
            <p:spPr>
              <a:xfrm rot="2699366" flipH="1">
                <a:off x="8648903" y="642478"/>
                <a:ext cx="1150392" cy="2626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6"/>
              <p:cNvSpPr/>
              <p:nvPr/>
            </p:nvSpPr>
            <p:spPr>
              <a:xfrm>
                <a:off x="7719598" y="153426"/>
                <a:ext cx="1309800" cy="13098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6"/>
              <p:cNvSpPr/>
              <p:nvPr/>
            </p:nvSpPr>
            <p:spPr>
              <a:xfrm rot="2699336" flipH="1">
                <a:off x="7177884" y="-7536"/>
                <a:ext cx="1098632" cy="20195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1pPr>
            <a:lvl2pPr lvl="1" rt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2pPr>
            <a:lvl3pPr lvl="2" rt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3pPr>
            <a:lvl4pPr lvl="3" rt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4pPr>
            <a:lvl5pPr lvl="4" rt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5pPr>
            <a:lvl6pPr lvl="5" rt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6pPr>
            <a:lvl7pPr lvl="6" rt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7pPr>
            <a:lvl8pPr lvl="7" rt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8pPr>
            <a:lvl9pPr lvl="8" rt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1pPr>
            <a:lvl2pPr marL="914400" lvl="1"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2pPr>
            <a:lvl3pPr marL="1371600" lvl="2"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3pPr>
            <a:lvl4pPr marL="1828800" lvl="3"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4pPr>
            <a:lvl5pPr marL="2286000" lvl="4"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5pPr>
            <a:lvl6pPr marL="2743200" lvl="5"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6pPr>
            <a:lvl7pPr marL="3200400" lvl="6"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7pPr>
            <a:lvl8pPr marL="3657600" lvl="7"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8pPr>
            <a:lvl9pPr marL="4114800" lvl="8"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8" r:id="rId5"/>
    <p:sldLayoutId id="2147483671" r:id="rId6"/>
    <p:sldLayoutId id="2147483672"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0"/>
          <p:cNvSpPr/>
          <p:nvPr/>
        </p:nvSpPr>
        <p:spPr>
          <a:xfrm flipH="1">
            <a:off x="4714200" y="783325"/>
            <a:ext cx="4429800" cy="4367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p:cNvSpPr/>
          <p:nvPr/>
        </p:nvSpPr>
        <p:spPr>
          <a:xfrm rot="-2700000">
            <a:off x="7675121" y="1303413"/>
            <a:ext cx="996172" cy="11497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p:cNvSpPr txBox="1">
            <a:spLocks noGrp="1"/>
          </p:cNvSpPr>
          <p:nvPr>
            <p:ph type="ctrTitle"/>
          </p:nvPr>
        </p:nvSpPr>
        <p:spPr>
          <a:xfrm>
            <a:off x="681940" y="801431"/>
            <a:ext cx="6086149" cy="200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800" b="1" dirty="0">
                <a:latin typeface="Times New Roman" panose="02020603050405020304" pitchFamily="18" charset="0"/>
                <a:ea typeface="Archivo"/>
                <a:cs typeface="Times New Roman" panose="02020603050405020304" pitchFamily="18" charset="0"/>
                <a:sym typeface="Archivo"/>
              </a:rPr>
              <a:t>Built-in Directives in Angular</a:t>
            </a:r>
            <a:endParaRPr sz="4800" b="1" dirty="0">
              <a:latin typeface="Times New Roman" panose="02020603050405020304" pitchFamily="18" charset="0"/>
              <a:ea typeface="Archivo"/>
              <a:cs typeface="Times New Roman" panose="02020603050405020304" pitchFamily="18" charset="0"/>
              <a:sym typeface="Archivo"/>
            </a:endParaRPr>
          </a:p>
        </p:txBody>
      </p:sp>
      <p:sp>
        <p:nvSpPr>
          <p:cNvPr id="457" name="Google Shape;457;p30"/>
          <p:cNvSpPr txBox="1">
            <a:spLocks noGrp="1"/>
          </p:cNvSpPr>
          <p:nvPr>
            <p:ph type="subTitle" idx="1"/>
          </p:nvPr>
        </p:nvSpPr>
        <p:spPr>
          <a:xfrm>
            <a:off x="2907426" y="3892031"/>
            <a:ext cx="2237400" cy="63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latin typeface="Times New Roman" panose="02020603050405020304" pitchFamily="18" charset="0"/>
                <a:cs typeface="Times New Roman" panose="02020603050405020304" pitchFamily="18" charset="0"/>
              </a:rPr>
              <a:t>I.SHINY PAUL</a:t>
            </a:r>
          </a:p>
          <a:p>
            <a:pPr marL="0" lvl="0" indent="0" algn="l" rtl="0">
              <a:spcBef>
                <a:spcPts val="0"/>
              </a:spcBef>
              <a:spcAft>
                <a:spcPts val="0"/>
              </a:spcAft>
              <a:buNone/>
            </a:pPr>
            <a:r>
              <a:rPr lang="en-US" sz="1800" b="1" dirty="0">
                <a:latin typeface="Times New Roman" panose="02020603050405020304" pitchFamily="18" charset="0"/>
                <a:cs typeface="Times New Roman" panose="02020603050405020304" pitchFamily="18" charset="0"/>
              </a:rPr>
              <a:t>22H51A0528</a:t>
            </a:r>
          </a:p>
          <a:p>
            <a:pPr marL="0" lvl="0" indent="0" algn="l" rtl="0">
              <a:spcBef>
                <a:spcPts val="0"/>
              </a:spcBef>
              <a:spcAft>
                <a:spcPts val="0"/>
              </a:spcAft>
              <a:buNone/>
            </a:pPr>
            <a:r>
              <a:rPr lang="en-US" sz="1800" b="1" dirty="0">
                <a:latin typeface="Times New Roman" panose="02020603050405020304" pitchFamily="18" charset="0"/>
                <a:cs typeface="Times New Roman" panose="02020603050405020304" pitchFamily="18" charset="0"/>
              </a:rPr>
              <a:t>CSE-D</a:t>
            </a:r>
          </a:p>
        </p:txBody>
      </p:sp>
      <p:sp>
        <p:nvSpPr>
          <p:cNvPr id="458" name="Google Shape;458;p30"/>
          <p:cNvSpPr/>
          <p:nvPr/>
        </p:nvSpPr>
        <p:spPr>
          <a:xfrm rot="-2699590">
            <a:off x="4984509" y="3275203"/>
            <a:ext cx="1780000" cy="326683"/>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p:cNvSpPr/>
          <p:nvPr/>
        </p:nvSpPr>
        <p:spPr>
          <a:xfrm rot="-2699590">
            <a:off x="7108289" y="2092651"/>
            <a:ext cx="1780000" cy="326683"/>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p:cNvSpPr/>
          <p:nvPr/>
        </p:nvSpPr>
        <p:spPr>
          <a:xfrm rot="-2699590">
            <a:off x="6792716" y="1243005"/>
            <a:ext cx="1780000" cy="477721"/>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p:cNvSpPr/>
          <p:nvPr/>
        </p:nvSpPr>
        <p:spPr>
          <a:xfrm rot="-2699590">
            <a:off x="5127485" y="3849460"/>
            <a:ext cx="1780000" cy="477721"/>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rot="-2700000">
            <a:off x="5941284" y="4227394"/>
            <a:ext cx="996172" cy="11497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BB5BDF-7681-B9FB-7044-FFC59DB2D98D}"/>
              </a:ext>
            </a:extLst>
          </p:cNvPr>
          <p:cNvSpPr txBox="1"/>
          <p:nvPr/>
        </p:nvSpPr>
        <p:spPr>
          <a:xfrm>
            <a:off x="543464" y="278814"/>
            <a:ext cx="10360326" cy="4585871"/>
          </a:xfrm>
          <a:prstGeom prst="rect">
            <a:avLst/>
          </a:prstGeom>
          <a:noFill/>
        </p:spPr>
        <p:txBody>
          <a:bodyPr wrap="square">
            <a:spAutoFit/>
          </a:bodyPr>
          <a:lstStyle/>
          <a:p>
            <a:r>
              <a:rPr lang="en-IN" sz="1200" b="1" dirty="0">
                <a:solidFill>
                  <a:schemeClr val="tx1"/>
                </a:solidFill>
                <a:latin typeface="Times New Roman" panose="02020603050405020304" pitchFamily="18" charset="0"/>
                <a:cs typeface="Times New Roman" panose="02020603050405020304" pitchFamily="18" charset="0"/>
              </a:rPr>
              <a:t>CODE</a:t>
            </a:r>
            <a:r>
              <a:rPr lang="en-IN" sz="1200" dirty="0"/>
              <a:t>:                       &lt;!-- app.component.html --&gt;</a:t>
            </a:r>
          </a:p>
          <a:p>
            <a:endParaRPr lang="en-IN" sz="1200" dirty="0"/>
          </a:p>
          <a:p>
            <a:pPr marL="1431925"/>
            <a:r>
              <a:rPr lang="en-IN" sz="1200" dirty="0"/>
              <a:t>&lt;div class="container"&gt;</a:t>
            </a:r>
          </a:p>
          <a:p>
            <a:pPr marL="1431925"/>
            <a:r>
              <a:rPr lang="en-IN" sz="1200" dirty="0"/>
              <a:t>    &lt;h1 class="title"&gt;</a:t>
            </a:r>
            <a:r>
              <a:rPr lang="en-IN" sz="1200" dirty="0" err="1"/>
              <a:t>GeeksforGeeks</a:t>
            </a:r>
            <a:r>
              <a:rPr lang="en-IN" sz="1200" dirty="0"/>
              <a:t>&lt;/h1&gt;</a:t>
            </a:r>
          </a:p>
          <a:p>
            <a:pPr marL="1431925"/>
            <a:endParaRPr lang="en-IN" sz="1200" dirty="0"/>
          </a:p>
          <a:p>
            <a:pPr marL="1431925"/>
            <a:r>
              <a:rPr lang="en-IN" sz="1200" dirty="0"/>
              <a:t>    &lt;div class="content"&gt;</a:t>
            </a:r>
          </a:p>
          <a:p>
            <a:pPr marL="1431925"/>
            <a:r>
              <a:rPr lang="en-IN" sz="1200" dirty="0"/>
              <a:t>        &lt;div *</a:t>
            </a:r>
            <a:r>
              <a:rPr lang="en-IN" sz="1200" dirty="0" err="1"/>
              <a:t>ngIf</a:t>
            </a:r>
            <a:r>
              <a:rPr lang="en-IN" sz="1200" dirty="0"/>
              <a:t>="</a:t>
            </a:r>
            <a:r>
              <a:rPr lang="en-IN" sz="1200" dirty="0" err="1"/>
              <a:t>isLoggedIn</a:t>
            </a:r>
            <a:r>
              <a:rPr lang="en-IN" sz="1200" dirty="0"/>
              <a:t>" class="message"&gt;</a:t>
            </a:r>
          </a:p>
          <a:p>
            <a:pPr marL="1431925"/>
            <a:r>
              <a:rPr lang="en-IN" sz="1200" dirty="0"/>
              <a:t>            Welcome to {{ username }}!</a:t>
            </a:r>
          </a:p>
          <a:p>
            <a:pPr marL="1431925"/>
            <a:r>
              <a:rPr lang="en-IN" sz="1200" dirty="0"/>
              <a:t>        &lt;/div&gt;</a:t>
            </a:r>
          </a:p>
          <a:p>
            <a:pPr marL="1431925"/>
            <a:endParaRPr lang="en-IN" sz="1200" dirty="0"/>
          </a:p>
          <a:p>
            <a:pPr marL="1431925"/>
            <a:r>
              <a:rPr lang="en-IN" sz="1200" dirty="0"/>
              <a:t>        &lt;</a:t>
            </a:r>
            <a:r>
              <a:rPr lang="en-IN" sz="1200" dirty="0" err="1"/>
              <a:t>ul</a:t>
            </a:r>
            <a:r>
              <a:rPr lang="en-IN" sz="1200" dirty="0"/>
              <a:t> *</a:t>
            </a:r>
            <a:r>
              <a:rPr lang="en-IN" sz="1200" dirty="0" err="1"/>
              <a:t>ngIf</a:t>
            </a:r>
            <a:r>
              <a:rPr lang="en-IN" sz="1200" dirty="0"/>
              <a:t>="</a:t>
            </a:r>
            <a:r>
              <a:rPr lang="en-IN" sz="1200" dirty="0" err="1"/>
              <a:t>items.length</a:t>
            </a:r>
            <a:r>
              <a:rPr lang="en-IN" sz="1200" dirty="0"/>
              <a:t> &gt; 0" class="list"&gt;</a:t>
            </a:r>
          </a:p>
          <a:p>
            <a:pPr marL="1431925"/>
            <a:r>
              <a:rPr lang="en-IN" sz="1200" dirty="0"/>
              <a:t>            &lt;li *</a:t>
            </a:r>
            <a:r>
              <a:rPr lang="en-IN" sz="1200" dirty="0" err="1"/>
              <a:t>ngFor</a:t>
            </a:r>
            <a:r>
              <a:rPr lang="en-IN" sz="1200" dirty="0"/>
              <a:t>="let item of items" class="list-item"&gt;</a:t>
            </a:r>
          </a:p>
          <a:p>
            <a:pPr marL="1431925"/>
            <a:r>
              <a:rPr lang="en-IN" sz="1200" dirty="0"/>
              <a:t>                {{ item }}</a:t>
            </a:r>
          </a:p>
          <a:p>
            <a:pPr marL="1431925"/>
            <a:r>
              <a:rPr lang="en-IN" sz="1200" dirty="0"/>
              <a:t>            &lt;/li&gt;</a:t>
            </a:r>
          </a:p>
          <a:p>
            <a:pPr marL="1431925"/>
            <a:r>
              <a:rPr lang="en-IN" sz="1200" dirty="0"/>
              <a:t>        &lt;/</a:t>
            </a:r>
            <a:r>
              <a:rPr lang="en-IN" sz="1200" dirty="0" err="1"/>
              <a:t>ul</a:t>
            </a:r>
            <a:r>
              <a:rPr lang="en-IN" sz="1200" dirty="0"/>
              <a:t>&gt;</a:t>
            </a:r>
          </a:p>
          <a:p>
            <a:pPr marL="1431925"/>
            <a:endParaRPr lang="en-IN" sz="1200" dirty="0"/>
          </a:p>
          <a:p>
            <a:pPr marL="1431925"/>
            <a:r>
              <a:rPr lang="en-IN" sz="1200" dirty="0"/>
              <a:t>        &lt;div [</a:t>
            </a:r>
            <a:r>
              <a:rPr lang="en-IN" sz="1200" dirty="0" err="1"/>
              <a:t>ngSwitch</a:t>
            </a:r>
            <a:r>
              <a:rPr lang="en-IN" sz="1200" dirty="0"/>
              <a:t>]="</a:t>
            </a:r>
            <a:r>
              <a:rPr lang="en-IN" sz="1200" dirty="0" err="1"/>
              <a:t>color</a:t>
            </a:r>
            <a:r>
              <a:rPr lang="en-IN" sz="1200" dirty="0"/>
              <a:t>" class="</a:t>
            </a:r>
            <a:r>
              <a:rPr lang="en-IN" sz="1200" dirty="0" err="1"/>
              <a:t>color</a:t>
            </a:r>
            <a:r>
              <a:rPr lang="en-IN" sz="1200" dirty="0"/>
              <a:t>-switch"&gt;</a:t>
            </a:r>
          </a:p>
          <a:p>
            <a:pPr marL="1431925"/>
            <a:r>
              <a:rPr lang="en-IN" sz="1200" dirty="0"/>
              <a:t>            &lt;p *</a:t>
            </a:r>
            <a:r>
              <a:rPr lang="en-IN" sz="1200" dirty="0" err="1"/>
              <a:t>ngSwitchCase</a:t>
            </a:r>
            <a:r>
              <a:rPr lang="en-IN" sz="1200" dirty="0"/>
              <a:t>="'red'" class="</a:t>
            </a:r>
            <a:r>
              <a:rPr lang="en-IN" sz="1200" dirty="0" err="1"/>
              <a:t>color</a:t>
            </a:r>
            <a:r>
              <a:rPr lang="en-IN" sz="1200" dirty="0"/>
              <a:t>-message"&gt;Red </a:t>
            </a:r>
            <a:r>
              <a:rPr lang="en-IN" sz="1200" dirty="0" err="1"/>
              <a:t>color</a:t>
            </a:r>
            <a:r>
              <a:rPr lang="en-IN" sz="1200" dirty="0"/>
              <a:t> selected&lt;/p&gt;</a:t>
            </a:r>
          </a:p>
          <a:p>
            <a:pPr marL="1431925"/>
            <a:r>
              <a:rPr lang="en-IN" sz="1200" dirty="0"/>
              <a:t>            &lt;p *</a:t>
            </a:r>
            <a:r>
              <a:rPr lang="en-IN" sz="1200" dirty="0" err="1"/>
              <a:t>ngSwitchCase</a:t>
            </a:r>
            <a:r>
              <a:rPr lang="en-IN" sz="1200" dirty="0"/>
              <a:t>="'blue'" class="</a:t>
            </a:r>
            <a:r>
              <a:rPr lang="en-IN" sz="1200" dirty="0" err="1"/>
              <a:t>color</a:t>
            </a:r>
            <a:r>
              <a:rPr lang="en-IN" sz="1200" dirty="0"/>
              <a:t>-message"&gt;Blue </a:t>
            </a:r>
            <a:r>
              <a:rPr lang="en-IN" sz="1200" dirty="0" err="1"/>
              <a:t>color</a:t>
            </a:r>
            <a:r>
              <a:rPr lang="en-IN" sz="1200" dirty="0"/>
              <a:t> selected&lt;/p&gt;</a:t>
            </a:r>
          </a:p>
          <a:p>
            <a:pPr marL="1431925"/>
            <a:r>
              <a:rPr lang="en-IN" sz="1200" dirty="0"/>
              <a:t>            &lt;p *</a:t>
            </a:r>
            <a:r>
              <a:rPr lang="en-IN" sz="1200" dirty="0" err="1"/>
              <a:t>ngSwitchCase</a:t>
            </a:r>
            <a:r>
              <a:rPr lang="en-IN" sz="1200" dirty="0"/>
              <a:t>="'green'" class="</a:t>
            </a:r>
            <a:r>
              <a:rPr lang="en-IN" sz="1200" dirty="0" err="1"/>
              <a:t>color</a:t>
            </a:r>
            <a:r>
              <a:rPr lang="en-IN" sz="1200" dirty="0"/>
              <a:t>-message"&gt;Green </a:t>
            </a:r>
            <a:r>
              <a:rPr lang="en-IN" sz="1200" dirty="0" err="1"/>
              <a:t>color</a:t>
            </a:r>
            <a:r>
              <a:rPr lang="en-IN" sz="1200" dirty="0"/>
              <a:t> selected&lt;/p&gt;</a:t>
            </a:r>
          </a:p>
          <a:p>
            <a:pPr marL="1431925"/>
            <a:r>
              <a:rPr lang="en-IN" sz="1200" dirty="0"/>
              <a:t>            &lt;p *</a:t>
            </a:r>
            <a:r>
              <a:rPr lang="en-IN" sz="1200" dirty="0" err="1"/>
              <a:t>ngSwitchDefault</a:t>
            </a:r>
            <a:r>
              <a:rPr lang="en-IN" sz="1200" dirty="0"/>
              <a:t> class="</a:t>
            </a:r>
            <a:r>
              <a:rPr lang="en-IN" sz="1200" dirty="0" err="1"/>
              <a:t>color</a:t>
            </a:r>
            <a:r>
              <a:rPr lang="en-IN" sz="1200" dirty="0"/>
              <a:t>-message"&gt;Please select a </a:t>
            </a:r>
            <a:r>
              <a:rPr lang="en-IN" sz="1200" dirty="0" err="1"/>
              <a:t>color</a:t>
            </a:r>
            <a:r>
              <a:rPr lang="en-IN" sz="1200" dirty="0"/>
              <a:t>&lt;/p&gt;</a:t>
            </a:r>
          </a:p>
          <a:p>
            <a:pPr marL="1431925"/>
            <a:r>
              <a:rPr lang="en-IN" sz="1200" dirty="0"/>
              <a:t>        &lt;/div&gt;</a:t>
            </a:r>
          </a:p>
          <a:p>
            <a:pPr marL="1431925"/>
            <a:r>
              <a:rPr lang="en-IN" sz="1200" dirty="0"/>
              <a:t>    &lt;/div</a:t>
            </a:r>
            <a:r>
              <a:rPr lang="en-IN" sz="1600" dirty="0"/>
              <a:t>&gt;</a:t>
            </a:r>
          </a:p>
          <a:p>
            <a:pPr marL="1431925"/>
            <a:r>
              <a:rPr lang="en-IN" dirty="0"/>
              <a:t>&lt;/div&gt;</a:t>
            </a:r>
          </a:p>
        </p:txBody>
      </p:sp>
    </p:spTree>
    <p:extLst>
      <p:ext uri="{BB962C8B-B14F-4D97-AF65-F5344CB8AC3E}">
        <p14:creationId xmlns:p14="http://schemas.microsoft.com/office/powerpoint/2010/main" val="486815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Lightbox">
            <a:extLst>
              <a:ext uri="{FF2B5EF4-FFF2-40B4-BE49-F238E27FC236}">
                <a16:creationId xmlns:a16="http://schemas.microsoft.com/office/drawing/2014/main" id="{2B0A44BB-D156-74E0-5AE0-E83AA41A3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702" y="974785"/>
            <a:ext cx="5331126" cy="35023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3106F1B-BC85-CDEA-C31C-0D8B03DD4AD6}"/>
              </a:ext>
            </a:extLst>
          </p:cNvPr>
          <p:cNvSpPr txBox="1"/>
          <p:nvPr/>
        </p:nvSpPr>
        <p:spPr>
          <a:xfrm>
            <a:off x="767750" y="367717"/>
            <a:ext cx="2743200"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OUTPUT</a:t>
            </a:r>
            <a:r>
              <a:rPr lang="en-US" dirty="0"/>
              <a:t>:</a:t>
            </a:r>
            <a:endParaRPr lang="en-IN" dirty="0"/>
          </a:p>
        </p:txBody>
      </p:sp>
    </p:spTree>
    <p:extLst>
      <p:ext uri="{BB962C8B-B14F-4D97-AF65-F5344CB8AC3E}">
        <p14:creationId xmlns:p14="http://schemas.microsoft.com/office/powerpoint/2010/main" val="4128124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0B72BC-18BC-F87F-E4D9-5330579BCD42}"/>
              </a:ext>
            </a:extLst>
          </p:cNvPr>
          <p:cNvSpPr txBox="1"/>
          <p:nvPr/>
        </p:nvSpPr>
        <p:spPr>
          <a:xfrm>
            <a:off x="1871934" y="1827971"/>
            <a:ext cx="5960852" cy="1107996"/>
          </a:xfrm>
          <a:prstGeom prst="rect">
            <a:avLst/>
          </a:prstGeom>
          <a:noFill/>
        </p:spPr>
        <p:txBody>
          <a:bodyPr wrap="square" rtlCol="0">
            <a:spAutoFit/>
          </a:bodyPr>
          <a:lstStyle/>
          <a:p>
            <a:r>
              <a:rPr lang="en-US" sz="6600" dirty="0">
                <a:solidFill>
                  <a:schemeClr val="tx1"/>
                </a:solidFill>
                <a:latin typeface="Times New Roman" panose="02020603050405020304" pitchFamily="18" charset="0"/>
                <a:cs typeface="Times New Roman" panose="02020603050405020304" pitchFamily="18" charset="0"/>
              </a:rPr>
              <a:t>THANK YOU</a:t>
            </a:r>
            <a:endParaRPr lang="en-IN" sz="6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835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9" name="TextBox 8">
            <a:extLst>
              <a:ext uri="{FF2B5EF4-FFF2-40B4-BE49-F238E27FC236}">
                <a16:creationId xmlns:a16="http://schemas.microsoft.com/office/drawing/2014/main" id="{FB660DF6-F6B7-4307-9CFA-DAC610934500}"/>
              </a:ext>
            </a:extLst>
          </p:cNvPr>
          <p:cNvSpPr txBox="1"/>
          <p:nvPr/>
        </p:nvSpPr>
        <p:spPr>
          <a:xfrm>
            <a:off x="487392" y="416214"/>
            <a:ext cx="8087265" cy="4001095"/>
          </a:xfrm>
          <a:prstGeom prst="rect">
            <a:avLst/>
          </a:prstGeom>
          <a:noFill/>
        </p:spPr>
        <p:txBody>
          <a:bodyPr wrap="square">
            <a:spAutoFit/>
          </a:bodyPr>
          <a:lstStyle/>
          <a:p>
            <a:pPr algn="just" fontAlgn="base"/>
            <a:r>
              <a:rPr lang="en-IN" sz="2400" b="1" dirty="0">
                <a:solidFill>
                  <a:schemeClr val="tx1"/>
                </a:solidFill>
                <a:latin typeface="Times New Roman" panose="02020603050405020304" pitchFamily="18" charset="0"/>
                <a:cs typeface="Times New Roman" panose="02020603050405020304" pitchFamily="18" charset="0"/>
              </a:rPr>
              <a:t>Built-in directives in Angular</a:t>
            </a:r>
          </a:p>
          <a:p>
            <a:pPr algn="just" rtl="0" fontAlgn="base">
              <a:lnSpc>
                <a:spcPct val="150000"/>
              </a:lnSpc>
            </a:pPr>
            <a:endParaRPr lang="en-US" sz="1600" dirty="0">
              <a:latin typeface="Times New Roman" panose="02020603050405020304" pitchFamily="18" charset="0"/>
              <a:cs typeface="Times New Roman" panose="02020603050405020304" pitchFamily="18" charset="0"/>
            </a:endParaRPr>
          </a:p>
          <a:p>
            <a:pPr algn="just" rtl="0" fontAlgn="base">
              <a:lnSpc>
                <a:spcPct val="150000"/>
              </a:lnSpc>
            </a:pPr>
            <a:r>
              <a:rPr lang="en-US" sz="1600" dirty="0">
                <a:latin typeface="Times New Roman" panose="02020603050405020304" pitchFamily="18" charset="0"/>
                <a:cs typeface="Times New Roman" panose="02020603050405020304" pitchFamily="18" charset="0"/>
              </a:rPr>
              <a:t>Directives are markers in the Document Object Model(DOM). Directives can be used with any controller or HTML tag which will tell the compiler what exact operation or behavior is expected. There are some directives present that are predefined but if a developer wants he can create new directives (custom-directive).</a:t>
            </a:r>
          </a:p>
          <a:p>
            <a:pPr algn="just" rtl="0" fontAlgn="base">
              <a:lnSpc>
                <a:spcPct val="150000"/>
              </a:lnSpc>
            </a:pPr>
            <a:r>
              <a:rPr lang="en-US" sz="1600" dirty="0">
                <a:latin typeface="Times New Roman" panose="02020603050405020304" pitchFamily="18" charset="0"/>
                <a:cs typeface="Times New Roman" panose="02020603050405020304" pitchFamily="18" charset="0"/>
              </a:rPr>
              <a:t>There are basically 3 types of directives and each type has some built-in directives</a:t>
            </a:r>
          </a:p>
          <a:p>
            <a:pPr algn="just" fontAlgn="base">
              <a:lnSpc>
                <a:spcPct val="150000"/>
              </a:lnSpc>
              <a:buFont typeface="Arial" panose="020B0604020202020204" pitchFamily="34" charset="0"/>
              <a:buChar char="•"/>
            </a:pPr>
            <a:r>
              <a:rPr lang="fr-FR" sz="1600" dirty="0">
                <a:latin typeface="Times New Roman" panose="02020603050405020304" pitchFamily="18" charset="0"/>
                <a:cs typeface="Times New Roman" panose="02020603050405020304" pitchFamily="18" charset="0"/>
              </a:rPr>
              <a:t>1. Component Directives</a:t>
            </a:r>
          </a:p>
          <a:p>
            <a:pPr algn="just" fontAlgn="base">
              <a:lnSpc>
                <a:spcPct val="150000"/>
              </a:lnSpc>
              <a:buFont typeface="Arial" panose="020B0604020202020204" pitchFamily="34" charset="0"/>
              <a:buChar char="•"/>
            </a:pPr>
            <a:r>
              <a:rPr lang="fr-FR" sz="1600" dirty="0">
                <a:latin typeface="Times New Roman" panose="02020603050405020304" pitchFamily="18" charset="0"/>
                <a:cs typeface="Times New Roman" panose="02020603050405020304" pitchFamily="18" charset="0"/>
              </a:rPr>
              <a:t>2. </a:t>
            </a:r>
            <a:r>
              <a:rPr lang="fr-FR" sz="1600" dirty="0" err="1">
                <a:latin typeface="Times New Roman" panose="02020603050405020304" pitchFamily="18" charset="0"/>
                <a:cs typeface="Times New Roman" panose="02020603050405020304" pitchFamily="18" charset="0"/>
              </a:rPr>
              <a:t>Attribute</a:t>
            </a:r>
            <a:r>
              <a:rPr lang="fr-FR" sz="1600" dirty="0">
                <a:latin typeface="Times New Roman" panose="02020603050405020304" pitchFamily="18" charset="0"/>
                <a:cs typeface="Times New Roman" panose="02020603050405020304" pitchFamily="18" charset="0"/>
              </a:rPr>
              <a:t> Directives</a:t>
            </a:r>
          </a:p>
          <a:p>
            <a:pPr algn="just" fontAlgn="base">
              <a:lnSpc>
                <a:spcPct val="150000"/>
              </a:lnSpc>
              <a:buFont typeface="Arial" panose="020B0604020202020204" pitchFamily="34" charset="0"/>
              <a:buChar char="•"/>
            </a:pPr>
            <a:r>
              <a:rPr lang="fr-FR" sz="1600" dirty="0">
                <a:latin typeface="Times New Roman" panose="02020603050405020304" pitchFamily="18" charset="0"/>
                <a:cs typeface="Times New Roman" panose="02020603050405020304" pitchFamily="18" charset="0"/>
              </a:rPr>
              <a:t>3. Structural Directives</a:t>
            </a:r>
          </a:p>
          <a:p>
            <a:pPr algn="l" rtl="0" fontAlgn="base"/>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C27EBFA-29C0-330F-812B-C1FD1BB61243}"/>
              </a:ext>
            </a:extLst>
          </p:cNvPr>
          <p:cNvSpPr txBox="1"/>
          <p:nvPr/>
        </p:nvSpPr>
        <p:spPr>
          <a:xfrm>
            <a:off x="409755" y="472655"/>
            <a:ext cx="8035505" cy="2954655"/>
          </a:xfrm>
          <a:prstGeom prst="rect">
            <a:avLst/>
          </a:prstGeom>
          <a:noFill/>
        </p:spPr>
        <p:txBody>
          <a:bodyPr wrap="square">
            <a:spAutoFit/>
          </a:bodyPr>
          <a:lstStyle/>
          <a:p>
            <a:pPr algn="just" fontAlgn="base"/>
            <a:r>
              <a:rPr lang="en-US" sz="2000" b="1" dirty="0">
                <a:solidFill>
                  <a:schemeClr val="tx1"/>
                </a:solidFill>
                <a:latin typeface="Times New Roman" panose="02020603050405020304" pitchFamily="18" charset="0"/>
                <a:cs typeface="Times New Roman" panose="02020603050405020304" pitchFamily="18" charset="0"/>
              </a:rPr>
              <a:t>1. Component Directives</a:t>
            </a:r>
          </a:p>
          <a:p>
            <a:pPr algn="just" rtl="0" fontAlgn="base">
              <a:lnSpc>
                <a:spcPct val="150000"/>
              </a:lnSpc>
            </a:pPr>
            <a:r>
              <a:rPr lang="en-US" sz="1600" dirty="0">
                <a:latin typeface="Times New Roman" panose="02020603050405020304" pitchFamily="18" charset="0"/>
                <a:cs typeface="Times New Roman" panose="02020603050405020304" pitchFamily="18" charset="0"/>
              </a:rPr>
              <a:t>Components are directives with templates. They are the building blocks of Angular applications, encapsulating both the UI (User Interface) and the behavior of a part of the application. Components are used to create reusable and modular UI elements. They are declared using the @Component decorator and typically have a corresponding HTML template.</a:t>
            </a:r>
          </a:p>
          <a:p>
            <a:pPr algn="just" rtl="0" fontAlgn="base">
              <a:lnSpc>
                <a:spcPct val="150000"/>
              </a:lnSpc>
            </a:pPr>
            <a:r>
              <a:rPr lang="en-US" sz="1600" b="1" dirty="0">
                <a:solidFill>
                  <a:schemeClr val="tx1"/>
                </a:solidFill>
                <a:latin typeface="Times New Roman" panose="02020603050405020304" pitchFamily="18" charset="0"/>
                <a:cs typeface="Times New Roman" panose="02020603050405020304" pitchFamily="18" charset="0"/>
              </a:rPr>
              <a:t>Syntax</a:t>
            </a:r>
            <a:r>
              <a:rPr lang="en-US" sz="1600" dirty="0">
                <a:latin typeface="Times New Roman" panose="02020603050405020304" pitchFamily="18" charset="0"/>
                <a:cs typeface="Times New Roman" panose="02020603050405020304" pitchFamily="18" charset="0"/>
              </a:rPr>
              <a:t>: In the component below, we have used the @Component here to define a component.</a:t>
            </a:r>
          </a:p>
          <a:p>
            <a:pPr algn="l" rtl="0" fontAlgn="base"/>
            <a:endParaRPr lang="en-US" sz="1600" dirty="0">
              <a:latin typeface="Times New Roman" panose="02020603050405020304" pitchFamily="18" charset="0"/>
              <a:cs typeface="Times New Roman" panose="02020603050405020304" pitchFamily="18" charset="0"/>
            </a:endParaRPr>
          </a:p>
          <a:p>
            <a:pPr algn="l" rtl="0" fontAlgn="base"/>
            <a:r>
              <a:rPr lang="en-US" sz="1600" dirty="0">
                <a:latin typeface="Times New Roman" panose="02020603050405020304" pitchFamily="18" charset="0"/>
                <a:cs typeface="Times New Roman" panose="02020603050405020304" pitchFamily="18" charset="0"/>
              </a:rPr>
              <a:t>Ex:</a:t>
            </a:r>
          </a:p>
          <a:p>
            <a:pPr algn="l" rtl="0" fontAlgn="base"/>
            <a:endParaRPr lang="en-US" dirty="0"/>
          </a:p>
        </p:txBody>
      </p:sp>
      <p:sp>
        <p:nvSpPr>
          <p:cNvPr id="9" name="Rectangle 1">
            <a:extLst>
              <a:ext uri="{FF2B5EF4-FFF2-40B4-BE49-F238E27FC236}">
                <a16:creationId xmlns:a16="http://schemas.microsoft.com/office/drawing/2014/main" id="{61C9C647-57D8-5C2C-67B3-51C9C60D1610}"/>
              </a:ext>
            </a:extLst>
          </p:cNvPr>
          <p:cNvSpPr>
            <a:spLocks noChangeArrowheads="1"/>
          </p:cNvSpPr>
          <p:nvPr/>
        </p:nvSpPr>
        <p:spPr bwMode="auto">
          <a:xfrm>
            <a:off x="1880558" y="2969230"/>
            <a:ext cx="4520242" cy="1771624"/>
          </a:xfrm>
          <a:prstGeom prst="rect">
            <a:avLst/>
          </a:prstGeom>
          <a:solidFill>
            <a:schemeClr val="bg1"/>
          </a:solidFill>
          <a:ln>
            <a:noFill/>
          </a:ln>
          <a:effectLst/>
        </p:spPr>
        <p:txBody>
          <a:bodyPr vert="horz" wrap="squar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 Component } from '@angular/core';</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@Component({</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selector: 'app-root',</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templateUrl</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'./app.component.html',</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export class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AppComponent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89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710EE0-6C32-BF6B-4F84-0175F5E70F56}"/>
              </a:ext>
            </a:extLst>
          </p:cNvPr>
          <p:cNvSpPr txBox="1"/>
          <p:nvPr/>
        </p:nvSpPr>
        <p:spPr>
          <a:xfrm>
            <a:off x="522913" y="437591"/>
            <a:ext cx="7850039" cy="3828227"/>
          </a:xfrm>
          <a:prstGeom prst="rect">
            <a:avLst/>
          </a:prstGeom>
          <a:noFill/>
        </p:spPr>
        <p:txBody>
          <a:bodyPr wrap="square">
            <a:spAutoFit/>
          </a:bodyPr>
          <a:lstStyle/>
          <a:p>
            <a:pPr algn="just" fontAlgn="base">
              <a:lnSpc>
                <a:spcPct val="150000"/>
              </a:lnSpc>
            </a:pPr>
            <a:r>
              <a:rPr lang="en-US" sz="1800" b="1" dirty="0">
                <a:solidFill>
                  <a:schemeClr val="tx1"/>
                </a:solidFill>
                <a:latin typeface="Times New Roman" panose="02020603050405020304" pitchFamily="18" charset="0"/>
                <a:cs typeface="Times New Roman" panose="02020603050405020304" pitchFamily="18" charset="0"/>
              </a:rPr>
              <a:t>2. Attribute Directives</a:t>
            </a:r>
          </a:p>
          <a:p>
            <a:pPr algn="just" rtl="0" fontAlgn="base">
              <a:lnSpc>
                <a:spcPct val="150000"/>
              </a:lnSpc>
            </a:pPr>
            <a:r>
              <a:rPr lang="en-US" sz="1600" dirty="0">
                <a:latin typeface="Times New Roman" panose="02020603050405020304" pitchFamily="18" charset="0"/>
                <a:cs typeface="Times New Roman" panose="02020603050405020304" pitchFamily="18" charset="0"/>
              </a:rPr>
              <a:t>Attribute directives are used to change the appearance or behavior of a DOM element by applying custom attributes. These directives are applied to elements as attributes and are denoted by square brackets. Attribute directives are often used for tasks such as dynamic styling, input validation, or DOM manipulation.</a:t>
            </a:r>
          </a:p>
          <a:p>
            <a:pPr algn="just" rtl="0" fontAlgn="base">
              <a:lnSpc>
                <a:spcPct val="150000"/>
              </a:lnSpc>
            </a:pPr>
            <a:endParaRPr lang="en-US" sz="1600" dirty="0">
              <a:latin typeface="Times New Roman" panose="02020603050405020304" pitchFamily="18" charset="0"/>
              <a:cs typeface="Times New Roman" panose="02020603050405020304" pitchFamily="18" charset="0"/>
            </a:endParaRPr>
          </a:p>
          <a:p>
            <a:pPr algn="just" fontAlgn="base">
              <a:lnSpc>
                <a:spcPct val="150000"/>
              </a:lnSpc>
            </a:pPr>
            <a:r>
              <a:rPr lang="en-US" sz="1600" b="1" dirty="0">
                <a:solidFill>
                  <a:schemeClr val="tx1"/>
                </a:solidFill>
                <a:latin typeface="Times New Roman" panose="02020603050405020304" pitchFamily="18" charset="0"/>
                <a:cs typeface="Times New Roman" panose="02020603050405020304" pitchFamily="18" charset="0"/>
              </a:rPr>
              <a:t>Built-in Attribute Directives:</a:t>
            </a:r>
          </a:p>
          <a:p>
            <a:pPr marL="342900" indent="-342900" algn="just" rtl="0" fontAlgn="base">
              <a:lnSpc>
                <a:spcPct val="150000"/>
              </a:lnSpc>
              <a:buAutoNum type="arabicPeriod"/>
            </a:pPr>
            <a:r>
              <a:rPr lang="en-US" sz="1600" b="1" dirty="0" err="1">
                <a:solidFill>
                  <a:schemeClr val="tx1"/>
                </a:solidFill>
                <a:latin typeface="Times New Roman" panose="02020603050405020304" pitchFamily="18" charset="0"/>
                <a:cs typeface="Times New Roman" panose="02020603050405020304" pitchFamily="18" charset="0"/>
              </a:rPr>
              <a:t>ngClass</a:t>
            </a:r>
            <a:r>
              <a:rPr lang="en-US" sz="1600" dirty="0">
                <a:latin typeface="Times New Roman" panose="02020603050405020304" pitchFamily="18" charset="0"/>
                <a:cs typeface="Times New Roman" panose="02020603050405020304" pitchFamily="18" charset="0"/>
              </a:rPr>
              <a:t> : The </a:t>
            </a:r>
            <a:r>
              <a:rPr lang="en-US" sz="1600" dirty="0" err="1">
                <a:latin typeface="Times New Roman" panose="02020603050405020304" pitchFamily="18" charset="0"/>
                <a:cs typeface="Times New Roman" panose="02020603050405020304" pitchFamily="18" charset="0"/>
              </a:rPr>
              <a:t>NgClass</a:t>
            </a:r>
            <a:r>
              <a:rPr lang="en-US" sz="1600" dirty="0">
                <a:latin typeface="Times New Roman" panose="02020603050405020304" pitchFamily="18" charset="0"/>
                <a:cs typeface="Times New Roman" panose="02020603050405020304" pitchFamily="18" charset="0"/>
              </a:rPr>
              <a:t> directive allows us to conditionally apply CSS classes to HTML elements.</a:t>
            </a:r>
          </a:p>
          <a:p>
            <a:pPr algn="just" rtl="0" fontAlgn="base">
              <a:lnSpc>
                <a:spcPct val="150000"/>
              </a:lnSpc>
            </a:pPr>
            <a:r>
              <a:rPr lang="en-IN" sz="1800" b="1" dirty="0">
                <a:solidFill>
                  <a:schemeClr val="tx1"/>
                </a:solidFill>
                <a:latin typeface="Times New Roman" panose="02020603050405020304" pitchFamily="18" charset="0"/>
                <a:cs typeface="Times New Roman" panose="02020603050405020304" pitchFamily="18" charset="0"/>
              </a:rPr>
              <a:t>Syntax:</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CF3D4457-9087-3CF8-3509-137173B17646}"/>
              </a:ext>
            </a:extLst>
          </p:cNvPr>
          <p:cNvSpPr>
            <a:spLocks noChangeArrowheads="1"/>
          </p:cNvSpPr>
          <p:nvPr/>
        </p:nvSpPr>
        <p:spPr bwMode="auto">
          <a:xfrm>
            <a:off x="1882590" y="3919170"/>
            <a:ext cx="4009250" cy="786739"/>
          </a:xfrm>
          <a:prstGeom prst="rect">
            <a:avLst/>
          </a:prstGeom>
          <a:solidFill>
            <a:schemeClr val="bg1"/>
          </a:solidFill>
          <a:ln>
            <a:noFill/>
          </a:ln>
          <a:effectLst/>
        </p:spPr>
        <p:txBody>
          <a:bodyPr vert="horz" wrap="square" lIns="0" tIns="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&lt;div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ngClass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]="{'class-name': condition}"&gt;</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 Content here --&gt;</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&lt;/div&gt;</a:t>
            </a: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6749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4624948-F0FA-FB39-8146-114A480D54C7}"/>
              </a:ext>
            </a:extLst>
          </p:cNvPr>
          <p:cNvSpPr>
            <a:spLocks noChangeArrowheads="1"/>
          </p:cNvSpPr>
          <p:nvPr/>
        </p:nvSpPr>
        <p:spPr bwMode="auto">
          <a:xfrm>
            <a:off x="819508" y="2979461"/>
            <a:ext cx="7504983" cy="1371514"/>
          </a:xfrm>
          <a:prstGeom prst="rect">
            <a:avLst/>
          </a:prstGeom>
          <a:solidFill>
            <a:schemeClr val="bg1"/>
          </a:solidFill>
          <a:ln>
            <a:noFill/>
          </a:ln>
          <a:effectLst/>
        </p:spPr>
        <p:txBody>
          <a:bodyPr vert="horz" wrap="square" lIns="0" tIns="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Times New Roman" panose="02020603050405020304" pitchFamily="18" charset="0"/>
                <a:cs typeface="Times New Roman" panose="02020603050405020304" pitchFamily="18" charset="0"/>
              </a:rPr>
              <a:t>3. </a:t>
            </a:r>
            <a:r>
              <a:rPr lang="en-US" altLang="en-US" sz="1800" b="1" dirty="0" err="1">
                <a:latin typeface="Times New Roman" panose="02020603050405020304" pitchFamily="18" charset="0"/>
                <a:cs typeface="Times New Roman" panose="02020603050405020304" pitchFamily="18" charset="0"/>
              </a:rPr>
              <a:t>ngModel</a:t>
            </a:r>
            <a:r>
              <a:rPr lang="en-US" altLang="en-US" sz="18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The </a:t>
            </a:r>
            <a:r>
              <a:rPr lang="en-US" altLang="en-US" sz="1600" dirty="0" err="1">
                <a:latin typeface="Times New Roman" panose="02020603050405020304" pitchFamily="18" charset="0"/>
                <a:cs typeface="Times New Roman" panose="02020603050405020304" pitchFamily="18" charset="0"/>
              </a:rPr>
              <a:t>NgModel</a:t>
            </a:r>
            <a:r>
              <a:rPr lang="en-US" altLang="en-US" sz="1600" dirty="0">
                <a:latin typeface="Times New Roman" panose="02020603050405020304" pitchFamily="18" charset="0"/>
                <a:cs typeface="Times New Roman" panose="02020603050405020304" pitchFamily="18" charset="0"/>
              </a:rPr>
              <a:t> directive provides two-way data binding for form elements, syncing data between the model and the view.</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latin typeface="Times New Roman" panose="02020603050405020304" pitchFamily="18" charset="0"/>
                <a:cs typeface="Times New Roman" panose="02020603050405020304" pitchFamily="18" charset="0"/>
              </a:rPr>
              <a:t>Syntax</a:t>
            </a:r>
            <a:r>
              <a:rPr lang="en-US" altLang="en-US" sz="18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cs typeface="Times New Roman" panose="02020603050405020304" pitchFamily="18" charset="0"/>
              </a:rPr>
              <a:t>&lt;input [(</a:t>
            </a:r>
            <a:r>
              <a:rPr lang="en-US" altLang="en-US" sz="1600" dirty="0" err="1">
                <a:latin typeface="Times New Roman" panose="02020603050405020304" pitchFamily="18" charset="0"/>
                <a:cs typeface="Times New Roman" panose="02020603050405020304" pitchFamily="18" charset="0"/>
              </a:rPr>
              <a:t>ngModel</a:t>
            </a:r>
            <a:r>
              <a:rPr lang="en-US" altLang="en-US" sz="1600" dirty="0">
                <a:latin typeface="Times New Roman" panose="02020603050405020304" pitchFamily="18" charset="0"/>
                <a:cs typeface="Times New Roman" panose="02020603050405020304" pitchFamily="18" charset="0"/>
              </a:rPr>
              <a:t>)]="property"&gt; </a:t>
            </a:r>
          </a:p>
        </p:txBody>
      </p:sp>
      <p:sp>
        <p:nvSpPr>
          <p:cNvPr id="6" name="TextBox 5">
            <a:extLst>
              <a:ext uri="{FF2B5EF4-FFF2-40B4-BE49-F238E27FC236}">
                <a16:creationId xmlns:a16="http://schemas.microsoft.com/office/drawing/2014/main" id="{209F4AEC-8C0C-8207-90F1-9DFDFCE4BBB3}"/>
              </a:ext>
            </a:extLst>
          </p:cNvPr>
          <p:cNvSpPr txBox="1"/>
          <p:nvPr/>
        </p:nvSpPr>
        <p:spPr>
          <a:xfrm>
            <a:off x="793628" y="792525"/>
            <a:ext cx="7289323" cy="190821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Times New Roman" panose="02020603050405020304" pitchFamily="18" charset="0"/>
                <a:cs typeface="Times New Roman" panose="02020603050405020304" pitchFamily="18" charset="0"/>
              </a:rPr>
              <a:t>2.</a:t>
            </a:r>
            <a:r>
              <a:rPr lang="en-US" altLang="en-US" sz="1600" b="1" dirty="0">
                <a:latin typeface="Times New Roman" panose="02020603050405020304" pitchFamily="18" charset="0"/>
                <a:cs typeface="Times New Roman" panose="02020603050405020304" pitchFamily="18" charset="0"/>
              </a:rPr>
              <a:t> </a:t>
            </a:r>
            <a:r>
              <a:rPr lang="en-US" altLang="en-US" sz="1800" b="1" dirty="0" err="1">
                <a:solidFill>
                  <a:schemeClr val="tx1"/>
                </a:solidFill>
                <a:latin typeface="Times New Roman" panose="02020603050405020304" pitchFamily="18" charset="0"/>
                <a:cs typeface="Times New Roman" panose="02020603050405020304" pitchFamily="18" charset="0"/>
              </a:rPr>
              <a:t>ngStyle</a:t>
            </a:r>
            <a:r>
              <a:rPr lang="en-US" altLang="en-US" sz="14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The </a:t>
            </a:r>
            <a:r>
              <a:rPr lang="en-US" altLang="en-US" sz="1600" dirty="0" err="1">
                <a:latin typeface="Times New Roman" panose="02020603050405020304" pitchFamily="18" charset="0"/>
                <a:cs typeface="Times New Roman" panose="02020603050405020304" pitchFamily="18" charset="0"/>
              </a:rPr>
              <a:t>NgStyle</a:t>
            </a:r>
            <a:r>
              <a:rPr lang="en-US" altLang="en-US" sz="1600" dirty="0">
                <a:latin typeface="Times New Roman" panose="02020603050405020304" pitchFamily="18" charset="0"/>
                <a:cs typeface="Times New Roman" panose="02020603050405020304" pitchFamily="18" charset="0"/>
              </a:rPr>
              <a:t> directive enables you to conditionally apply inline styles to HTML elements</a:t>
            </a:r>
            <a:r>
              <a:rPr lang="en-US" altLang="en-US" sz="14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latin typeface="Times New Roman" panose="02020603050405020304" pitchFamily="18" charset="0"/>
                <a:cs typeface="Times New Roman" panose="02020603050405020304" pitchFamily="18"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cs typeface="Times New Roman" panose="02020603050405020304" pitchFamily="18" charset="0"/>
              </a:rPr>
              <a:t>&lt;div [</a:t>
            </a:r>
            <a:r>
              <a:rPr lang="en-US" altLang="en-US" sz="1600" dirty="0" err="1">
                <a:latin typeface="Times New Roman" panose="02020603050405020304" pitchFamily="18" charset="0"/>
                <a:cs typeface="Times New Roman" panose="02020603050405020304" pitchFamily="18" charset="0"/>
              </a:rPr>
              <a:t>ngStyle</a:t>
            </a:r>
            <a:r>
              <a:rPr lang="en-US" altLang="en-US" sz="1600" dirty="0">
                <a:latin typeface="Times New Roman" panose="02020603050405020304" pitchFamily="18" charset="0"/>
                <a:cs typeface="Times New Roman" panose="02020603050405020304" pitchFamily="18" charset="0"/>
              </a:rPr>
              <a:t>]="{'property': 'value'}"&gt;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 Content here --&gt;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&lt;/div&gt;</a:t>
            </a:r>
          </a:p>
        </p:txBody>
      </p:sp>
    </p:spTree>
    <p:extLst>
      <p:ext uri="{BB962C8B-B14F-4D97-AF65-F5344CB8AC3E}">
        <p14:creationId xmlns:p14="http://schemas.microsoft.com/office/powerpoint/2010/main" val="1502672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203E3A-5684-D545-C183-DA7AE6DE205C}"/>
              </a:ext>
            </a:extLst>
          </p:cNvPr>
          <p:cNvSpPr txBox="1"/>
          <p:nvPr/>
        </p:nvSpPr>
        <p:spPr>
          <a:xfrm>
            <a:off x="1000664" y="186481"/>
            <a:ext cx="7263442" cy="4770537"/>
          </a:xfrm>
          <a:prstGeom prst="rect">
            <a:avLst/>
          </a:prstGeom>
          <a:noFill/>
        </p:spPr>
        <p:txBody>
          <a:bodyPr wrap="square">
            <a:spAutoFit/>
          </a:bodyPr>
          <a:lstStyle/>
          <a:p>
            <a:pPr algn="just"/>
            <a:r>
              <a:rPr lang="en-IN" sz="1600" b="1" dirty="0">
                <a:solidFill>
                  <a:schemeClr val="tx1"/>
                </a:solidFill>
                <a:latin typeface="Times New Roman" panose="02020603050405020304" pitchFamily="18" charset="0"/>
                <a:cs typeface="Times New Roman" panose="02020603050405020304" pitchFamily="18" charset="0"/>
              </a:rPr>
              <a:t>CODE:</a:t>
            </a:r>
          </a:p>
          <a:p>
            <a:pPr algn="just"/>
            <a:r>
              <a:rPr lang="en-IN" sz="1600" dirty="0">
                <a:latin typeface="Times New Roman" panose="02020603050405020304" pitchFamily="18" charset="0"/>
                <a:cs typeface="Times New Roman" panose="02020603050405020304" pitchFamily="18" charset="0"/>
              </a:rPr>
              <a:t>&lt;!-- app.component.html --&gt;</a:t>
            </a:r>
          </a:p>
          <a:p>
            <a:pPr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&lt;div class="container"&gt;</a:t>
            </a:r>
          </a:p>
          <a:p>
            <a:pPr algn="just"/>
            <a:r>
              <a:rPr lang="en-IN" sz="1600" dirty="0">
                <a:latin typeface="Times New Roman" panose="02020603050405020304" pitchFamily="18" charset="0"/>
                <a:cs typeface="Times New Roman" panose="02020603050405020304" pitchFamily="18" charset="0"/>
              </a:rPr>
              <a:t>    &lt;h1 class="title"&gt;</a:t>
            </a:r>
            <a:r>
              <a:rPr lang="en-IN" sz="1600" dirty="0" err="1">
                <a:latin typeface="Times New Roman" panose="02020603050405020304" pitchFamily="18" charset="0"/>
                <a:cs typeface="Times New Roman" panose="02020603050405020304" pitchFamily="18" charset="0"/>
              </a:rPr>
              <a:t>GeeksforGeeks</a:t>
            </a:r>
            <a:r>
              <a:rPr lang="en-IN" sz="1600" dirty="0">
                <a:latin typeface="Times New Roman" panose="02020603050405020304" pitchFamily="18" charset="0"/>
                <a:cs typeface="Times New Roman" panose="02020603050405020304" pitchFamily="18" charset="0"/>
              </a:rPr>
              <a:t>&lt;/h1&gt;</a:t>
            </a:r>
          </a:p>
          <a:p>
            <a:pPr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    &lt;div class="content"&gt;</a:t>
            </a:r>
          </a:p>
          <a:p>
            <a:pPr algn="just"/>
            <a:r>
              <a:rPr lang="en-IN" sz="1600" dirty="0">
                <a:latin typeface="Times New Roman" panose="02020603050405020304" pitchFamily="18" charset="0"/>
                <a:cs typeface="Times New Roman" panose="02020603050405020304" pitchFamily="18" charset="0"/>
              </a:rPr>
              <a:t>        &lt;div [</a:t>
            </a:r>
            <a:r>
              <a:rPr lang="en-IN" sz="1600" dirty="0" err="1">
                <a:latin typeface="Times New Roman" panose="02020603050405020304" pitchFamily="18" charset="0"/>
                <a:cs typeface="Times New Roman" panose="02020603050405020304" pitchFamily="18" charset="0"/>
              </a:rPr>
              <a:t>ngClass</a:t>
            </a:r>
            <a:r>
              <a:rPr lang="en-IN" sz="1600" dirty="0">
                <a:latin typeface="Times New Roman" panose="02020603050405020304" pitchFamily="18" charset="0"/>
                <a:cs typeface="Times New Roman" panose="02020603050405020304" pitchFamily="18" charset="0"/>
              </a:rPr>
              <a:t>]="{'highlight': </a:t>
            </a:r>
            <a:r>
              <a:rPr lang="en-IN" sz="1600" dirty="0" err="1">
                <a:latin typeface="Times New Roman" panose="02020603050405020304" pitchFamily="18" charset="0"/>
                <a:cs typeface="Times New Roman" panose="02020603050405020304" pitchFamily="18" charset="0"/>
              </a:rPr>
              <a:t>isHighlighted</a:t>
            </a:r>
            <a:r>
              <a:rPr lang="en-IN" sz="1600" dirty="0">
                <a:latin typeface="Times New Roman" panose="02020603050405020304" pitchFamily="18" charset="0"/>
                <a:cs typeface="Times New Roman" panose="02020603050405020304" pitchFamily="18" charset="0"/>
              </a:rPr>
              <a:t>, 'italic': </a:t>
            </a:r>
            <a:r>
              <a:rPr lang="en-IN" sz="1600" dirty="0" err="1">
                <a:latin typeface="Times New Roman" panose="02020603050405020304" pitchFamily="18" charset="0"/>
                <a:cs typeface="Times New Roman" panose="02020603050405020304" pitchFamily="18" charset="0"/>
              </a:rPr>
              <a:t>isItalic</a:t>
            </a:r>
            <a:r>
              <a:rPr lang="en-IN" sz="1600" dirty="0">
                <a:latin typeface="Times New Roman" panose="02020603050405020304" pitchFamily="18" charset="0"/>
                <a:cs typeface="Times New Roman" panose="02020603050405020304" pitchFamily="18" charset="0"/>
              </a:rPr>
              <a:t>}"&gt;</a:t>
            </a:r>
          </a:p>
          <a:p>
            <a:pPr algn="just"/>
            <a:r>
              <a:rPr lang="en-IN" sz="1600" dirty="0">
                <a:latin typeface="Times New Roman" panose="02020603050405020304" pitchFamily="18" charset="0"/>
                <a:cs typeface="Times New Roman" panose="02020603050405020304" pitchFamily="18" charset="0"/>
              </a:rPr>
              <a:t>            This </a:t>
            </a:r>
            <a:r>
              <a:rPr lang="en-IN" sz="1600" dirty="0" err="1">
                <a:latin typeface="Times New Roman" panose="02020603050405020304" pitchFamily="18" charset="0"/>
                <a:cs typeface="Times New Roman" panose="02020603050405020304" pitchFamily="18" charset="0"/>
              </a:rPr>
              <a:t>div's</a:t>
            </a:r>
            <a:r>
              <a:rPr lang="en-IN" sz="1600" dirty="0">
                <a:latin typeface="Times New Roman" panose="02020603050405020304" pitchFamily="18" charset="0"/>
                <a:cs typeface="Times New Roman" panose="02020603050405020304" pitchFamily="18" charset="0"/>
              </a:rPr>
              <a:t> classes are dynamically applied based on conditions.</a:t>
            </a:r>
          </a:p>
          <a:p>
            <a:pPr algn="just"/>
            <a:r>
              <a:rPr lang="en-IN" sz="1600" dirty="0">
                <a:latin typeface="Times New Roman" panose="02020603050405020304" pitchFamily="18" charset="0"/>
                <a:cs typeface="Times New Roman" panose="02020603050405020304" pitchFamily="18" charset="0"/>
              </a:rPr>
              <a:t>        &lt;/div&gt;</a:t>
            </a:r>
          </a:p>
          <a:p>
            <a:pPr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        &lt;div [</a:t>
            </a:r>
            <a:r>
              <a:rPr lang="en-IN" sz="1600" dirty="0" err="1">
                <a:latin typeface="Times New Roman" panose="02020603050405020304" pitchFamily="18" charset="0"/>
                <a:cs typeface="Times New Roman" panose="02020603050405020304" pitchFamily="18" charset="0"/>
              </a:rPr>
              <a:t>ngStyle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color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textColor</a:t>
            </a:r>
            <a:r>
              <a:rPr lang="en-IN" sz="1600" dirty="0">
                <a:latin typeface="Times New Roman" panose="02020603050405020304" pitchFamily="18" charset="0"/>
                <a:cs typeface="Times New Roman" panose="02020603050405020304" pitchFamily="18" charset="0"/>
              </a:rPr>
              <a:t>, 'font-size': </a:t>
            </a:r>
            <a:r>
              <a:rPr lang="en-IN" sz="1600" dirty="0" err="1">
                <a:latin typeface="Times New Roman" panose="02020603050405020304" pitchFamily="18" charset="0"/>
                <a:cs typeface="Times New Roman" panose="02020603050405020304" pitchFamily="18" charset="0"/>
              </a:rPr>
              <a:t>fontSize</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px</a:t>
            </a:r>
            <a:r>
              <a:rPr lang="en-IN" sz="1600" dirty="0">
                <a:latin typeface="Times New Roman" panose="02020603050405020304" pitchFamily="18" charset="0"/>
                <a:cs typeface="Times New Roman" panose="02020603050405020304" pitchFamily="18" charset="0"/>
              </a:rPr>
              <a:t>'}"&gt;</a:t>
            </a:r>
          </a:p>
          <a:p>
            <a:pPr algn="just"/>
            <a:r>
              <a:rPr lang="en-IN" sz="1600" dirty="0">
                <a:latin typeface="Times New Roman" panose="02020603050405020304" pitchFamily="18" charset="0"/>
                <a:cs typeface="Times New Roman" panose="02020603050405020304" pitchFamily="18" charset="0"/>
              </a:rPr>
              <a:t>            This </a:t>
            </a:r>
            <a:r>
              <a:rPr lang="en-IN" sz="1600" dirty="0" err="1">
                <a:latin typeface="Times New Roman" panose="02020603050405020304" pitchFamily="18" charset="0"/>
                <a:cs typeface="Times New Roman" panose="02020603050405020304" pitchFamily="18" charset="0"/>
              </a:rPr>
              <a:t>div's</a:t>
            </a:r>
            <a:r>
              <a:rPr lang="en-IN" sz="1600" dirty="0">
                <a:latin typeface="Times New Roman" panose="02020603050405020304" pitchFamily="18" charset="0"/>
                <a:cs typeface="Times New Roman" panose="02020603050405020304" pitchFamily="18" charset="0"/>
              </a:rPr>
              <a:t> styles are dynamically applied based on properties.</a:t>
            </a:r>
          </a:p>
          <a:p>
            <a:pPr algn="just"/>
            <a:r>
              <a:rPr lang="en-IN" sz="1600" dirty="0">
                <a:latin typeface="Times New Roman" panose="02020603050405020304" pitchFamily="18" charset="0"/>
                <a:cs typeface="Times New Roman" panose="02020603050405020304" pitchFamily="18" charset="0"/>
              </a:rPr>
              <a:t>        &lt;/div&gt;</a:t>
            </a:r>
          </a:p>
          <a:p>
            <a:pPr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        &lt;input type="text" [(</a:t>
            </a:r>
            <a:r>
              <a:rPr lang="en-IN" sz="1600" dirty="0" err="1">
                <a:latin typeface="Times New Roman" panose="02020603050405020304" pitchFamily="18" charset="0"/>
                <a:cs typeface="Times New Roman" panose="02020603050405020304" pitchFamily="18" charset="0"/>
              </a:rPr>
              <a:t>ngModel</a:t>
            </a:r>
            <a:r>
              <a:rPr lang="en-IN" sz="1600" dirty="0">
                <a:latin typeface="Times New Roman" panose="02020603050405020304" pitchFamily="18" charset="0"/>
                <a:cs typeface="Times New Roman" panose="02020603050405020304" pitchFamily="18" charset="0"/>
              </a:rPr>
              <a:t>)]="username" class="input-field"&gt;</a:t>
            </a:r>
          </a:p>
          <a:p>
            <a:pPr algn="just"/>
            <a:r>
              <a:rPr lang="en-IN" sz="1600" dirty="0">
                <a:latin typeface="Times New Roman" panose="02020603050405020304" pitchFamily="18" charset="0"/>
                <a:cs typeface="Times New Roman" panose="02020603050405020304" pitchFamily="18" charset="0"/>
              </a:rPr>
              <a:t>        &lt;p class="greeting"&gt;Hello, {{ username }}!&lt;/p&gt;</a:t>
            </a:r>
          </a:p>
          <a:p>
            <a:pPr algn="just"/>
            <a:r>
              <a:rPr lang="en-IN" sz="1600" dirty="0">
                <a:latin typeface="Times New Roman" panose="02020603050405020304" pitchFamily="18" charset="0"/>
                <a:cs typeface="Times New Roman" panose="02020603050405020304" pitchFamily="18" charset="0"/>
              </a:rPr>
              <a:t>    &lt;/div&gt;</a:t>
            </a:r>
          </a:p>
          <a:p>
            <a:pPr algn="just"/>
            <a:r>
              <a:rPr lang="en-IN" sz="1600" dirty="0">
                <a:latin typeface="Times New Roman" panose="02020603050405020304" pitchFamily="18" charset="0"/>
                <a:cs typeface="Times New Roman" panose="02020603050405020304" pitchFamily="18" charset="0"/>
              </a:rPr>
              <a:t>&lt;/div&gt;</a:t>
            </a:r>
          </a:p>
        </p:txBody>
      </p:sp>
    </p:spTree>
    <p:extLst>
      <p:ext uri="{BB962C8B-B14F-4D97-AF65-F5344CB8AC3E}">
        <p14:creationId xmlns:p14="http://schemas.microsoft.com/office/powerpoint/2010/main" val="1335642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AD2799-CDD7-D782-96EB-DB1BED856679}"/>
              </a:ext>
            </a:extLst>
          </p:cNvPr>
          <p:cNvPicPr>
            <a:picLocks noChangeAspect="1"/>
          </p:cNvPicPr>
          <p:nvPr/>
        </p:nvPicPr>
        <p:blipFill>
          <a:blip r:embed="rId2"/>
          <a:stretch>
            <a:fillRect/>
          </a:stretch>
        </p:blipFill>
        <p:spPr>
          <a:xfrm>
            <a:off x="1181819" y="1068776"/>
            <a:ext cx="7004649" cy="3496754"/>
          </a:xfrm>
          <a:prstGeom prst="rect">
            <a:avLst/>
          </a:prstGeom>
        </p:spPr>
      </p:pic>
      <p:sp>
        <p:nvSpPr>
          <p:cNvPr id="4" name="TextBox 3">
            <a:extLst>
              <a:ext uri="{FF2B5EF4-FFF2-40B4-BE49-F238E27FC236}">
                <a16:creationId xmlns:a16="http://schemas.microsoft.com/office/drawing/2014/main" id="{45FB3B60-AD69-0806-9D38-8BB1539EDBD9}"/>
              </a:ext>
            </a:extLst>
          </p:cNvPr>
          <p:cNvSpPr txBox="1"/>
          <p:nvPr/>
        </p:nvSpPr>
        <p:spPr>
          <a:xfrm>
            <a:off x="1078302" y="577970"/>
            <a:ext cx="2009954"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OUTPUT</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5064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D169DA63-8DD5-A9B4-F6B0-62F8F527873E}"/>
              </a:ext>
            </a:extLst>
          </p:cNvPr>
          <p:cNvSpPr>
            <a:spLocks noChangeArrowheads="1"/>
          </p:cNvSpPr>
          <p:nvPr/>
        </p:nvSpPr>
        <p:spPr bwMode="auto">
          <a:xfrm>
            <a:off x="531962" y="307676"/>
            <a:ext cx="7766649" cy="4528148"/>
          </a:xfrm>
          <a:prstGeom prst="rect">
            <a:avLst/>
          </a:prstGeom>
          <a:solidFill>
            <a:schemeClr val="bg1"/>
          </a:solidFill>
          <a:ln>
            <a:noFill/>
          </a:ln>
          <a:effectLst/>
        </p:spPr>
        <p:txBody>
          <a:bodyPr vert="horz" wrap="square" lIns="0" tIns="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en-US" sz="1800" b="1" dirty="0">
                <a:latin typeface="Times New Roman" panose="02020603050405020304" pitchFamily="18" charset="0"/>
                <a:cs typeface="Times New Roman" panose="02020603050405020304" pitchFamily="18" charset="0"/>
              </a:rPr>
              <a:t>3. Structural Directives</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1600" dirty="0">
                <a:latin typeface="Times New Roman" panose="02020603050405020304" pitchFamily="18" charset="0"/>
                <a:cs typeface="Times New Roman" panose="02020603050405020304" pitchFamily="18" charset="0"/>
              </a:rPr>
              <a:t>Structural directives are responsible for manipulating the DOM layout by adding, removing, or manipulating elements based on conditions. They are denoted by an asterisk (*) preceding the directive name and are commonly used to alter the structure of the DOM based on conditions. Examples include , , and </a:t>
            </a:r>
            <a:r>
              <a:rPr lang="en-US" altLang="en-US" sz="1600" dirty="0" err="1">
                <a:latin typeface="Times New Roman" panose="02020603050405020304" pitchFamily="18" charset="0"/>
                <a:cs typeface="Times New Roman" panose="02020603050405020304" pitchFamily="18" charset="0"/>
              </a:rPr>
              <a:t>ngSwitch</a:t>
            </a:r>
            <a:r>
              <a:rPr lang="en-US" altLang="en-US" sz="16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1600" b="1" dirty="0">
                <a:latin typeface="Times New Roman" panose="02020603050405020304" pitchFamily="18" charset="0"/>
                <a:cs typeface="Times New Roman" panose="02020603050405020304" pitchFamily="18" charset="0"/>
              </a:rPr>
              <a:t>Built-in Attribute Directives:</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1800" b="1" dirty="0">
                <a:latin typeface="Times New Roman" panose="02020603050405020304" pitchFamily="18" charset="0"/>
                <a:cs typeface="Times New Roman" panose="02020603050405020304" pitchFamily="18" charset="0"/>
              </a:rPr>
              <a:t>1. </a:t>
            </a:r>
            <a:r>
              <a:rPr lang="en-US" altLang="en-US" sz="1800" b="1" dirty="0" err="1">
                <a:latin typeface="Times New Roman" panose="02020603050405020304" pitchFamily="18" charset="0"/>
                <a:cs typeface="Times New Roman" panose="02020603050405020304" pitchFamily="18" charset="0"/>
              </a:rPr>
              <a:t>ngIf</a:t>
            </a:r>
            <a:r>
              <a:rPr lang="en-US" altLang="en-US" sz="1800" b="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The </a:t>
            </a:r>
            <a:r>
              <a:rPr lang="en-US" altLang="en-US" sz="1600" dirty="0" err="1">
                <a:latin typeface="Times New Roman" panose="02020603050405020304" pitchFamily="18" charset="0"/>
                <a:cs typeface="Times New Roman" panose="02020603050405020304" pitchFamily="18" charset="0"/>
              </a:rPr>
              <a:t>ngIf</a:t>
            </a:r>
            <a:r>
              <a:rPr lang="en-US" altLang="en-US" sz="1600" dirty="0">
                <a:latin typeface="Times New Roman" panose="02020603050405020304" pitchFamily="18" charset="0"/>
                <a:cs typeface="Times New Roman" panose="02020603050405020304" pitchFamily="18" charset="0"/>
              </a:rPr>
              <a:t> directive conditionally includes or removes an element based on a provided expression.</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1600" b="1" dirty="0">
                <a:latin typeface="Times New Roman" panose="02020603050405020304" pitchFamily="18" charset="0"/>
                <a:cs typeface="Times New Roman" panose="02020603050405020304" pitchFamily="18" charset="0"/>
              </a:rPr>
              <a:t>Syntax:</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1600" dirty="0">
                <a:latin typeface="Times New Roman" panose="02020603050405020304" pitchFamily="18" charset="0"/>
                <a:cs typeface="Times New Roman" panose="02020603050405020304" pitchFamily="18" charset="0"/>
              </a:rPr>
              <a:t>&lt;element *</a:t>
            </a:r>
            <a:r>
              <a:rPr lang="en-US" altLang="en-US" sz="1600" dirty="0" err="1">
                <a:latin typeface="Times New Roman" panose="02020603050405020304" pitchFamily="18" charset="0"/>
                <a:cs typeface="Times New Roman" panose="02020603050405020304" pitchFamily="18" charset="0"/>
              </a:rPr>
              <a:t>ngIf</a:t>
            </a:r>
            <a:r>
              <a:rPr lang="en-US" altLang="en-US" sz="1600" dirty="0">
                <a:latin typeface="Times New Roman" panose="02020603050405020304" pitchFamily="18" charset="0"/>
                <a:cs typeface="Times New Roman" panose="02020603050405020304" pitchFamily="18" charset="0"/>
              </a:rPr>
              <a:t>="condition"&gt;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 Content to display when condition is true --&gt;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&lt;/element&gt; </a:t>
            </a:r>
          </a:p>
        </p:txBody>
      </p:sp>
    </p:spTree>
    <p:extLst>
      <p:ext uri="{BB962C8B-B14F-4D97-AF65-F5344CB8AC3E}">
        <p14:creationId xmlns:p14="http://schemas.microsoft.com/office/powerpoint/2010/main" val="3172520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53F7CA8-E74C-707D-E471-683DA29E1F7C}"/>
              </a:ext>
            </a:extLst>
          </p:cNvPr>
          <p:cNvSpPr>
            <a:spLocks noChangeArrowheads="1"/>
          </p:cNvSpPr>
          <p:nvPr/>
        </p:nvSpPr>
        <p:spPr bwMode="auto">
          <a:xfrm>
            <a:off x="385482" y="175438"/>
            <a:ext cx="8113060" cy="4541613"/>
          </a:xfrm>
          <a:prstGeom prst="rect">
            <a:avLst/>
          </a:prstGeom>
          <a:solidFill>
            <a:schemeClr val="bg1"/>
          </a:solidFill>
          <a:ln>
            <a:noFill/>
          </a:ln>
          <a:effectLst/>
        </p:spPr>
        <p:txBody>
          <a:bodyPr vert="horz" wrap="square" lIns="0" tIns="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latin typeface="Times New Roman" panose="02020603050405020304" pitchFamily="18" charset="0"/>
                <a:cs typeface="Times New Roman" panose="02020603050405020304" pitchFamily="18" charset="0"/>
              </a:rPr>
              <a:t>2. </a:t>
            </a:r>
            <a:r>
              <a:rPr lang="en-US" altLang="en-US" sz="1800" b="1" dirty="0" err="1">
                <a:latin typeface="Times New Roman" panose="02020603050405020304" pitchFamily="18" charset="0"/>
                <a:cs typeface="Times New Roman" panose="02020603050405020304" pitchFamily="18" charset="0"/>
              </a:rPr>
              <a:t>ngFor</a:t>
            </a:r>
            <a:r>
              <a:rPr lang="en-US" altLang="en-US" sz="1800" b="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The </a:t>
            </a:r>
            <a:r>
              <a:rPr lang="en-US" altLang="en-US" sz="1600" dirty="0" err="1">
                <a:latin typeface="Times New Roman" panose="02020603050405020304" pitchFamily="18" charset="0"/>
                <a:cs typeface="Times New Roman" panose="02020603050405020304" pitchFamily="18" charset="0"/>
              </a:rPr>
              <a:t>ngFor</a:t>
            </a:r>
            <a:r>
              <a:rPr lang="en-US" altLang="en-US" sz="1600" dirty="0">
                <a:latin typeface="Times New Roman" panose="02020603050405020304" pitchFamily="18" charset="0"/>
                <a:cs typeface="Times New Roman" panose="02020603050405020304" pitchFamily="18" charset="0"/>
              </a:rPr>
              <a:t> directive iterates over a collection and instantiates a template once for each item in the collection.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Times New Roman" panose="02020603050405020304" pitchFamily="18" charset="0"/>
                <a:cs typeface="Times New Roman" panose="02020603050405020304" pitchFamily="18" charset="0"/>
              </a:rPr>
              <a:t>Syntax:                               </a:t>
            </a:r>
            <a:r>
              <a:rPr lang="en-US" altLang="en-US" sz="1600" dirty="0">
                <a:latin typeface="Times New Roman" panose="02020603050405020304" pitchFamily="18" charset="0"/>
                <a:cs typeface="Times New Roman" panose="02020603050405020304" pitchFamily="18" charset="0"/>
              </a:rPr>
              <a:t>&lt;element *</a:t>
            </a:r>
            <a:r>
              <a:rPr lang="en-US" altLang="en-US" sz="1600" dirty="0" err="1">
                <a:latin typeface="Times New Roman" panose="02020603050405020304" pitchFamily="18" charset="0"/>
                <a:cs typeface="Times New Roman" panose="02020603050405020304" pitchFamily="18" charset="0"/>
              </a:rPr>
              <a:t>ngFor</a:t>
            </a:r>
            <a:r>
              <a:rPr lang="en-US" altLang="en-US" sz="1600" dirty="0">
                <a:latin typeface="Times New Roman" panose="02020603050405020304" pitchFamily="18" charset="0"/>
                <a:cs typeface="Times New Roman" panose="02020603050405020304" pitchFamily="18" charset="0"/>
              </a:rPr>
              <a:t>="let item of items"&gt;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                                            &lt;!-- Content to repeat for each item --&gt;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                                            &lt;/element&gt;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cs typeface="Times New Roman" panose="02020603050405020304" pitchFamily="18" charset="0"/>
              </a:rPr>
              <a:t>3</a:t>
            </a:r>
            <a:r>
              <a:rPr lang="en-US" altLang="en-US" sz="1800" b="1" dirty="0">
                <a:latin typeface="Times New Roman" panose="02020603050405020304" pitchFamily="18" charset="0"/>
                <a:cs typeface="Times New Roman" panose="02020603050405020304" pitchFamily="18" charset="0"/>
              </a:rPr>
              <a:t>. </a:t>
            </a:r>
            <a:r>
              <a:rPr lang="en-US" altLang="en-US" sz="1800" b="1" dirty="0" err="1">
                <a:latin typeface="Times New Roman" panose="02020603050405020304" pitchFamily="18" charset="0"/>
                <a:cs typeface="Times New Roman" panose="02020603050405020304" pitchFamily="18" charset="0"/>
              </a:rPr>
              <a:t>ngSwitch</a:t>
            </a:r>
            <a:r>
              <a:rPr lang="en-US" altLang="en-US" sz="1800" b="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The </a:t>
            </a:r>
            <a:r>
              <a:rPr lang="en-US" altLang="en-US" sz="1600" dirty="0" err="1">
                <a:latin typeface="Times New Roman" panose="02020603050405020304" pitchFamily="18" charset="0"/>
                <a:cs typeface="Times New Roman" panose="02020603050405020304" pitchFamily="18" charset="0"/>
              </a:rPr>
              <a:t>ngSwitch</a:t>
            </a:r>
            <a:r>
              <a:rPr lang="en-US" altLang="en-US" sz="1600" dirty="0">
                <a:latin typeface="Times New Roman" panose="02020603050405020304" pitchFamily="18" charset="0"/>
                <a:cs typeface="Times New Roman" panose="02020603050405020304" pitchFamily="18" charset="0"/>
              </a:rPr>
              <a:t> directive is similar to a switch statement in programming languages. It displays one element from a set of elements based on a provided expression.</a:t>
            </a:r>
          </a:p>
          <a:p>
            <a:pPr marL="2062163" marR="0" lvl="0" indent="-2062163" algn="l" defTabSz="914400" rtl="0" eaLnBrk="0" fontAlgn="base" latinLnBrk="0" hangingPunct="0">
              <a:lnSpc>
                <a:spcPct val="100000"/>
              </a:lnSpc>
              <a:spcBef>
                <a:spcPct val="0"/>
              </a:spcBef>
              <a:spcAft>
                <a:spcPct val="0"/>
              </a:spcAft>
              <a:buClrTx/>
              <a:buSzTx/>
              <a:buFontTx/>
              <a:buNone/>
              <a:tabLst/>
            </a:pPr>
            <a:endParaRPr lang="en-US" altLang="en-US" sz="1600" b="1" dirty="0">
              <a:latin typeface="Times New Roman" panose="02020603050405020304" pitchFamily="18" charset="0"/>
              <a:cs typeface="Times New Roman" panose="02020603050405020304" pitchFamily="18" charset="0"/>
            </a:endParaRPr>
          </a:p>
          <a:p>
            <a:pPr marL="2062163" marR="0" lvl="0" indent="-2062163" algn="l" defTabSz="914400" rtl="0" eaLnBrk="0" fontAlgn="base" latinLnBrk="0" hangingPunct="0">
              <a:lnSpc>
                <a:spcPct val="100000"/>
              </a:lnSpc>
              <a:spcBef>
                <a:spcPct val="0"/>
              </a:spcBef>
              <a:spcAft>
                <a:spcPct val="0"/>
              </a:spcAft>
              <a:buClrTx/>
              <a:buSzTx/>
              <a:buFontTx/>
              <a:buNone/>
              <a:tabLst/>
            </a:pPr>
            <a:r>
              <a:rPr lang="en-US" altLang="en-US" sz="1600" b="1" dirty="0">
                <a:latin typeface="Times New Roman" panose="02020603050405020304" pitchFamily="18" charset="0"/>
                <a:cs typeface="Times New Roman" panose="02020603050405020304" pitchFamily="18" charset="0"/>
              </a:rPr>
              <a:t>Syntax:                            </a:t>
            </a:r>
            <a:r>
              <a:rPr lang="en-US" altLang="en-US" sz="1600" dirty="0">
                <a:latin typeface="Times New Roman" panose="02020603050405020304" pitchFamily="18" charset="0"/>
                <a:cs typeface="Times New Roman" panose="02020603050405020304" pitchFamily="18" charset="0"/>
              </a:rPr>
              <a:t>&lt;element [</a:t>
            </a:r>
            <a:r>
              <a:rPr lang="en-US" altLang="en-US" sz="1600" dirty="0" err="1">
                <a:latin typeface="Times New Roman" panose="02020603050405020304" pitchFamily="18" charset="0"/>
                <a:cs typeface="Times New Roman" panose="02020603050405020304" pitchFamily="18" charset="0"/>
              </a:rPr>
              <a:t>ngSwitch</a:t>
            </a:r>
            <a:r>
              <a:rPr lang="en-US" altLang="en-US" sz="1600" dirty="0">
                <a:latin typeface="Times New Roman" panose="02020603050405020304" pitchFamily="18" charset="0"/>
                <a:cs typeface="Times New Roman" panose="02020603050405020304" pitchFamily="18" charset="0"/>
              </a:rPr>
              <a:t>]="expression"&gt;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&lt;element *</a:t>
            </a:r>
            <a:r>
              <a:rPr lang="en-US" altLang="en-US" sz="1600" dirty="0" err="1">
                <a:latin typeface="Times New Roman" panose="02020603050405020304" pitchFamily="18" charset="0"/>
                <a:cs typeface="Times New Roman" panose="02020603050405020304" pitchFamily="18" charset="0"/>
              </a:rPr>
              <a:t>ngSwitchCase</a:t>
            </a:r>
            <a:r>
              <a:rPr lang="en-US" altLang="en-US" sz="1600" dirty="0">
                <a:latin typeface="Times New Roman" panose="02020603050405020304" pitchFamily="18" charset="0"/>
                <a:cs typeface="Times New Roman" panose="02020603050405020304" pitchFamily="18" charset="0"/>
              </a:rPr>
              <a:t>="value1"&gt; &lt;!-- Content for case 1 --&gt;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&lt;/element&gt;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&lt;element *</a:t>
            </a:r>
            <a:r>
              <a:rPr lang="en-US" altLang="en-US" sz="1600" dirty="0" err="1">
                <a:latin typeface="Times New Roman" panose="02020603050405020304" pitchFamily="18" charset="0"/>
                <a:cs typeface="Times New Roman" panose="02020603050405020304" pitchFamily="18" charset="0"/>
              </a:rPr>
              <a:t>ngSwitchCase</a:t>
            </a:r>
            <a:r>
              <a:rPr lang="en-US" altLang="en-US" sz="1600" dirty="0">
                <a:latin typeface="Times New Roman" panose="02020603050405020304" pitchFamily="18" charset="0"/>
                <a:cs typeface="Times New Roman" panose="02020603050405020304" pitchFamily="18" charset="0"/>
              </a:rPr>
              <a:t>="value2"&gt; &lt;!-- Content for case 2 --&gt;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&lt;/element&gt;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 More </a:t>
            </a:r>
            <a:r>
              <a:rPr lang="en-US" altLang="en-US" sz="1600" dirty="0" err="1">
                <a:latin typeface="Times New Roman" panose="02020603050405020304" pitchFamily="18" charset="0"/>
                <a:cs typeface="Times New Roman" panose="02020603050405020304" pitchFamily="18" charset="0"/>
              </a:rPr>
              <a:t>ngSwitchCase</a:t>
            </a:r>
            <a:r>
              <a:rPr lang="en-US" altLang="en-US" sz="1600" dirty="0">
                <a:latin typeface="Times New Roman" panose="02020603050405020304" pitchFamily="18" charset="0"/>
                <a:cs typeface="Times New Roman" panose="02020603050405020304" pitchFamily="18" charset="0"/>
              </a:rPr>
              <a:t> elements for other cases --&gt;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&lt;element *</a:t>
            </a:r>
            <a:r>
              <a:rPr lang="en-US" altLang="en-US" sz="1600" dirty="0" err="1">
                <a:latin typeface="Times New Roman" panose="02020603050405020304" pitchFamily="18" charset="0"/>
                <a:cs typeface="Times New Roman" panose="02020603050405020304" pitchFamily="18" charset="0"/>
              </a:rPr>
              <a:t>ngSwitchDefault</a:t>
            </a:r>
            <a:r>
              <a:rPr lang="en-US" altLang="en-US" sz="1600" dirty="0">
                <a:latin typeface="Times New Roman" panose="02020603050405020304" pitchFamily="18" charset="0"/>
                <a:cs typeface="Times New Roman" panose="02020603050405020304" pitchFamily="18" charset="0"/>
              </a:rPr>
              <a:t>&gt; &lt;!-- Default content --&gt;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&lt;/element&gt;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&lt;/element&gt; </a:t>
            </a:r>
          </a:p>
        </p:txBody>
      </p:sp>
    </p:spTree>
    <p:extLst>
      <p:ext uri="{BB962C8B-B14F-4D97-AF65-F5344CB8AC3E}">
        <p14:creationId xmlns:p14="http://schemas.microsoft.com/office/powerpoint/2010/main" val="561073466"/>
      </p:ext>
    </p:extLst>
  </p:cSld>
  <p:clrMapOvr>
    <a:masterClrMapping/>
  </p:clrMapOvr>
</p:sld>
</file>

<file path=ppt/theme/theme1.xml><?xml version="1.0" encoding="utf-8"?>
<a:theme xmlns:a="http://schemas.openxmlformats.org/drawingml/2006/main" name="Business Administration School Center by Slidesgo">
  <a:themeElements>
    <a:clrScheme name="Simple Light">
      <a:dk1>
        <a:srgbClr val="092241"/>
      </a:dk1>
      <a:lt1>
        <a:srgbClr val="F8F8F8"/>
      </a:lt1>
      <a:dk2>
        <a:srgbClr val="B7B7B7"/>
      </a:dk2>
      <a:lt2>
        <a:srgbClr val="6194E6"/>
      </a:lt2>
      <a:accent1>
        <a:srgbClr val="FFFFFF"/>
      </a:accent1>
      <a:accent2>
        <a:srgbClr val="FFFFFF"/>
      </a:accent2>
      <a:accent3>
        <a:srgbClr val="FFFFFF"/>
      </a:accent3>
      <a:accent4>
        <a:srgbClr val="FFFFFF"/>
      </a:accent4>
      <a:accent5>
        <a:srgbClr val="FFFFFF"/>
      </a:accent5>
      <a:accent6>
        <a:srgbClr val="FFFFFF"/>
      </a:accent6>
      <a:hlink>
        <a:srgbClr val="09224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969</Words>
  <Application>Microsoft Office PowerPoint</Application>
  <PresentationFormat>On-screen Show (16:9)</PresentationFormat>
  <Paragraphs>90</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Karla Medium</vt:lpstr>
      <vt:lpstr>Manrope</vt:lpstr>
      <vt:lpstr>Times New Roman</vt:lpstr>
      <vt:lpstr>DM Sans</vt:lpstr>
      <vt:lpstr>Archivo</vt:lpstr>
      <vt:lpstr>Archivo Black</vt:lpstr>
      <vt:lpstr>Business Administration School Center by Slidesgo</vt:lpstr>
      <vt:lpstr>Built-in Directives in Angular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shiny paul</cp:lastModifiedBy>
  <cp:revision>2</cp:revision>
  <dcterms:modified xsi:type="dcterms:W3CDTF">2024-09-10T08:41:34Z</dcterms:modified>
</cp:coreProperties>
</file>