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73" r:id="rId7"/>
    <p:sldId id="267" r:id="rId8"/>
    <p:sldId id="269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2BFB7-DB7D-4944-9717-0907F93433D8}" v="8" dt="2024-09-06T15:41:53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wik kulkarni" userId="1d5dd653f9f17e18" providerId="LiveId" clId="{0D72BFB7-DB7D-4944-9717-0907F93433D8}"/>
    <pc:docChg chg="undo redo custSel addSld delSld modSld sldOrd">
      <pc:chgData name="sathwik kulkarni" userId="1d5dd653f9f17e18" providerId="LiveId" clId="{0D72BFB7-DB7D-4944-9717-0907F93433D8}" dt="2024-09-06T15:53:01.923" v="205"/>
      <pc:docMkLst>
        <pc:docMk/>
      </pc:docMkLst>
      <pc:sldChg chg="addSp delSp modSp mod">
        <pc:chgData name="sathwik kulkarni" userId="1d5dd653f9f17e18" providerId="LiveId" clId="{0D72BFB7-DB7D-4944-9717-0907F93433D8}" dt="2024-09-06T14:57:48.637" v="20" actId="1076"/>
        <pc:sldMkLst>
          <pc:docMk/>
          <pc:sldMk cId="3953115952" sldId="256"/>
        </pc:sldMkLst>
        <pc:spChg chg="del">
          <ac:chgData name="sathwik kulkarni" userId="1d5dd653f9f17e18" providerId="LiveId" clId="{0D72BFB7-DB7D-4944-9717-0907F93433D8}" dt="2024-09-06T14:56:41.523" v="1" actId="478"/>
          <ac:spMkLst>
            <pc:docMk/>
            <pc:sldMk cId="3953115952" sldId="256"/>
            <ac:spMk id="2" creationId="{336FA2B6-06D5-85C7-AAB3-CC1DEB0D786E}"/>
          </ac:spMkLst>
        </pc:spChg>
        <pc:spChg chg="del">
          <ac:chgData name="sathwik kulkarni" userId="1d5dd653f9f17e18" providerId="LiveId" clId="{0D72BFB7-DB7D-4944-9717-0907F93433D8}" dt="2024-09-06T14:57:31.068" v="16" actId="478"/>
          <ac:spMkLst>
            <pc:docMk/>
            <pc:sldMk cId="3953115952" sldId="256"/>
            <ac:spMk id="3" creationId="{9D67473F-B407-2712-5FE7-C194864C2187}"/>
          </ac:spMkLst>
        </pc:spChg>
        <pc:spChg chg="add mod">
          <ac:chgData name="sathwik kulkarni" userId="1d5dd653f9f17e18" providerId="LiveId" clId="{0D72BFB7-DB7D-4944-9717-0907F93433D8}" dt="2024-09-06T14:56:45.413" v="3" actId="1076"/>
          <ac:spMkLst>
            <pc:docMk/>
            <pc:sldMk cId="3953115952" sldId="256"/>
            <ac:spMk id="4" creationId="{53544430-02F3-00CD-40EF-70D7DCF68DB6}"/>
          </ac:spMkLst>
        </pc:spChg>
        <pc:spChg chg="add mod">
          <ac:chgData name="sathwik kulkarni" userId="1d5dd653f9f17e18" providerId="LiveId" clId="{0D72BFB7-DB7D-4944-9717-0907F93433D8}" dt="2024-09-06T14:57:48.637" v="20" actId="1076"/>
          <ac:spMkLst>
            <pc:docMk/>
            <pc:sldMk cId="3953115952" sldId="256"/>
            <ac:spMk id="5" creationId="{F818AEFF-3706-2ECE-4D7D-62D537CF4394}"/>
          </ac:spMkLst>
        </pc:spChg>
      </pc:sldChg>
      <pc:sldChg chg="modSp del mod">
        <pc:chgData name="sathwik kulkarni" userId="1d5dd653f9f17e18" providerId="LiveId" clId="{0D72BFB7-DB7D-4944-9717-0907F93433D8}" dt="2024-09-06T14:57:54.318" v="21" actId="47"/>
        <pc:sldMkLst>
          <pc:docMk/>
          <pc:sldMk cId="0" sldId="257"/>
        </pc:sldMkLst>
        <pc:spChg chg="mod">
          <ac:chgData name="sathwik kulkarni" userId="1d5dd653f9f17e18" providerId="LiveId" clId="{0D72BFB7-DB7D-4944-9717-0907F93433D8}" dt="2024-09-06T14:56:33.099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thwik kulkarni" userId="1d5dd653f9f17e18" providerId="LiveId" clId="{0D72BFB7-DB7D-4944-9717-0907F93433D8}" dt="2024-09-06T15:36:21.812" v="146" actId="20577"/>
        <pc:sldMkLst>
          <pc:docMk/>
          <pc:sldMk cId="0" sldId="258"/>
        </pc:sldMkLst>
        <pc:spChg chg="mod">
          <ac:chgData name="sathwik kulkarni" userId="1d5dd653f9f17e18" providerId="LiveId" clId="{0D72BFB7-DB7D-4944-9717-0907F93433D8}" dt="2024-09-06T15:21:28.654" v="138" actId="27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36:21.812" v="146" actId="2057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sathwik kulkarni" userId="1d5dd653f9f17e18" providerId="LiveId" clId="{0D72BFB7-DB7D-4944-9717-0907F93433D8}" dt="2024-09-06T15:21:21.535" v="137" actId="2711"/>
        <pc:sldMkLst>
          <pc:docMk/>
          <pc:sldMk cId="0" sldId="259"/>
        </pc:sldMkLst>
        <pc:spChg chg="mod">
          <ac:chgData name="sathwik kulkarni" userId="1d5dd653f9f17e18" providerId="LiveId" clId="{0D72BFB7-DB7D-4944-9717-0907F93433D8}" dt="2024-09-06T15:21:21.535" v="137" actId="2711"/>
          <ac:spMkLst>
            <pc:docMk/>
            <pc:sldMk cId="0" sldId="259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4:59:30.606" v="33" actId="2710"/>
          <ac:spMkLst>
            <pc:docMk/>
            <pc:sldMk cId="0" sldId="259"/>
            <ac:spMk id="5" creationId="{00000000-0000-0000-0000-000000000000}"/>
          </ac:spMkLst>
        </pc:spChg>
      </pc:sldChg>
      <pc:sldChg chg="delSp modSp mod">
        <pc:chgData name="sathwik kulkarni" userId="1d5dd653f9f17e18" providerId="LiveId" clId="{0D72BFB7-DB7D-4944-9717-0907F93433D8}" dt="2024-09-06T15:51:30.697" v="202"/>
        <pc:sldMkLst>
          <pc:docMk/>
          <pc:sldMk cId="0" sldId="260"/>
        </pc:sldMkLst>
        <pc:spChg chg="mod">
          <ac:chgData name="sathwik kulkarni" userId="1d5dd653f9f17e18" providerId="LiveId" clId="{0D72BFB7-DB7D-4944-9717-0907F93433D8}" dt="2024-09-06T15:21:09.775" v="136" actId="27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51:30.697" v="202"/>
          <ac:spMkLst>
            <pc:docMk/>
            <pc:sldMk cId="0" sldId="260"/>
            <ac:spMk id="5" creationId="{00000000-0000-0000-0000-000000000000}"/>
          </ac:spMkLst>
        </pc:spChg>
        <pc:picChg chg="del">
          <ac:chgData name="sathwik kulkarni" userId="1d5dd653f9f17e18" providerId="LiveId" clId="{0D72BFB7-DB7D-4944-9717-0907F93433D8}" dt="2024-09-06T15:07:27.324" v="87" actId="478"/>
          <ac:picMkLst>
            <pc:docMk/>
            <pc:sldMk cId="0" sldId="260"/>
            <ac:picMk id="2" creationId="{00000000-0000-0000-0000-000000000000}"/>
          </ac:picMkLst>
        </pc:picChg>
      </pc:sldChg>
      <pc:sldChg chg="addSp delSp modSp mod ord">
        <pc:chgData name="sathwik kulkarni" userId="1d5dd653f9f17e18" providerId="LiveId" clId="{0D72BFB7-DB7D-4944-9717-0907F93433D8}" dt="2024-09-06T15:53:01.923" v="205"/>
        <pc:sldMkLst>
          <pc:docMk/>
          <pc:sldMk cId="0" sldId="261"/>
        </pc:sldMkLst>
        <pc:spChg chg="mod">
          <ac:chgData name="sathwik kulkarni" userId="1d5dd653f9f17e18" providerId="LiveId" clId="{0D72BFB7-DB7D-4944-9717-0907F93433D8}" dt="2024-09-06T15:20:59.362" v="135" actId="2711"/>
          <ac:spMkLst>
            <pc:docMk/>
            <pc:sldMk cId="0" sldId="261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49:55.722" v="195" actId="20577"/>
          <ac:spMkLst>
            <pc:docMk/>
            <pc:sldMk cId="0" sldId="261"/>
            <ac:spMk id="5" creationId="{00000000-0000-0000-0000-000000000000}"/>
          </ac:spMkLst>
        </pc:spChg>
        <pc:picChg chg="del">
          <ac:chgData name="sathwik kulkarni" userId="1d5dd653f9f17e18" providerId="LiveId" clId="{0D72BFB7-DB7D-4944-9717-0907F93433D8}" dt="2024-09-06T14:58:01.101" v="22" actId="47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sathwik kulkarni" userId="1d5dd653f9f17e18" providerId="LiveId" clId="{0D72BFB7-DB7D-4944-9717-0907F93433D8}" dt="2024-09-06T15:49:31.184" v="191" actId="1076"/>
          <ac:picMkLst>
            <pc:docMk/>
            <pc:sldMk cId="0" sldId="261"/>
            <ac:picMk id="6" creationId="{29488728-18B0-408C-5C86-A6F46D50B2F4}"/>
          </ac:picMkLst>
        </pc:picChg>
      </pc:sldChg>
      <pc:sldChg chg="delSp modSp del mod">
        <pc:chgData name="sathwik kulkarni" userId="1d5dd653f9f17e18" providerId="LiveId" clId="{0D72BFB7-DB7D-4944-9717-0907F93433D8}" dt="2024-09-06T15:16:43.832" v="96" actId="47"/>
        <pc:sldMkLst>
          <pc:docMk/>
          <pc:sldMk cId="0" sldId="262"/>
        </pc:sldMkLst>
        <pc:spChg chg="mod">
          <ac:chgData name="sathwik kulkarni" userId="1d5dd653f9f17e18" providerId="LiveId" clId="{0D72BFB7-DB7D-4944-9717-0907F93433D8}" dt="2024-09-06T15:16:08.277" v="90" actId="21"/>
          <ac:spMkLst>
            <pc:docMk/>
            <pc:sldMk cId="0" sldId="262"/>
            <ac:spMk id="5" creationId="{00000000-0000-0000-0000-000000000000}"/>
          </ac:spMkLst>
        </pc:spChg>
        <pc:picChg chg="del">
          <ac:chgData name="sathwik kulkarni" userId="1d5dd653f9f17e18" providerId="LiveId" clId="{0D72BFB7-DB7D-4944-9717-0907F93433D8}" dt="2024-09-06T14:58:04.721" v="23" actId="478"/>
          <ac:picMkLst>
            <pc:docMk/>
            <pc:sldMk cId="0" sldId="262"/>
            <ac:picMk id="2" creationId="{00000000-0000-0000-0000-000000000000}"/>
          </ac:picMkLst>
        </pc:picChg>
      </pc:sldChg>
      <pc:sldChg chg="modSp add del mod">
        <pc:chgData name="sathwik kulkarni" userId="1d5dd653f9f17e18" providerId="LiveId" clId="{0D72BFB7-DB7D-4944-9717-0907F93433D8}" dt="2024-09-06T15:51:12.990" v="198" actId="47"/>
        <pc:sldMkLst>
          <pc:docMk/>
          <pc:sldMk cId="0" sldId="263"/>
        </pc:sldMkLst>
        <pc:spChg chg="mod">
          <ac:chgData name="sathwik kulkarni" userId="1d5dd653f9f17e18" providerId="LiveId" clId="{0D72BFB7-DB7D-4944-9717-0907F93433D8}" dt="2024-09-06T15:20:53.681" v="134" actId="2711"/>
          <ac:spMkLst>
            <pc:docMk/>
            <pc:sldMk cId="0" sldId="263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1:12.487" v="49" actId="2710"/>
          <ac:spMkLst>
            <pc:docMk/>
            <pc:sldMk cId="0" sldId="263"/>
            <ac:spMk id="5" creationId="{00000000-0000-0000-0000-000000000000}"/>
          </ac:spMkLst>
        </pc:spChg>
      </pc:sldChg>
      <pc:sldChg chg="modSp del mod">
        <pc:chgData name="sathwik kulkarni" userId="1d5dd653f9f17e18" providerId="LiveId" clId="{0D72BFB7-DB7D-4944-9717-0907F93433D8}" dt="2024-09-06T15:39:14.909" v="147" actId="47"/>
        <pc:sldMkLst>
          <pc:docMk/>
          <pc:sldMk cId="0" sldId="264"/>
        </pc:sldMkLst>
        <pc:spChg chg="mod">
          <ac:chgData name="sathwik kulkarni" userId="1d5dd653f9f17e18" providerId="LiveId" clId="{0D72BFB7-DB7D-4944-9717-0907F93433D8}" dt="2024-09-06T15:20:46.383" v="133" actId="27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1:29.053" v="53" actId="2710"/>
          <ac:spMkLst>
            <pc:docMk/>
            <pc:sldMk cId="0" sldId="264"/>
            <ac:spMk id="5" creationId="{00000000-0000-0000-0000-000000000000}"/>
          </ac:spMkLst>
        </pc:spChg>
      </pc:sldChg>
      <pc:sldChg chg="modSp del mod">
        <pc:chgData name="sathwik kulkarni" userId="1d5dd653f9f17e18" providerId="LiveId" clId="{0D72BFB7-DB7D-4944-9717-0907F93433D8}" dt="2024-09-06T15:51:48.401" v="203" actId="47"/>
        <pc:sldMkLst>
          <pc:docMk/>
          <pc:sldMk cId="0" sldId="265"/>
        </pc:sldMkLst>
        <pc:spChg chg="mod">
          <ac:chgData name="sathwik kulkarni" userId="1d5dd653f9f17e18" providerId="LiveId" clId="{0D72BFB7-DB7D-4944-9717-0907F93433D8}" dt="2024-09-06T15:20:36.700" v="132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51:24.863" v="199" actId="21"/>
          <ac:spMkLst>
            <pc:docMk/>
            <pc:sldMk cId="0" sldId="265"/>
            <ac:spMk id="5" creationId="{00000000-0000-0000-0000-000000000000}"/>
          </ac:spMkLst>
        </pc:spChg>
      </pc:sldChg>
      <pc:sldChg chg="modSp del mod">
        <pc:chgData name="sathwik kulkarni" userId="1d5dd653f9f17e18" providerId="LiveId" clId="{0D72BFB7-DB7D-4944-9717-0907F93433D8}" dt="2024-09-06T15:17:47.623" v="97" actId="47"/>
        <pc:sldMkLst>
          <pc:docMk/>
          <pc:sldMk cId="0" sldId="266"/>
        </pc:sldMkLst>
        <pc:spChg chg="mod">
          <ac:chgData name="sathwik kulkarni" userId="1d5dd653f9f17e18" providerId="LiveId" clId="{0D72BFB7-DB7D-4944-9717-0907F93433D8}" dt="2024-09-06T15:02:04.283" v="61" actId="2710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sathwik kulkarni" userId="1d5dd653f9f17e18" providerId="LiveId" clId="{0D72BFB7-DB7D-4944-9717-0907F93433D8}" dt="2024-09-06T15:20:31.231" v="131" actId="2711"/>
        <pc:sldMkLst>
          <pc:docMk/>
          <pc:sldMk cId="0" sldId="267"/>
        </pc:sldMkLst>
        <pc:spChg chg="mod">
          <ac:chgData name="sathwik kulkarni" userId="1d5dd653f9f17e18" providerId="LiveId" clId="{0D72BFB7-DB7D-4944-9717-0907F93433D8}" dt="2024-09-06T15:20:31.231" v="131" actId="2711"/>
          <ac:spMkLst>
            <pc:docMk/>
            <pc:sldMk cId="0" sldId="267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2:17.761" v="65" actId="2710"/>
          <ac:spMkLst>
            <pc:docMk/>
            <pc:sldMk cId="0" sldId="267"/>
            <ac:spMk id="5" creationId="{00000000-0000-0000-0000-000000000000}"/>
          </ac:spMkLst>
        </pc:spChg>
      </pc:sldChg>
      <pc:sldChg chg="modSp del mod">
        <pc:chgData name="sathwik kulkarni" userId="1d5dd653f9f17e18" providerId="LiveId" clId="{0D72BFB7-DB7D-4944-9717-0907F93433D8}" dt="2024-09-06T15:48:20.787" v="186" actId="47"/>
        <pc:sldMkLst>
          <pc:docMk/>
          <pc:sldMk cId="0" sldId="268"/>
        </pc:sldMkLst>
        <pc:spChg chg="mod">
          <ac:chgData name="sathwik kulkarni" userId="1d5dd653f9f17e18" providerId="LiveId" clId="{0D72BFB7-DB7D-4944-9717-0907F93433D8}" dt="2024-09-06T15:20:24.217" v="130" actId="2711"/>
          <ac:spMkLst>
            <pc:docMk/>
            <pc:sldMk cId="0" sldId="268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2:36.179" v="70" actId="2710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sathwik kulkarni" userId="1d5dd653f9f17e18" providerId="LiveId" clId="{0D72BFB7-DB7D-4944-9717-0907F93433D8}" dt="2024-09-06T15:20:15.580" v="129" actId="2711"/>
        <pc:sldMkLst>
          <pc:docMk/>
          <pc:sldMk cId="0" sldId="269"/>
        </pc:sldMkLst>
        <pc:spChg chg="mod">
          <ac:chgData name="sathwik kulkarni" userId="1d5dd653f9f17e18" providerId="LiveId" clId="{0D72BFB7-DB7D-4944-9717-0907F93433D8}" dt="2024-09-06T15:20:15.580" v="129" actId="2711"/>
          <ac:spMkLst>
            <pc:docMk/>
            <pc:sldMk cId="0" sldId="269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2:50.371" v="74" actId="2710"/>
          <ac:spMkLst>
            <pc:docMk/>
            <pc:sldMk cId="0" sldId="269"/>
            <ac:spMk id="5" creationId="{00000000-0000-0000-0000-000000000000}"/>
          </ac:spMkLst>
        </pc:spChg>
      </pc:sldChg>
      <pc:sldChg chg="delSp modSp del mod">
        <pc:chgData name="sathwik kulkarni" userId="1d5dd653f9f17e18" providerId="LiveId" clId="{0D72BFB7-DB7D-4944-9717-0907F93433D8}" dt="2024-09-06T15:39:46.172" v="149" actId="47"/>
        <pc:sldMkLst>
          <pc:docMk/>
          <pc:sldMk cId="0" sldId="270"/>
        </pc:sldMkLst>
        <pc:spChg chg="mod">
          <ac:chgData name="sathwik kulkarni" userId="1d5dd653f9f17e18" providerId="LiveId" clId="{0D72BFB7-DB7D-4944-9717-0907F93433D8}" dt="2024-09-06T15:20:09.186" v="128" actId="2711"/>
          <ac:spMkLst>
            <pc:docMk/>
            <pc:sldMk cId="0" sldId="270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03:06.072" v="78" actId="2710"/>
          <ac:spMkLst>
            <pc:docMk/>
            <pc:sldMk cId="0" sldId="270"/>
            <ac:spMk id="5" creationId="{00000000-0000-0000-0000-000000000000}"/>
          </ac:spMkLst>
        </pc:spChg>
        <pc:picChg chg="del">
          <ac:chgData name="sathwik kulkarni" userId="1d5dd653f9f17e18" providerId="LiveId" clId="{0D72BFB7-DB7D-4944-9717-0907F93433D8}" dt="2024-09-06T15:39:32.960" v="148" actId="478"/>
          <ac:picMkLst>
            <pc:docMk/>
            <pc:sldMk cId="0" sldId="270"/>
            <ac:picMk id="2" creationId="{00000000-0000-0000-0000-000000000000}"/>
          </ac:picMkLst>
        </pc:picChg>
      </pc:sldChg>
      <pc:sldChg chg="addSp delSp modSp mod ord">
        <pc:chgData name="sathwik kulkarni" userId="1d5dd653f9f17e18" providerId="LiveId" clId="{0D72BFB7-DB7D-4944-9717-0907F93433D8}" dt="2024-09-06T15:19:42.938" v="126" actId="14100"/>
        <pc:sldMkLst>
          <pc:docMk/>
          <pc:sldMk cId="0" sldId="271"/>
        </pc:sldMkLst>
        <pc:spChg chg="mod">
          <ac:chgData name="sathwik kulkarni" userId="1d5dd653f9f17e18" providerId="LiveId" clId="{0D72BFB7-DB7D-4944-9717-0907F93433D8}" dt="2024-09-06T15:19:42.938" v="126" actId="14100"/>
          <ac:spMkLst>
            <pc:docMk/>
            <pc:sldMk cId="0" sldId="271"/>
            <ac:spMk id="4" creationId="{00000000-0000-0000-0000-000000000000}"/>
          </ac:spMkLst>
        </pc:spChg>
        <pc:spChg chg="del mod">
          <ac:chgData name="sathwik kulkarni" userId="1d5dd653f9f17e18" providerId="LiveId" clId="{0D72BFB7-DB7D-4944-9717-0907F93433D8}" dt="2024-09-06T15:18:30.874" v="103" actId="478"/>
          <ac:spMkLst>
            <pc:docMk/>
            <pc:sldMk cId="0" sldId="271"/>
            <ac:spMk id="5" creationId="{00000000-0000-0000-0000-000000000000}"/>
          </ac:spMkLst>
        </pc:spChg>
        <pc:picChg chg="add del">
          <ac:chgData name="sathwik kulkarni" userId="1d5dd653f9f17e18" providerId="LiveId" clId="{0D72BFB7-DB7D-4944-9717-0907F93433D8}" dt="2024-09-06T15:18:27.384" v="102" actId="478"/>
          <ac:picMkLst>
            <pc:docMk/>
            <pc:sldMk cId="0" sldId="271"/>
            <ac:picMk id="2" creationId="{00000000-0000-0000-0000-000000000000}"/>
          </ac:picMkLst>
        </pc:picChg>
      </pc:sldChg>
      <pc:sldChg chg="delSp modSp mod">
        <pc:chgData name="sathwik kulkarni" userId="1d5dd653f9f17e18" providerId="LiveId" clId="{0D72BFB7-DB7D-4944-9717-0907F93433D8}" dt="2024-09-06T15:40:35.918" v="168" actId="478"/>
        <pc:sldMkLst>
          <pc:docMk/>
          <pc:sldMk cId="0" sldId="272"/>
        </pc:sldMkLst>
        <pc:spChg chg="mod">
          <ac:chgData name="sathwik kulkarni" userId="1d5dd653f9f17e18" providerId="LiveId" clId="{0D72BFB7-DB7D-4944-9717-0907F93433D8}" dt="2024-09-06T15:40:13.693" v="163" actId="20577"/>
          <ac:spMkLst>
            <pc:docMk/>
            <pc:sldMk cId="0" sldId="272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40:24.434" v="165" actId="14100"/>
          <ac:spMkLst>
            <pc:docMk/>
            <pc:sldMk cId="0" sldId="272"/>
            <ac:spMk id="5" creationId="{00000000-0000-0000-0000-000000000000}"/>
          </ac:spMkLst>
        </pc:spChg>
        <pc:picChg chg="del mod modCrop">
          <ac:chgData name="sathwik kulkarni" userId="1d5dd653f9f17e18" providerId="LiveId" clId="{0D72BFB7-DB7D-4944-9717-0907F93433D8}" dt="2024-09-06T15:40:35.918" v="168" actId="478"/>
          <ac:picMkLst>
            <pc:docMk/>
            <pc:sldMk cId="0" sldId="272"/>
            <ac:picMk id="2" creationId="{00000000-0000-0000-0000-000000000000}"/>
          </ac:picMkLst>
        </pc:picChg>
      </pc:sldChg>
      <pc:sldChg chg="addSp modSp add mod">
        <pc:chgData name="sathwik kulkarni" userId="1d5dd653f9f17e18" providerId="LiveId" clId="{0D72BFB7-DB7D-4944-9717-0907F93433D8}" dt="2024-09-06T15:45:19.822" v="185" actId="113"/>
        <pc:sldMkLst>
          <pc:docMk/>
          <pc:sldMk cId="4015076524" sldId="273"/>
        </pc:sldMkLst>
        <pc:spChg chg="add">
          <ac:chgData name="sathwik kulkarni" userId="1d5dd653f9f17e18" providerId="LiveId" clId="{0D72BFB7-DB7D-4944-9717-0907F93433D8}" dt="2024-09-06T15:41:48.774" v="170"/>
          <ac:spMkLst>
            <pc:docMk/>
            <pc:sldMk cId="4015076524" sldId="273"/>
            <ac:spMk id="2" creationId="{F763EDE8-D83B-A6AC-3638-B3232BEC87EA}"/>
          </ac:spMkLst>
        </pc:spChg>
        <pc:spChg chg="mod">
          <ac:chgData name="sathwik kulkarni" userId="1d5dd653f9f17e18" providerId="LiveId" clId="{0D72BFB7-DB7D-4944-9717-0907F93433D8}" dt="2024-09-06T15:45:19.822" v="185" actId="113"/>
          <ac:spMkLst>
            <pc:docMk/>
            <pc:sldMk cId="4015076524" sldId="273"/>
            <ac:spMk id="4" creationId="{00000000-0000-0000-0000-000000000000}"/>
          </ac:spMkLst>
        </pc:spChg>
        <pc:spChg chg="mod">
          <ac:chgData name="sathwik kulkarni" userId="1d5dd653f9f17e18" providerId="LiveId" clId="{0D72BFB7-DB7D-4944-9717-0907F93433D8}" dt="2024-09-06T15:43:42.585" v="183" actId="20577"/>
          <ac:spMkLst>
            <pc:docMk/>
            <pc:sldMk cId="4015076524" sldId="27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3CD0-EFE5-42BC-97A5-ACE87A9EEB8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283E-7490-4D7A-83A4-FFFBA653C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https://tutorialstrend.com/tutorials/angular/angular-directives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https://www.coreprogramm.com/2020/04/angular-directives.html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https://briefly.co/anchor/Vue/story/how-to-create-a-custom-attribute-directive-in-angular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https://www.tatvasoft.com/outsourcing/2023/06/directives-in-angular.html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https://www.tatvasoft.com/outsourcing/2023/06/directives-in-angular.html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https://blog.openreplay.com/lifecycle-hooks-in-angular--a-complete-guide/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https://www.javatpoint.com/debugging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https://www.semanticscholar.org/paper/Software-Reusability:-Approaches-and-Challenges-Anasuodei-Ojekudo/2e0180a4d899f7b1f304b30b5a6be9ee69b5997d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https://djcordhose.github.io/javascript-web-frameworks/2015_lehmanns_web_frameworks.html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1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3544430-02F3-00CD-40EF-70D7DCF68DB6}"/>
              </a:ext>
            </a:extLst>
          </p:cNvPr>
          <p:cNvSpPr/>
          <p:nvPr/>
        </p:nvSpPr>
        <p:spPr>
          <a:xfrm>
            <a:off x="609600" y="2921604"/>
            <a:ext cx="109728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Directives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18AEFF-3706-2ECE-4D7D-62D537CF4394}"/>
              </a:ext>
            </a:extLst>
          </p:cNvPr>
          <p:cNvSpPr txBox="1">
            <a:spLocks/>
          </p:cNvSpPr>
          <p:nvPr/>
        </p:nvSpPr>
        <p:spPr>
          <a:xfrm>
            <a:off x="8712799" y="4559357"/>
            <a:ext cx="3163516" cy="160195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: K . Sathwik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Roll. No  : 22H51A0533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   : CSE-D</a:t>
            </a:r>
          </a:p>
        </p:txBody>
      </p:sp>
    </p:spTree>
    <p:extLst>
      <p:ext uri="{BB962C8B-B14F-4D97-AF65-F5344CB8AC3E}">
        <p14:creationId xmlns:p14="http://schemas.microsoft.com/office/powerpoint/2010/main" val="395311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918856" y="2373085"/>
            <a:ext cx="4931229" cy="21118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utorialstrend.com/Images/Angular/angulardirectives/Direct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0"/>
            <a:ext cx="5486400" cy="4267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to Custom Directives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5486400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Custom directives in Angular provide a mechanism to create reusable components and add behavior to HTML elements. They help to encapsulate complex functionality, apply dynamic behavior, and enhance the structure of the DOM.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custom directives enhances flexibility and maintainability in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1.bp.blogspot.com/-N2Ca4HJIWaw/Xowr_MR6ClI/AAAAAAAACGc/ByaFjFGcaG0FhOAzK3CDmcpscIA_ejZbACLcBGAsYHQ/s1600/coreprogram-ng-directive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0"/>
            <a:ext cx="5486400" cy="4267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What are Directives?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5486400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Directives are special markers in the DOM that tell the library or framework to do something.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can manipulate the DOM structure, behavior, or appearance based on specified conditions.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Custom directives extend the functionality of built-in directives, providing tailored solutions</a:t>
            </a:r>
            <a:r>
              <a:rPr lang="en-US" sz="2133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21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Creating a Custom Directive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5780314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You will specify the directive's behavior and how it interacts with the DOM.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Most frameworks require you to register the directive before using it in your application.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can encapsulate complex logic that can be reused across different parts of an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Additionally, they can help with managing third-party libraries and plugins more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88728-18B0-408C-5C86-A6F46D50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63" y="1219201"/>
            <a:ext cx="5518095" cy="4119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Types of Directives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599" y="1524000"/>
            <a:ext cx="10798629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There are three main types of directives: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component directives, structural directives, and attribute directives.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Component directives are the most complex and encapsulate both behavior and template.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Structural directives change the DOM layout by adding or removing elements.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Attribute directives change the appearance or behavior of existing elements.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Features of Custom Directives</a:t>
            </a:r>
          </a:p>
        </p:txBody>
      </p:sp>
      <p:sp>
        <p:nvSpPr>
          <p:cNvPr id="5" name="Text 1"/>
          <p:cNvSpPr/>
          <p:nvPr/>
        </p:nvSpPr>
        <p:spPr>
          <a:xfrm>
            <a:off x="609599" y="1524000"/>
            <a:ext cx="10798629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Encapsulation of Behavior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: Custom directives encapsulate specific functionality, provides code reusability and maintainability.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Dynamic Behavior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: They enable the application of dynamic behavior to HTML elements based on user interactions, data changes, or application logic.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Access to DOM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: Directives can access and manipulate the DOM using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Angular’s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ElementRef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service, providing fine-grained control over the presentation layer.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Reusable Components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: Custom directives can be reused across different parts of the application, provides modular development and reducing code duplication.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7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openreplay.com/images/lifecycle-hooks-in-angular--a-complete-guide/images/ed1tWK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0"/>
            <a:ext cx="5486400" cy="4267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Lifecycle Hooks in Custom Directives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5486400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Lifecycle hooks allow you to tap into the directive's lifecycle and manage its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Common hooks include ngOnInit, ngOnChanges, and ngOnDestroy.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these hooks helps in effectively managing resources and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atic.javatpoint.com/blog/images/debuggin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0"/>
            <a:ext cx="5486400" cy="4267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Debugging Custom Directives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5486400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Debugging custom directives can involve using browser developer tools to inspect the DOM.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Logging lifecycle hooks can help trace the execution flow of your directives.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Testing frameworks can facilitate unit testing for directive behavior and interactions.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9600" y="30480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600" y="1524000"/>
            <a:ext cx="9742714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Custom directives are powerful tools in web development that promote code reusability.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enhance application performance and maintainability when used correctly.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33" dirty="0"/>
          </a:p>
          <a:p>
            <a:r>
              <a:rPr lang="en-US" sz="2133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2133" dirty="0"/>
          </a:p>
          <a:p>
            <a:endParaRPr lang="en-US" sz="213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596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Optima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kulkarni</dc:creator>
  <cp:lastModifiedBy>sathwik kulkarni</cp:lastModifiedBy>
  <cp:revision>1</cp:revision>
  <dcterms:created xsi:type="dcterms:W3CDTF">2024-09-06T14:52:24Z</dcterms:created>
  <dcterms:modified xsi:type="dcterms:W3CDTF">2024-09-06T15:53:12Z</dcterms:modified>
</cp:coreProperties>
</file>