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media/image3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https://www.lumenci.com/post/access-control-mechanisms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https://delinea.com/blog/access-control-models-methods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https://www.pinnaxis.com/?k=mandatory-mac-vs-discretionary-access-control-dac-differences-ekran-ee-BYNe9qFa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https://securityboulevard.com/2022/12/6-examples-of-discretionary-access-control-dac/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https://d18d9sahwvtdqs.cloudfront.net/guides/rbac-vs-abac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http://www.xorlogics.com/2018/10/01/6-tips-for-implementing-access-control-authentication-system-with-security/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https://www.horangi.com/blog/least-privilege-policy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source: https://www.gartner.com/en/articles/iam-leaders-plan-to-adopt-these-6-identity-and-access-management-trends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/>
          <p:cNvSpPr txBox="1"/>
          <p:nvPr/>
        </p:nvSpPr>
        <p:spPr>
          <a:xfrm>
            <a:off x="502919" y="2238691"/>
            <a:ext cx="8138162" cy="55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0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Configuring Access Control</a:t>
            </a:r>
          </a:p>
        </p:txBody>
      </p:sp>
      <p:sp>
        <p:nvSpPr>
          <p:cNvPr id="21" name="K. Vignesh…"/>
          <p:cNvSpPr txBox="1"/>
          <p:nvPr/>
        </p:nvSpPr>
        <p:spPr>
          <a:xfrm>
            <a:off x="7666076" y="4353897"/>
            <a:ext cx="133867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K. Vignesh</a:t>
            </a:r>
          </a:p>
          <a:p>
            <a:pPr/>
            <a:r>
              <a:t>22H51AO593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HANK YOU"/>
          <p:cNvSpPr txBox="1"/>
          <p:nvPr/>
        </p:nvSpPr>
        <p:spPr>
          <a:xfrm>
            <a:off x="3300312" y="2318278"/>
            <a:ext cx="2132110" cy="50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6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Introduction to Access Control</a:t>
            </a:r>
          </a:p>
        </p:txBody>
      </p:sp>
      <p:sp>
        <p:nvSpPr>
          <p:cNvPr id="28" name="Text 4"/>
          <p:cNvSpPr txBox="1"/>
          <p:nvPr/>
        </p:nvSpPr>
        <p:spPr>
          <a:xfrm>
            <a:off x="502919" y="1143000"/>
            <a:ext cx="4023362" cy="252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Access control is a fundamental security mechanism used to regulate who can access resources.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It ensures that only authorized users can access sensitive data and systems.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Understanding access control is essential for protecting information and maintaining compliance.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5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Types of Access Control Models</a:t>
            </a:r>
          </a:p>
        </p:txBody>
      </p:sp>
      <p:sp>
        <p:nvSpPr>
          <p:cNvPr id="37" name="Text 4"/>
          <p:cNvSpPr txBox="1"/>
          <p:nvPr/>
        </p:nvSpPr>
        <p:spPr>
          <a:xfrm>
            <a:off x="502919" y="1143000"/>
            <a:ext cx="4023362" cy="300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There are three primary access control models: Mandatory Access Control (MAC), Discretionary Access Control (DAC), and Role-Based Access Control (RBAC).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MAC restricts access based on system-enforced policies, whereas DAC allows users to control access to their own resources.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RBAC simplifies management by allowing permissions based on user roles within an organization.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4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Mandatory Access Control (MAC)</a:t>
            </a:r>
          </a:p>
        </p:txBody>
      </p:sp>
      <p:sp>
        <p:nvSpPr>
          <p:cNvPr id="46" name="Text 4"/>
          <p:cNvSpPr txBox="1"/>
          <p:nvPr/>
        </p:nvSpPr>
        <p:spPr>
          <a:xfrm>
            <a:off x="502919" y="1143000"/>
            <a:ext cx="4023362" cy="276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MAC is a highly secure model where access to resources is governed by a central authority.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Users cannot change access permissions; they are strictly assigned based on security labels.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This model is often used in government and military environments where data sensitivity is critical.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53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Discretionary Access Control (DAC)</a:t>
            </a:r>
          </a:p>
        </p:txBody>
      </p:sp>
      <p:sp>
        <p:nvSpPr>
          <p:cNvPr id="55" name="Text 4"/>
          <p:cNvSpPr txBox="1"/>
          <p:nvPr/>
        </p:nvSpPr>
        <p:spPr>
          <a:xfrm>
            <a:off x="502919" y="1143000"/>
            <a:ext cx="4023362" cy="252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DAC allows users to control access to their own resources, granting permissions at their discretion.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This model is flexible but can lead to security risks if users inadvertently grant access to unauthorized individuals.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DAC is commonly used in file-sharing systems and personal data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62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Role-Based Access Control (RBAC)</a:t>
            </a:r>
          </a:p>
        </p:txBody>
      </p:sp>
      <p:sp>
        <p:nvSpPr>
          <p:cNvPr id="64" name="Text 4"/>
          <p:cNvSpPr txBox="1"/>
          <p:nvPr/>
        </p:nvSpPr>
        <p:spPr>
          <a:xfrm>
            <a:off x="502919" y="1143000"/>
            <a:ext cx="4023362" cy="276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RBAC assigns permissions based on user roles, simplifying the management of access rights.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It enhances security by ensuring that users only have access to the information necessary for their job functions.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RBAC is widely adopted in enterprises to streamline user management and reduce administrative overhead.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6</a:t>
            </a:r>
          </a:p>
        </p:txBody>
      </p:sp>
      <p:pic>
        <p:nvPicPr>
          <p:cNvPr id="71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Implementing Access Control Policies</a:t>
            </a:r>
          </a:p>
        </p:txBody>
      </p:sp>
      <p:sp>
        <p:nvSpPr>
          <p:cNvPr id="73" name="Text 4"/>
          <p:cNvSpPr txBox="1"/>
          <p:nvPr/>
        </p:nvSpPr>
        <p:spPr>
          <a:xfrm>
            <a:off x="502919" y="1143000"/>
            <a:ext cx="4023362" cy="276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Effective access control begins with defining clear policies that outline who can access what resources.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Policies should be regularly reviewed and updated to reflect changes in user roles and organizational needs.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Training employees on access control procedures is crucial for minimizing human error and maintaining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8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Best Practices for Access Control</a:t>
            </a:r>
          </a:p>
        </p:txBody>
      </p:sp>
      <p:sp>
        <p:nvSpPr>
          <p:cNvPr id="82" name="Text 4"/>
          <p:cNvSpPr txBox="1"/>
          <p:nvPr/>
        </p:nvSpPr>
        <p:spPr>
          <a:xfrm>
            <a:off x="502919" y="1143000"/>
            <a:ext cx="4023362" cy="276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Implement the principle of least privilege, allowing users only the access necessary for their roles.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Regularly audit access controls and permissions to identify and rectify any discrepancies.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Utilize multi-factor authentication to add an additional layer of security for accessing sensitive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0"/>
          <p:cNvSpPr/>
          <p:nvPr/>
        </p:nvSpPr>
        <p:spPr>
          <a:xfrm>
            <a:off x="0" y="4571999"/>
            <a:ext cx="9144000" cy="576074"/>
          </a:xfrm>
          <a:prstGeom prst="rect">
            <a:avLst/>
          </a:prstGeom>
          <a:solidFill>
            <a:srgbClr val="6B90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hape 1"/>
          <p:cNvSpPr/>
          <p:nvPr/>
        </p:nvSpPr>
        <p:spPr>
          <a:xfrm>
            <a:off x="8503919" y="4571999"/>
            <a:ext cx="640081" cy="576074"/>
          </a:xfrm>
          <a:prstGeom prst="rect">
            <a:avLst/>
          </a:prstGeom>
          <a:solidFill>
            <a:srgbClr val="CCD6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Text 2"/>
          <p:cNvSpPr txBox="1"/>
          <p:nvPr/>
        </p:nvSpPr>
        <p:spPr>
          <a:xfrm>
            <a:off x="8549639" y="4696205"/>
            <a:ext cx="548641" cy="327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9" name="Text 3"/>
          <p:cNvSpPr txBox="1"/>
          <p:nvPr/>
        </p:nvSpPr>
        <p:spPr>
          <a:xfrm>
            <a:off x="502919" y="414019"/>
            <a:ext cx="8138162" cy="4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solidFill>
                  <a:srgbClr val="1B558E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Conclusion and Future Trends</a:t>
            </a:r>
          </a:p>
        </p:txBody>
      </p:sp>
      <p:sp>
        <p:nvSpPr>
          <p:cNvPr id="90" name="Text 4"/>
          <p:cNvSpPr txBox="1"/>
          <p:nvPr/>
        </p:nvSpPr>
        <p:spPr>
          <a:xfrm>
            <a:off x="502919" y="1142999"/>
            <a:ext cx="8138161" cy="277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Access control is an ongoing process that requires continuous assessment and adaptation to new threats.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Future trends include the integration of AI and machine learning to enhance access control mechanisms.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Organizations must stay informed about emerging technologies and practices to maintain robust access control systems.</a:t>
            </a:r>
          </a:p>
          <a:p>
            <a:pPr>
              <a:defRPr sz="1600"/>
            </a:pPr>
          </a:p>
          <a:p>
            <a:pPr>
              <a:defRPr sz="1600">
                <a:solidFill>
                  <a:srgbClr val="222222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