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7" r:id="rId7"/>
    <p:sldId id="268" r:id="rId8"/>
    <p:sldId id="262" r:id="rId9"/>
    <p:sldId id="263" r:id="rId10"/>
    <p:sldId id="266" r:id="rId11"/>
    <p:sldId id="269" r:id="rId12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1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https://www.ewsolutions.com/foundational-concepts-modernizing-data-analytics-platforms/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https://www.ewsolutions.com/foundational-concepts-modernizing-data-analytics-platforms/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7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https://onaircode.com/top-javascript-frameworks/react-a-javascript-library-for-building-user-interfaces/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https://www.vrogue.co/post/what-is-components-in-react-js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https://www.linkedin.com/pulse/understanding-react-props-beginners-guide-passing-data-aubair-akif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https://www.exploringreact.com/2020/11/18/react-and-unidirectional-data-flow-understand-this-and-your-life-will-be-a-lot-easier-as-a-react-developer/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https://www.exploringreact.com/2020/11/18/react-and-unidirectional-data-flow-understand-this-and-your-life-will-be-a-lot-easier-as-a-react-developer/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https://www.exploringreact.com/2020/11/18/react-and-unidirectional-data-flow-understand-this-and-your-life-will-be-a-lot-easier-as-a-react-developer/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9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https://scrimba.com/articles/react-context-api/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https://www.loginradius.com/blog/engineering/react-state-management/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243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809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088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8286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28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338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4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405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123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63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232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564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049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190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581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59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105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40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62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And Data Flow In React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32C65-1704-8924-9212-E8F1ED4503E7}"/>
              </a:ext>
            </a:extLst>
          </p:cNvPr>
          <p:cNvSpPr txBox="1"/>
          <p:nvPr/>
        </p:nvSpPr>
        <p:spPr>
          <a:xfrm>
            <a:off x="6944342" y="4114799"/>
            <a:ext cx="201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bg1"/>
                </a:solidFill>
              </a:rPr>
              <a:t>CHAITANYA SAHU</a:t>
            </a:r>
          </a:p>
          <a:p>
            <a:r>
              <a:rPr lang="en-IN" b="1" i="1" dirty="0">
                <a:solidFill>
                  <a:schemeClr val="bg1"/>
                </a:solidFill>
              </a:rPr>
              <a:t>22H51A0575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7418439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and data flow are foundational concepts in React that influence how applications are structured and function.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React’s</a:t>
            </a: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unidirectional data flow model simplifies debugging and ensures better control over component behavior.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State and props help manage data within the app, and advanced tools like the Context API and Redux make complex data management easier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1371600" y="2079154"/>
            <a:ext cx="6548284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6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		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7417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Data in React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2999"/>
            <a:ext cx="4505325" cy="3856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is a JavaScript library for building user interfaces, focusing on a component-based architecture.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in React is primarily managed through state and props, which show how components render and behave.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React follows a unidirectional data flow, meaning that data flows in a single direction through the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73239"/>
              </a:solidFill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helps in maintaining a predictable state and making it easier to understand how changes affect the application.</a:t>
            </a:r>
            <a:endParaRPr lang="en-US" sz="1600" dirty="0"/>
          </a:p>
        </p:txBody>
      </p:sp>
      <p:pic>
        <p:nvPicPr>
          <p:cNvPr id="1026" name="Picture 2" descr="How data flow in React-Redux app - Knoldus Blogs">
            <a:extLst>
              <a:ext uri="{FF2B5EF4-FFF2-40B4-BE49-F238E27FC236}">
                <a16:creationId xmlns:a16="http://schemas.microsoft.com/office/drawing/2014/main" id="{6002F8F3-6376-B13C-FECE-A6154341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4" y="903961"/>
            <a:ext cx="4107426" cy="249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Data Flow - Understanding State ...">
            <a:extLst>
              <a:ext uri="{FF2B5EF4-FFF2-40B4-BE49-F238E27FC236}">
                <a16:creationId xmlns:a16="http://schemas.microsoft.com/office/drawing/2014/main" id="{4046EBDC-49BA-70F1-97A6-5A51E5559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54" y="3546987"/>
            <a:ext cx="1698368" cy="115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educba.com/academy/wp-content/uploads/2020/03/React-Componen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10" y="105156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Components and state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4306529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Components are the building blocks of React applications, encapsulating logic and UI.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component can maintain its own state or receive data through props from parent components.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tima"/>
              </a:rPr>
              <a:t>A state in React is a special object that represents the current state of a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Opti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Optima"/>
              </a:rPr>
              <a:t>State is used to manage dynamic data and to trigger re-rendering of components when the state changes</a:t>
            </a:r>
            <a:endParaRPr lang="en-US" sz="1600" dirty="0">
              <a:solidFill>
                <a:schemeClr val="bg1"/>
              </a:solidFill>
              <a:latin typeface="Opti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Props in React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5493774" cy="38272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Props are short for properties and allow data to be passed from parent components to child components.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enable the creation of dynamic and reusable components that can behave differently based on input data.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Used to pass data from a parent component to a child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Props are immutable within the child component (cannot be modified).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: Passing data from a parent App component to a child </a:t>
            </a:r>
            <a:r>
              <a:rPr lang="en-US" sz="1600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UserProfile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component.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pic>
        <p:nvPicPr>
          <p:cNvPr id="2056" name="Picture 8" descr="An introduction to React component props">
            <a:extLst>
              <a:ext uri="{FF2B5EF4-FFF2-40B4-BE49-F238E27FC236}">
                <a16:creationId xmlns:a16="http://schemas.microsoft.com/office/drawing/2014/main" id="{84DEF2AC-45BD-83D2-452E-21E463F58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08" y="1218278"/>
            <a:ext cx="3138179" cy="232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exploringreact.com/wp-content/uploads/2020/11/unidirectio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35" y="97155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Unidirectional Data Flow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enforces a unidirectional data flow, meaning data flows in one direction: from parent to child.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makes it easier to understand how data changes affect the UI, leading to more predictable behavior.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Unidirectional flow simplifies debugging and enhances maintainability in complex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Parent to Child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is passed from parent components to child components through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props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 The parent component owns the state, and it passes down relevant data to its child components as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props.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Props (short for “properties”) in React are a mechanism for passing data from a parent component to its child component as a set of read-only attributes.</a:t>
            </a:r>
            <a:endParaRPr lang="en-US" sz="1600" dirty="0"/>
          </a:p>
        </p:txBody>
      </p:sp>
      <p:pic>
        <p:nvPicPr>
          <p:cNvPr id="3074" name="Picture 2" descr="How unidirectional data flow works in ...">
            <a:extLst>
              <a:ext uri="{FF2B5EF4-FFF2-40B4-BE49-F238E27FC236}">
                <a16:creationId xmlns:a16="http://schemas.microsoft.com/office/drawing/2014/main" id="{C54263FF-69F8-5555-3FD4-831EA6E2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70" y="972472"/>
            <a:ext cx="4021608" cy="313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8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Child to Parent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To communicate from child to parent, the parent can pass down a callback function as a prop to the child.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73239"/>
              </a:solidFill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The child can then invoke this function to send data back to the parent.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503EDB-BD91-5507-A1EB-33602A3C7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06" y="929147"/>
            <a:ext cx="4447420" cy="39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0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crimba.com/articles/content/images/size/w1600/2023/02/Prop-Drilling-versus-Context-API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Context API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Context API is a way to share data across components without passing props manually at every level.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useful for managing global data, such as themes or user authentication, that many components may need access to.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loginradius.com/blog/static/878d2cde053633bfea88a8bfcfc28e89/e5715/imag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Redux for State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Redux is a popular library for managing state in larger React applications, providing a centralized store.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components to subscribe to specific slices of the state and dispatch actions to update that state.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Redux promotes predictable state updates, making it easier to manage complex interactions in the application.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</TotalTime>
  <Words>711</Words>
  <Application>Microsoft Office PowerPoint</Application>
  <PresentationFormat>On-screen Show (16:9)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Nunito</vt:lpstr>
      <vt:lpstr>Optima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Data Flow In React</dc:title>
  <dc:subject>Data And Data Flow In React</dc:subject>
  <dc:creator>Chaitanya Sahu</dc:creator>
  <cp:lastModifiedBy>Chaitanya Sahu</cp:lastModifiedBy>
  <cp:revision>21</cp:revision>
  <dcterms:created xsi:type="dcterms:W3CDTF">2024-09-17T13:13:28Z</dcterms:created>
  <dcterms:modified xsi:type="dcterms:W3CDTF">2024-09-17T13:33:12Z</dcterms:modified>
</cp:coreProperties>
</file>