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974" y="12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553" y="1654818"/>
            <a:ext cx="6392421" cy="3831221"/>
          </a:xfrm>
        </p:spPr>
        <p:txBody>
          <a:bodyPr anchor="ctr"/>
          <a:lstStyle/>
          <a:p>
            <a:r>
              <a:rPr lang="en-IN" b="0" i="0" u="none" strike="noStrike" baseline="0" dirty="0">
                <a:solidFill>
                  <a:srgbClr val="000000"/>
                </a:solidFill>
              </a:rPr>
              <a:t>Building the MongoDB          Environment 	</a:t>
            </a:r>
            <a:br>
              <a:rPr lang="en-IN" b="0" i="0" u="none" strike="noStrike" baseline="0" dirty="0">
                <a:solidFill>
                  <a:srgbClr val="000000"/>
                </a:solidFill>
              </a:rPr>
            </a:b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14E12-A34C-756F-D375-106CE4994E49}"/>
              </a:ext>
            </a:extLst>
          </p:cNvPr>
          <p:cNvSpPr txBox="1"/>
          <p:nvPr/>
        </p:nvSpPr>
        <p:spPr>
          <a:xfrm>
            <a:off x="7737987" y="4874361"/>
            <a:ext cx="328397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bg1"/>
                </a:solidFill>
                <a:latin typeface="Algerian" panose="04020705040A02060702" pitchFamily="82" charset="0"/>
              </a:rPr>
              <a:t>Presented by :-</a:t>
            </a:r>
          </a:p>
          <a:p>
            <a:r>
              <a:rPr lang="en-IN" sz="2800" dirty="0" err="1">
                <a:solidFill>
                  <a:schemeClr val="bg1"/>
                </a:solidFill>
                <a:latin typeface="Algerian" panose="04020705040A02060702" pitchFamily="82" charset="0"/>
              </a:rPr>
              <a:t>K.Prabhavathi</a:t>
            </a:r>
            <a:endParaRPr lang="en-IN" sz="28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22H51A05F5</a:t>
            </a:r>
          </a:p>
          <a:p>
            <a:r>
              <a:rPr lang="en-IN" sz="2800" dirty="0">
                <a:solidFill>
                  <a:schemeClr val="bg1"/>
                </a:solidFill>
                <a:latin typeface="Algerian" panose="04020705040A02060702" pitchFamily="82" charset="0"/>
              </a:rPr>
              <a:t>CSE-D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56B8C-860B-BE5C-2A42-CCFCAC10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134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21" y="697071"/>
            <a:ext cx="11109339" cy="1248281"/>
          </a:xfrm>
        </p:spPr>
        <p:txBody>
          <a:bodyPr/>
          <a:lstStyle/>
          <a:p>
            <a:r>
              <a:rPr lang="en-US" sz="3200" dirty="0"/>
              <a:t>ADVANTAGES :                 DIASDVANTAGES :</a:t>
            </a:r>
            <a:br>
              <a:rPr lang="en-US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616A041-89DD-4CF9-63D3-D8871D9F3E8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89548" y="1875209"/>
            <a:ext cx="6096000" cy="444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Flexibility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Scalability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High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Document-Oriented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Support for ACID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Rich Query Language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Open Source and Large Community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Integration with Big Data and Cloud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E3663ED-75A2-2AC3-352B-E28F6267B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844" y="1875209"/>
            <a:ext cx="5611630" cy="696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ata Redundancy and Storage Costs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Lack of Joins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Complexity in Handling Complex Queries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92943"/>
            <a:ext cx="9875463" cy="999746"/>
          </a:xfrm>
        </p:spPr>
        <p:txBody>
          <a:bodyPr/>
          <a:lstStyle/>
          <a:p>
            <a:r>
              <a:rPr lang="en-US" dirty="0"/>
              <a:t>APPLICATIONS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765A6B-95D6-7876-5BC1-186206119B8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50988" y="2025615"/>
            <a:ext cx="8121332" cy="4185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Content Management Systems (CMS)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Real-Time Analytics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Big Data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Internet of Things (IoT)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E-Commerce Platforms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Gaming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Social Networks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Mobile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Personalization Engines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6241" y="1825142"/>
            <a:ext cx="5715000" cy="2727709"/>
          </a:xfrm>
        </p:spPr>
        <p:txBody>
          <a:bodyPr/>
          <a:lstStyle/>
          <a:p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        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0337"/>
            <a:ext cx="6583680" cy="1531357"/>
          </a:xfrm>
        </p:spPr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4" y="1849499"/>
            <a:ext cx="7796463" cy="395651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MongoDB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 is an open-source document database and leading NoSQL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MongoDB is written in C++.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features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 :- flexible data models that allows the storage of unstructured data. This provides full support indexing, replication, capabilities and also user friendly APIs.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8" y="587346"/>
            <a:ext cx="9635611" cy="568330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r>
              <a:rPr lang="en-US" sz="3200" i="0" cap="none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  <a:t>FUNCTIONALITIES :</a:t>
            </a: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r>
              <a:rPr lang="en-US" sz="2000" b="0" i="0" cap="non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Mongodb</a:t>
            </a:r>
            <a: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provides following functionality to the database programmers −</a:t>
            </a: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1-&gt; </a:t>
            </a: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Stores user data, comments and metadata.</a:t>
            </a:r>
            <a:b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2-&gt; </a:t>
            </a:r>
            <a:r>
              <a:rPr lang="en-IN" sz="2000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Mongodb</a:t>
            </a: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performs complex analytics queries and stores the         </a:t>
            </a:r>
            <a:r>
              <a:rPr lang="en-IN" sz="2000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behavioral</a:t>
            </a: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data.</a:t>
            </a:r>
            <a:b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3-&gt; This is used to manage chain data and optimize logistics.</a:t>
            </a:r>
            <a:b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4-&gt; Environmental data and </a:t>
            </a:r>
            <a:r>
              <a:rPr lang="en-IN" sz="2000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iot</a:t>
            </a: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devices are stored and </a:t>
            </a:r>
            <a:r>
              <a:rPr lang="en-IN" sz="2000" b="0" i="0" cap="non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analyzed</a:t>
            </a:r>
            <a: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br>
              <a:rPr lang="en-IN" sz="2000" b="0" i="0" cap="non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br>
              <a:rPr lang="en-US" sz="2000" b="0" i="0" cap="non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aiandra GD" panose="020E0502030308020204" pitchFamily="34" charset="0"/>
              </a:rPr>
            </a:br>
            <a:endParaRPr lang="en-US" sz="2000" cap="none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66" y="-836351"/>
            <a:ext cx="5259554" cy="2495028"/>
          </a:xfrm>
        </p:spPr>
        <p:txBody>
          <a:bodyPr/>
          <a:lstStyle/>
          <a:p>
            <a:r>
              <a:rPr lang="en-US" dirty="0">
                <a:latin typeface="+mn-lt"/>
              </a:rPr>
              <a:t>Building </a:t>
            </a:r>
            <a:r>
              <a:rPr lang="en-US" dirty="0" err="1">
                <a:latin typeface="+mn-lt"/>
              </a:rPr>
              <a:t>Mongodb</a:t>
            </a:r>
            <a:r>
              <a:rPr lang="en-US" dirty="0">
                <a:latin typeface="+mn-lt"/>
              </a:rPr>
              <a:t> environment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46" y="2312383"/>
            <a:ext cx="5259554" cy="2233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Installing MongoDB environment in windows :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C2C2C"/>
                </a:solidFill>
                <a:effectLst/>
                <a:latin typeface="Inter"/>
              </a:rPr>
              <a:t>visit the link (http://www.mongodb.org/downloads),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642608-AD50-E3B3-02F9-65CA35270F3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359" r="24359"/>
          <a:stretch>
            <a:fillRect/>
          </a:stretch>
        </p:blipFill>
        <p:spPr>
          <a:xfrm>
            <a:off x="5537200" y="411163"/>
            <a:ext cx="6654800" cy="644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2775" y="457199"/>
            <a:ext cx="7965460" cy="3497698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2C2C2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Once the download is complete, double click this setup file to install it. Follow the steps: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C2C2C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Click Next.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C2C2C"/>
              </a:solidFill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A24EDF4-73D0-22DC-83DC-88A21FC89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CD5F1-2E48-DB0B-03C4-8DAEFC96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06" y="1951672"/>
            <a:ext cx="69056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097E8-AF0F-C517-CEB8-61F0A4DDEF30}"/>
              </a:ext>
            </a:extLst>
          </p:cNvPr>
          <p:cNvSpPr txBox="1"/>
          <p:nvPr/>
        </p:nvSpPr>
        <p:spPr>
          <a:xfrm>
            <a:off x="185420" y="15440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Step 2:-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Now, choose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Complete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to install MongoDB completely.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2CBA8-BDB9-B11E-56EA-87144263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292"/>
            <a:ext cx="5886450" cy="5632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82EF19-92A8-551F-283F-112ADFF6C50C}"/>
              </a:ext>
            </a:extLst>
          </p:cNvPr>
          <p:cNvSpPr txBox="1"/>
          <p:nvPr/>
        </p:nvSpPr>
        <p:spPr>
          <a:xfrm>
            <a:off x="6096000" y="228184"/>
            <a:ext cx="573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sng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Step-3 :-</a:t>
            </a:r>
          </a:p>
          <a:p>
            <a:r>
              <a:rPr lang="en-US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Then, select the radio button "</a:t>
            </a:r>
            <a:r>
              <a:rPr lang="en-US" b="1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Run services as Network service user."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491E-A701-29E8-6E7E-0FB4FD626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25292"/>
            <a:ext cx="6096000" cy="56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6080" y="233680"/>
            <a:ext cx="8290559" cy="6343132"/>
          </a:xfrm>
        </p:spPr>
        <p:txBody>
          <a:bodyPr>
            <a:normAutofit/>
          </a:bodyPr>
          <a:lstStyle/>
          <a:p>
            <a:r>
              <a:rPr lang="en-US" u="sng" dirty="0">
                <a:latin typeface="Verdana" panose="020B0604030504040204" pitchFamily="34" charset="0"/>
                <a:ea typeface="Verdana" panose="020B0604030504040204" pitchFamily="34" charset="0"/>
              </a:rPr>
              <a:t>Step-4 :-</a:t>
            </a:r>
          </a:p>
          <a:p>
            <a:r>
              <a:rPr lang="en-US" sz="2000" b="0" i="0" dirty="0">
                <a:solidFill>
                  <a:srgbClr val="2C2C2C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The setup system will also prompt you to install MongoDB Compass, which is MongoDB official graphical user interface (GUI). You can tick the checkbox to install that as well.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AC05A-C84C-300C-CD4A-C0729583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976237"/>
            <a:ext cx="694944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0" y="457199"/>
            <a:ext cx="4895848" cy="6400801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Once the installation is done completely, you need to start MongoDB and to do so follow the process: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Command Prompt.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 </a:t>
            </a:r>
            <a:r>
              <a:rPr lang="en-US" sz="20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C:\Program Files\MongoDB\Server\4.0\bin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type the command simply:</a:t>
            </a:r>
            <a:r>
              <a:rPr lang="en-US" sz="20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mongod</a:t>
            </a:r>
            <a:r>
              <a:rPr lang="en-US" sz="20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run the server.</a:t>
            </a:r>
          </a:p>
          <a:p>
            <a:pPr algn="l"/>
            <a:r>
              <a:rPr lang="en-US" sz="2000" b="0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way, you can start your MongoDB database. Now, for running MongoDB primary client system, you have to use the command: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C:\Program Files\MongoDB\Server\4.0\bin&gt;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mongo.exe</a:t>
            </a:r>
            <a:endParaRPr lang="en-US" sz="2000" b="1" i="0" dirty="0">
              <a:solidFill>
                <a:srgbClr val="2C2C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82128-D928-CB1D-E4B9-92A9F185E6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95849" y="1"/>
            <a:ext cx="7296150" cy="6858000"/>
          </a:xfrm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31B64-B63F-2EB8-EAF2-3C72A88AB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1"/>
            <a:ext cx="729615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59" y="-184709"/>
            <a:ext cx="9177501" cy="1012782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in </a:t>
            </a:r>
            <a:r>
              <a:rPr lang="en-US" dirty="0" err="1"/>
              <a:t>linux</a:t>
            </a:r>
            <a:r>
              <a:rPr lang="en-US" dirty="0"/>
              <a:t> 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BDB5D9-F191-F76C-B4D6-EFCEAB6A8E38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579122" y="1092296"/>
            <a:ext cx="8300720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Add official MongoDB repository to our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      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sudo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apt-key adv --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keyserver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hkp://keyserver.ubuntu.com:80 --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recv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0C49F3730359A14518585931BC711F9BA15703C6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C2C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Now, you have to create a list file for MongoDB with the use of the command mentioned below: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      echo "deb [ arch=amd64,arm64 ]      http://repo.mongodb.org/apt/ubuntu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xenial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mongodb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-org/3.4 multiverse" |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sudo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tee 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etc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/apt/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sources.list.d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/mongodb-org-3.4.list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2C2C2C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Now you have to update the repository by executing the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   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sudo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Finally, install MongoDB using the command: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   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sudo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 apt-get install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2C2C2C"/>
                </a:solidFill>
                <a:effectLst/>
              </a:rPr>
              <a:t>mongodb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2C2C2C"/>
                </a:solidFill>
                <a:effectLst/>
              </a:rPr>
              <a:t>-org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034B16C-6652-A474-0648-B923DE312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{7A964E83-45BF-408C-B1B3-9E56316C7958}tf78438558_win32</Template>
  <TotalTime>63</TotalTime>
  <Words>561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Arial</vt:lpstr>
      <vt:lpstr>Arial Black</vt:lpstr>
      <vt:lpstr>Calibri</vt:lpstr>
      <vt:lpstr>Inter</vt:lpstr>
      <vt:lpstr>Maiandra GD</vt:lpstr>
      <vt:lpstr>Sabon Next LT</vt:lpstr>
      <vt:lpstr>Verdana</vt:lpstr>
      <vt:lpstr>Wingdings</vt:lpstr>
      <vt:lpstr>Custom</vt:lpstr>
      <vt:lpstr>Building the MongoDB          Environment   </vt:lpstr>
      <vt:lpstr>INTRODUCTION :</vt:lpstr>
      <vt:lpstr>         FUNCTIONALITIES :  Mongodb provides following functionality to the database programmers −  1-&gt; Stores user data, comments and metadata. 2-&gt; Mongodb performs complex analytics queries and stores the         behavioral data. 3-&gt; This is used to manage chain data and optimize logistics. 4-&gt; Environmental data and iot devices are stored and analyzed.           </vt:lpstr>
      <vt:lpstr>Building Mongodb environment :</vt:lpstr>
      <vt:lpstr>PowerPoint Presentation</vt:lpstr>
      <vt:lpstr>PowerPoint Presentation</vt:lpstr>
      <vt:lpstr>PowerPoint Presentation</vt:lpstr>
      <vt:lpstr>PowerPoint Presentation</vt:lpstr>
      <vt:lpstr>Install mongodb in linux :</vt:lpstr>
      <vt:lpstr>ADVANTAGES :                 DIASDVANTAGES : </vt:lpstr>
      <vt:lpstr>APPLICATIONS :</vt:lpstr>
      <vt:lpstr>Thank         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Prabhavathi K</dc:creator>
  <cp:lastModifiedBy>Prabhavathi K</cp:lastModifiedBy>
  <cp:revision>1</cp:revision>
  <dcterms:created xsi:type="dcterms:W3CDTF">2024-08-29T13:55:16Z</dcterms:created>
  <dcterms:modified xsi:type="dcterms:W3CDTF">2024-08-29T14:58:57Z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