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chemeClr val="accent4">
              <a:lumOff val="44000"/>
            </a:schemeClr>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b="def" i="def"/>
      <a:tcStyle>
        <a:tcBdr/>
        <a:fill>
          <a:solidFill>
            <a:schemeClr val="accent4">
              <a:lumOff val="44000"/>
            </a:schemeClr>
          </a:solidFill>
        </a:fill>
      </a:tcStyle>
    </a:band2H>
    <a:firstCo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EEE7283C-3CF3-47DC-8721-378D4A62B228}" styleName="">
    <a:tblBg/>
    <a:wholeTbl>
      <a:tcTxStyle b="off" i="off">
        <a:fontRef idx="minor">
          <a:srgbClr val="1F164D"/>
        </a:fontRef>
        <a:srgbClr val="1F164D"/>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D4D6F4"/>
          </a:solidFill>
        </a:fill>
      </a:tcStyle>
    </a:wholeTbl>
    <a:band2H>
      <a:tcTxStyle b="def" i="def"/>
      <a:tcStyle>
        <a:tcBdr/>
        <a:fill>
          <a:solidFill>
            <a:srgbClr val="EBEBFA"/>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1"/>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1"/>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1"/>
          </a:solidFill>
        </a:fill>
      </a:tcStyle>
    </a:firstRow>
  </a:tblStyle>
  <a:tblStyle styleId="{CF821DB8-F4EB-4A41-A1BA-3FCAFE7338EE}" styleName="">
    <a:tblBg/>
    <a:wholeTbl>
      <a:tcTxStyle b="off" i="off">
        <a:fontRef idx="minor">
          <a:srgbClr val="1F164D"/>
        </a:fontRef>
        <a:srgbClr val="1F164D"/>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CACADC"/>
          </a:solidFill>
        </a:fill>
      </a:tcStyle>
    </a:wholeTbl>
    <a:band2H>
      <a:tcTxStyle b="def" i="def"/>
      <a:tcStyle>
        <a:tcBdr/>
        <a:fill>
          <a:solidFill>
            <a:srgbClr val="E6E6EE"/>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3"/>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3"/>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3"/>
          </a:solidFill>
        </a:fill>
      </a:tcStyle>
    </a:firstRow>
  </a:tblStyle>
  <a:tblStyle styleId="{33BA23B1-9221-436E-865A-0063620EA4FD}" styleName="">
    <a:tblBg/>
    <a:wholeTbl>
      <a:tcTxStyle b="off" i="off">
        <a:fontRef idx="minor">
          <a:srgbClr val="1F164D"/>
        </a:fontRef>
        <a:srgbClr val="1F164D"/>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4">
              <a:lumOff val="44000"/>
            </a:schemeClr>
          </a:solidFill>
        </a:fill>
      </a:tcStyle>
    </a:wholeTbl>
    <a:band2H>
      <a:tcTxStyle b="def" i="def"/>
      <a:tcStyle>
        <a:tcBdr/>
        <a:fill>
          <a:solidFill>
            <a:schemeClr val="accent4">
              <a:lumOff val="44000"/>
            </a:schemeClr>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4">
              <a:lumOff val="44000"/>
            </a:schemeClr>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4">
              <a:lumOff val="44000"/>
            </a:schemeClr>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4">
              <a:lumOff val="44000"/>
            </a:schemeClr>
          </a:solidFill>
        </a:fill>
      </a:tcStyle>
    </a:firstRow>
  </a:tblStyle>
  <a:tblStyle styleId="{2708684C-4D16-4618-839F-0558EEFCDFE6}" styleName="">
    <a:tblBg/>
    <a:wholeTbl>
      <a:tcTxStyle b="off" i="off">
        <a:fontRef idx="minor">
          <a:srgbClr val="1F164D"/>
        </a:fontRef>
        <a:srgbClr val="1F16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F9F9F9"/>
          </a:solidFill>
        </a:fill>
      </a:tcStyle>
    </a:band2H>
    <a:firstCol>
      <a:tcTxStyle b="on" i="off">
        <a:fontRef idx="minor">
          <a:srgbClr val="F9F9F9"/>
        </a:fontRef>
        <a:srgbClr val="F9F9F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F164D"/>
        </a:fontRef>
        <a:srgbClr val="1F164D"/>
      </a:tcTxStyle>
      <a:tcStyle>
        <a:tcBdr>
          <a:left>
            <a:ln w="12700" cap="flat">
              <a:noFill/>
              <a:miter lim="400000"/>
            </a:ln>
          </a:left>
          <a:right>
            <a:ln w="12700" cap="flat">
              <a:noFill/>
              <a:miter lim="400000"/>
            </a:ln>
          </a:right>
          <a:top>
            <a:ln w="50800" cap="flat">
              <a:solidFill>
                <a:srgbClr val="1F164D"/>
              </a:solidFill>
              <a:prstDash val="solid"/>
              <a:round/>
            </a:ln>
          </a:top>
          <a:bottom>
            <a:ln w="25400" cap="flat">
              <a:solidFill>
                <a:srgbClr val="1F164D"/>
              </a:solidFill>
              <a:prstDash val="solid"/>
              <a:round/>
            </a:ln>
          </a:bottom>
          <a:insideH>
            <a:ln w="12700" cap="flat">
              <a:noFill/>
              <a:miter lim="400000"/>
            </a:ln>
          </a:insideH>
          <a:insideV>
            <a:ln w="12700" cap="flat">
              <a:noFill/>
              <a:miter lim="400000"/>
            </a:ln>
          </a:insideV>
        </a:tcBdr>
        <a:fill>
          <a:solidFill>
            <a:srgbClr val="F9F9F9"/>
          </a:solidFill>
        </a:fill>
      </a:tcStyle>
    </a:lastRow>
    <a:firstRow>
      <a:tcTxStyle b="on" i="off">
        <a:fontRef idx="minor">
          <a:srgbClr val="F9F9F9"/>
        </a:fontRef>
        <a:srgbClr val="F9F9F9"/>
      </a:tcTxStyle>
      <a:tcStyle>
        <a:tcBdr>
          <a:left>
            <a:ln w="12700" cap="flat">
              <a:noFill/>
              <a:miter lim="400000"/>
            </a:ln>
          </a:left>
          <a:right>
            <a:ln w="12700" cap="flat">
              <a:noFill/>
              <a:miter lim="400000"/>
            </a:ln>
          </a:right>
          <a:top>
            <a:ln w="25400" cap="flat">
              <a:solidFill>
                <a:srgbClr val="1F164D"/>
              </a:solidFill>
              <a:prstDash val="solid"/>
              <a:round/>
            </a:ln>
          </a:top>
          <a:bottom>
            <a:ln w="25400" cap="flat">
              <a:solidFill>
                <a:srgbClr val="1F164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49" name="Shape 549"/>
          <p:cNvSpPr/>
          <p:nvPr>
            <p:ph type="sldImg"/>
          </p:nvPr>
        </p:nvSpPr>
        <p:spPr>
          <a:xfrm>
            <a:off x="1143000" y="685800"/>
            <a:ext cx="4572000" cy="3429000"/>
          </a:xfrm>
          <a:prstGeom prst="rect">
            <a:avLst/>
          </a:prstGeom>
        </p:spPr>
        <p:txBody>
          <a:bodyPr/>
          <a:lstStyle/>
          <a:p>
            <a:pPr/>
          </a:p>
        </p:txBody>
      </p:sp>
      <p:sp>
        <p:nvSpPr>
          <p:cNvPr id="550" name="Shape 5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8.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20" name="Google Shape;9;p2"/>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1" name="Title Text"/>
          <p:cNvSpPr txBox="1"/>
          <p:nvPr>
            <p:ph type="title"/>
          </p:nvPr>
        </p:nvSpPr>
        <p:spPr>
          <a:xfrm>
            <a:off x="1234950" y="1398100"/>
            <a:ext cx="6486901" cy="1560601"/>
          </a:xfrm>
          <a:prstGeom prst="rect">
            <a:avLst/>
          </a:prstGeom>
        </p:spPr>
        <p:txBody>
          <a:bodyPr anchor="b"/>
          <a:lstStyle>
            <a:lvl1pPr>
              <a:lnSpc>
                <a:spcPct val="90000"/>
              </a:lnSpc>
              <a:defRPr sz="5500"/>
            </a:lvl1pPr>
          </a:lstStyle>
          <a:p>
            <a:pPr/>
            <a:r>
              <a:t>Title Text</a:t>
            </a:r>
          </a:p>
        </p:txBody>
      </p:sp>
      <p:sp>
        <p:nvSpPr>
          <p:cNvPr id="22" name="Body Level One…"/>
          <p:cNvSpPr txBox="1"/>
          <p:nvPr>
            <p:ph type="body" sz="quarter" idx="1"/>
          </p:nvPr>
        </p:nvSpPr>
        <p:spPr>
          <a:xfrm>
            <a:off x="4572000" y="3461549"/>
            <a:ext cx="2947500" cy="390001"/>
          </a:xfrm>
          <a:prstGeom prst="rect">
            <a:avLst/>
          </a:prstGeom>
        </p:spPr>
        <p:txBody>
          <a:bodyPr>
            <a:normAutofit fontScale="100000" lnSpcReduction="0"/>
          </a:bodyPr>
          <a:lstStyle>
            <a:lvl1pPr marL="317500" indent="-177800">
              <a:buClrTx/>
              <a:buSzTx/>
              <a:buFontTx/>
              <a:buNone/>
              <a:defRPr sz="1500"/>
            </a:lvl1pPr>
            <a:lvl2pPr marL="317500" indent="279400">
              <a:buClrTx/>
              <a:buSzTx/>
              <a:buFontTx/>
              <a:buNone/>
              <a:defRPr sz="1500"/>
            </a:lvl2pPr>
            <a:lvl3pPr marL="317500" indent="736600">
              <a:buClrTx/>
              <a:buSzTx/>
              <a:buFontTx/>
              <a:buNone/>
              <a:defRPr sz="1500"/>
            </a:lvl3pPr>
            <a:lvl4pPr marL="317500" indent="1193800">
              <a:buClrTx/>
              <a:buSzTx/>
              <a:buFontTx/>
              <a:buNone/>
              <a:defRPr sz="1500"/>
            </a:lvl4pPr>
            <a:lvl5pPr marL="317500" indent="1651000">
              <a:buClrTx/>
              <a:buSzTx/>
              <a:buFontTx/>
              <a:buNone/>
              <a:defRPr sz="1500"/>
            </a:lvl5pPr>
          </a:lstStyle>
          <a:p>
            <a:pPr/>
            <a:r>
              <a:t>Body Level One</a:t>
            </a:r>
          </a:p>
          <a:p>
            <a:pPr lvl="1"/>
            <a:r>
              <a:t>Body Level Two</a:t>
            </a:r>
          </a:p>
          <a:p>
            <a:pPr lvl="2"/>
            <a:r>
              <a:t>Body Level Three</a:t>
            </a:r>
          </a:p>
          <a:p>
            <a:pPr lvl="3"/>
            <a:r>
              <a:t>Body Level Four</a:t>
            </a:r>
          </a:p>
          <a:p>
            <a:pPr lvl="4"/>
            <a:r>
              <a:t>Body Level Five</a:t>
            </a:r>
          </a:p>
        </p:txBody>
      </p:sp>
      <p:grpSp>
        <p:nvGrpSpPr>
          <p:cNvPr id="29" name="Google Shape;12;p2"/>
          <p:cNvGrpSpPr/>
          <p:nvPr/>
        </p:nvGrpSpPr>
        <p:grpSpPr>
          <a:xfrm>
            <a:off x="-268675" y="-322164"/>
            <a:ext cx="9371985" cy="3960716"/>
            <a:chOff x="0" y="-1"/>
            <a:chExt cx="9371983" cy="3960714"/>
          </a:xfrm>
        </p:grpSpPr>
        <p:grpSp>
          <p:nvGrpSpPr>
            <p:cNvPr id="25" name="Google Shape;13;p2"/>
            <p:cNvGrpSpPr/>
            <p:nvPr/>
          </p:nvGrpSpPr>
          <p:grpSpPr>
            <a:xfrm>
              <a:off x="494435" y="473799"/>
              <a:ext cx="8692479" cy="1388127"/>
              <a:chOff x="0" y="0"/>
              <a:chExt cx="8692477" cy="1388125"/>
            </a:xfrm>
          </p:grpSpPr>
          <p:pic>
            <p:nvPicPr>
              <p:cNvPr id="23" name="Google Shape;14;p2" descr="Google Shape;14;p2"/>
              <p:cNvPicPr>
                <a:picLocks noChangeAspect="1"/>
              </p:cNvPicPr>
              <p:nvPr/>
            </p:nvPicPr>
            <p:blipFill>
              <a:blip r:embed="rId2">
                <a:extLst/>
              </a:blip>
              <a:stretch>
                <a:fillRect/>
              </a:stretch>
            </p:blipFill>
            <p:spPr>
              <a:xfrm rot="10800000">
                <a:off x="6729275" y="0"/>
                <a:ext cx="1963203" cy="1388126"/>
              </a:xfrm>
              <a:prstGeom prst="rect">
                <a:avLst/>
              </a:prstGeom>
              <a:ln w="12700" cap="flat">
                <a:noFill/>
                <a:miter lim="400000"/>
              </a:ln>
              <a:effectLst/>
            </p:spPr>
          </p:pic>
          <p:pic>
            <p:nvPicPr>
              <p:cNvPr id="24" name="Google Shape;15;p2" descr="Google Shape;15;p2"/>
              <p:cNvPicPr>
                <a:picLocks noChangeAspect="1"/>
              </p:cNvPicPr>
              <p:nvPr/>
            </p:nvPicPr>
            <p:blipFill>
              <a:blip r:embed="rId2">
                <a:extLst/>
              </a:blip>
              <a:stretch>
                <a:fillRect/>
              </a:stretch>
            </p:blipFill>
            <p:spPr>
              <a:xfrm flipH="1" rot="10800000">
                <a:off x="0" y="-1"/>
                <a:ext cx="1963203" cy="1388127"/>
              </a:xfrm>
              <a:prstGeom prst="rect">
                <a:avLst/>
              </a:prstGeom>
              <a:ln w="12700" cap="flat">
                <a:noFill/>
                <a:miter lim="400000"/>
              </a:ln>
              <a:effectLst/>
            </p:spPr>
          </p:pic>
        </p:grpSp>
        <p:pic>
          <p:nvPicPr>
            <p:cNvPr id="26" name="Google Shape;16;p2" descr="Google Shape;16;p2"/>
            <p:cNvPicPr>
              <a:picLocks noChangeAspect="1"/>
            </p:cNvPicPr>
            <p:nvPr/>
          </p:nvPicPr>
          <p:blipFill>
            <a:blip r:embed="rId3">
              <a:extLst/>
            </a:blip>
            <a:stretch>
              <a:fillRect/>
            </a:stretch>
          </p:blipFill>
          <p:spPr>
            <a:xfrm rot="5400000">
              <a:off x="7640549" y="1826411"/>
              <a:ext cx="2700600" cy="506601"/>
            </a:xfrm>
            <a:prstGeom prst="rect">
              <a:avLst/>
            </a:prstGeom>
            <a:ln w="12700" cap="flat">
              <a:noFill/>
              <a:miter lim="400000"/>
            </a:ln>
            <a:effectLst/>
          </p:spPr>
        </p:pic>
        <p:pic>
          <p:nvPicPr>
            <p:cNvPr id="27" name="Google Shape;17;p2" descr="Google Shape;17;p2"/>
            <p:cNvPicPr>
              <a:picLocks noChangeAspect="1"/>
            </p:cNvPicPr>
            <p:nvPr/>
          </p:nvPicPr>
          <p:blipFill>
            <a:blip r:embed="rId4">
              <a:extLst/>
            </a:blip>
            <a:srcRect l="0" t="53276" r="0" b="0"/>
            <a:stretch>
              <a:fillRect/>
            </a:stretch>
          </p:blipFill>
          <p:spPr>
            <a:xfrm rot="10800000">
              <a:off x="-1" y="3045161"/>
              <a:ext cx="1861926" cy="915552"/>
            </a:xfrm>
            <a:prstGeom prst="rect">
              <a:avLst/>
            </a:prstGeom>
            <a:ln w="12700" cap="flat">
              <a:noFill/>
              <a:miter lim="400000"/>
            </a:ln>
            <a:effectLst/>
          </p:spPr>
        </p:pic>
        <p:pic>
          <p:nvPicPr>
            <p:cNvPr id="28" name="Google Shape;18;p2" descr="Google Shape;18;p2"/>
            <p:cNvPicPr>
              <a:picLocks noChangeAspect="1"/>
            </p:cNvPicPr>
            <p:nvPr/>
          </p:nvPicPr>
          <p:blipFill>
            <a:blip r:embed="rId4">
              <a:extLst/>
            </a:blip>
            <a:stretch>
              <a:fillRect/>
            </a:stretch>
          </p:blipFill>
          <p:spPr>
            <a:xfrm rot="16200000">
              <a:off x="7461246" y="-48814"/>
              <a:ext cx="1861926" cy="1959550"/>
            </a:xfrm>
            <a:prstGeom prst="rect">
              <a:avLst/>
            </a:prstGeom>
            <a:ln w="12700" cap="flat">
              <a:noFill/>
              <a:miter lim="400000"/>
            </a:ln>
            <a:effectLst/>
          </p:spPr>
        </p:pic>
      </p:gr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131" name="Google Shape;79;p11"/>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132" name="xx%"/>
          <p:cNvSpPr txBox="1"/>
          <p:nvPr>
            <p:ph type="title" hasCustomPrompt="1"/>
          </p:nvPr>
        </p:nvSpPr>
        <p:spPr>
          <a:xfrm>
            <a:off x="1826674" y="1685025"/>
            <a:ext cx="5493001" cy="1477201"/>
          </a:xfrm>
          <a:prstGeom prst="rect">
            <a:avLst/>
          </a:prstGeom>
          <a:ln w="9525">
            <a:solidFill>
              <a:schemeClr val="accent3"/>
            </a:solidFill>
            <a:round/>
          </a:ln>
        </p:spPr>
        <p:txBody>
          <a:bodyPr anchor="b"/>
          <a:lstStyle>
            <a:lvl1pPr algn="ctr">
              <a:defRPr sz="7400">
                <a:solidFill>
                  <a:schemeClr val="accent3"/>
                </a:solidFill>
              </a:defRPr>
            </a:lvl1pPr>
          </a:lstStyle>
          <a:p>
            <a:pPr/>
            <a:r>
              <a:t>xx%</a:t>
            </a:r>
          </a:p>
        </p:txBody>
      </p:sp>
      <p:sp>
        <p:nvSpPr>
          <p:cNvPr id="133" name="Body Level One…"/>
          <p:cNvSpPr txBox="1"/>
          <p:nvPr>
            <p:ph type="body" sz="quarter" idx="1"/>
          </p:nvPr>
        </p:nvSpPr>
        <p:spPr>
          <a:xfrm>
            <a:off x="1826524" y="3238774"/>
            <a:ext cx="5493001" cy="497101"/>
          </a:xfrm>
          <a:prstGeom prst="rect">
            <a:avLst/>
          </a:prstGeom>
        </p:spPr>
        <p:txBody>
          <a:bodyPr>
            <a:normAutofit fontScale="100000" lnSpcReduction="0"/>
          </a:bodyPr>
          <a:lstStyle>
            <a:lvl1pPr marL="317500" indent="-177800" algn="ctr">
              <a:buClrTx/>
              <a:buSzTx/>
              <a:buFontTx/>
              <a:buNone/>
              <a:defRPr sz="1600"/>
            </a:lvl1pPr>
            <a:lvl2pPr marL="317500" indent="279400" algn="ctr">
              <a:buClrTx/>
              <a:buSzTx/>
              <a:buFontTx/>
              <a:buNone/>
              <a:defRPr sz="1600"/>
            </a:lvl2pPr>
            <a:lvl3pPr marL="317500" indent="736600" algn="ctr">
              <a:buClrTx/>
              <a:buSzTx/>
              <a:buFontTx/>
              <a:buNone/>
              <a:defRPr sz="1600"/>
            </a:lvl3pPr>
            <a:lvl4pPr marL="317500" indent="1193800" algn="ctr">
              <a:buClrTx/>
              <a:buSzTx/>
              <a:buFontTx/>
              <a:buNone/>
              <a:defRPr sz="1600"/>
            </a:lvl4pPr>
            <a:lvl5pPr marL="317500" indent="16510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000000"/>
        </a:solidFill>
      </p:bgPr>
    </p:bg>
    <p:spTree>
      <p:nvGrpSpPr>
        <p:cNvPr id="1" name=""/>
        <p:cNvGrpSpPr/>
        <p:nvPr/>
      </p:nvGrpSpPr>
      <p:grpSpPr>
        <a:xfrm>
          <a:off x="0" y="0"/>
          <a:ext cx="0" cy="0"/>
          <a:chOff x="0" y="0"/>
          <a:chExt cx="0" cy="0"/>
        </a:xfrm>
      </p:grpSpPr>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_1_1_1_1">
    <p:spTree>
      <p:nvGrpSpPr>
        <p:cNvPr id="1" name=""/>
        <p:cNvGrpSpPr/>
        <p:nvPr/>
      </p:nvGrpSpPr>
      <p:grpSpPr>
        <a:xfrm>
          <a:off x="0" y="0"/>
          <a:ext cx="0" cy="0"/>
          <a:chOff x="0" y="0"/>
          <a:chExt cx="0" cy="0"/>
        </a:xfrm>
      </p:grpSpPr>
      <p:sp>
        <p:nvSpPr>
          <p:cNvPr id="148" name="Google Shape;84;p13"/>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149" name="Title Text"/>
          <p:cNvSpPr txBox="1"/>
          <p:nvPr>
            <p:ph type="title"/>
          </p:nvPr>
        </p:nvSpPr>
        <p:spPr>
          <a:prstGeom prst="rect">
            <a:avLst/>
          </a:prstGeom>
        </p:spPr>
        <p:txBody>
          <a:bodyPr/>
          <a:lstStyle/>
          <a:p>
            <a:pPr/>
            <a:r>
              <a:t>Title Text</a:t>
            </a:r>
          </a:p>
        </p:txBody>
      </p:sp>
      <p:sp>
        <p:nvSpPr>
          <p:cNvPr id="150" name="Body Level One…"/>
          <p:cNvSpPr txBox="1"/>
          <p:nvPr>
            <p:ph type="body" sz="quarter" idx="1"/>
          </p:nvPr>
        </p:nvSpPr>
        <p:spPr>
          <a:xfrm>
            <a:off x="719999" y="2209200"/>
            <a:ext cx="2838302" cy="5727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153" name="Google Shape;98;p13"/>
          <p:cNvGrpSpPr/>
          <p:nvPr/>
        </p:nvGrpSpPr>
        <p:grpSpPr>
          <a:xfrm>
            <a:off x="875349" y="127038"/>
            <a:ext cx="8033702" cy="4846536"/>
            <a:chOff x="0" y="0"/>
            <a:chExt cx="8033700" cy="4846535"/>
          </a:xfrm>
        </p:grpSpPr>
        <p:pic>
          <p:nvPicPr>
            <p:cNvPr id="151" name="Google Shape;99;p13" descr="Google Shape;99;p13"/>
            <p:cNvPicPr>
              <a:picLocks noChangeAspect="1"/>
            </p:cNvPicPr>
            <p:nvPr/>
          </p:nvPicPr>
          <p:blipFill>
            <a:blip r:embed="rId2">
              <a:extLst/>
            </a:blip>
            <a:stretch>
              <a:fillRect/>
            </a:stretch>
          </p:blipFill>
          <p:spPr>
            <a:xfrm>
              <a:off x="6387000" y="4464235"/>
              <a:ext cx="1646701" cy="382301"/>
            </a:xfrm>
            <a:prstGeom prst="rect">
              <a:avLst/>
            </a:prstGeom>
            <a:ln w="12700" cap="flat">
              <a:noFill/>
              <a:miter lim="400000"/>
            </a:ln>
            <a:effectLst/>
          </p:spPr>
        </p:pic>
        <p:pic>
          <p:nvPicPr>
            <p:cNvPr id="152" name="Google Shape;100;p13" descr="Google Shape;100;p13"/>
            <p:cNvPicPr>
              <a:picLocks noChangeAspect="1"/>
            </p:cNvPicPr>
            <p:nvPr/>
          </p:nvPicPr>
          <p:blipFill>
            <a:blip r:embed="rId2">
              <a:extLst/>
            </a:blip>
            <a:stretch>
              <a:fillRect/>
            </a:stretch>
          </p:blipFill>
          <p:spPr>
            <a:xfrm rot="10800000">
              <a:off x="0" y="0"/>
              <a:ext cx="797312" cy="185101"/>
            </a:xfrm>
            <a:prstGeom prst="rect">
              <a:avLst/>
            </a:prstGeom>
            <a:ln w="12700" cap="flat">
              <a:noFill/>
              <a:miter lim="400000"/>
            </a:ln>
            <a:effectLst/>
          </p:spPr>
        </p:pic>
      </p:grpSp>
      <p:grpSp>
        <p:nvGrpSpPr>
          <p:cNvPr id="156" name="Google Shape;101;p13"/>
          <p:cNvGrpSpPr/>
          <p:nvPr/>
        </p:nvGrpSpPr>
        <p:grpSpPr>
          <a:xfrm>
            <a:off x="-989125" y="-114102"/>
            <a:ext cx="9926868" cy="5390477"/>
            <a:chOff x="0" y="0"/>
            <a:chExt cx="9926866" cy="5390475"/>
          </a:xfrm>
        </p:grpSpPr>
        <p:pic>
          <p:nvPicPr>
            <p:cNvPr id="154" name="Google Shape;102;p13" descr="Google Shape;102;p13"/>
            <p:cNvPicPr>
              <a:picLocks noChangeAspect="1"/>
            </p:cNvPicPr>
            <p:nvPr/>
          </p:nvPicPr>
          <p:blipFill>
            <a:blip r:embed="rId3">
              <a:extLst/>
            </a:blip>
            <a:stretch>
              <a:fillRect/>
            </a:stretch>
          </p:blipFill>
          <p:spPr>
            <a:xfrm flipH="1" rot="16200000">
              <a:off x="8461512" y="3925122"/>
              <a:ext cx="2467775" cy="462934"/>
            </a:xfrm>
            <a:prstGeom prst="rect">
              <a:avLst/>
            </a:prstGeom>
            <a:ln w="12700" cap="flat">
              <a:noFill/>
              <a:miter lim="400000"/>
            </a:ln>
            <a:effectLst/>
          </p:spPr>
        </p:pic>
        <p:pic>
          <p:nvPicPr>
            <p:cNvPr id="155" name="Google Shape;103;p13" descr="Google Shape;103;p13"/>
            <p:cNvPicPr>
              <a:picLocks noChangeAspect="1"/>
            </p:cNvPicPr>
            <p:nvPr/>
          </p:nvPicPr>
          <p:blipFill>
            <a:blip r:embed="rId4">
              <a:extLst/>
            </a:blip>
            <a:stretch>
              <a:fillRect/>
            </a:stretch>
          </p:blipFill>
          <p:spPr>
            <a:xfrm flipH="1">
              <a:off x="-1" y="-1"/>
              <a:ext cx="2123361" cy="667376"/>
            </a:xfrm>
            <a:prstGeom prst="rect">
              <a:avLst/>
            </a:prstGeom>
            <a:ln w="12700" cap="flat">
              <a:noFill/>
              <a:miter lim="400000"/>
            </a:ln>
            <a:effectLst/>
          </p:spPr>
        </p:pic>
      </p:gr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
    <p:spTree>
      <p:nvGrpSpPr>
        <p:cNvPr id="1" name=""/>
        <p:cNvGrpSpPr/>
        <p:nvPr/>
      </p:nvGrpSpPr>
      <p:grpSpPr>
        <a:xfrm>
          <a:off x="0" y="0"/>
          <a:ext cx="0" cy="0"/>
          <a:chOff x="0" y="0"/>
          <a:chExt cx="0" cy="0"/>
        </a:xfrm>
      </p:grpSpPr>
      <p:sp>
        <p:nvSpPr>
          <p:cNvPr id="164" name="Google Shape;105;p14"/>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165" name="Title Text"/>
          <p:cNvSpPr txBox="1"/>
          <p:nvPr>
            <p:ph type="title"/>
          </p:nvPr>
        </p:nvSpPr>
        <p:spPr>
          <a:xfrm>
            <a:off x="2133774" y="3054749"/>
            <a:ext cx="6297002" cy="661801"/>
          </a:xfrm>
          <a:prstGeom prst="rect">
            <a:avLst/>
          </a:prstGeom>
        </p:spPr>
        <p:txBody>
          <a:bodyPr/>
          <a:lstStyle>
            <a:lvl1pPr algn="r"/>
          </a:lstStyle>
          <a:p>
            <a:pPr/>
            <a:r>
              <a:t>Title Text</a:t>
            </a:r>
          </a:p>
        </p:txBody>
      </p:sp>
      <p:sp>
        <p:nvSpPr>
          <p:cNvPr id="166" name="Body Level One…"/>
          <p:cNvSpPr txBox="1"/>
          <p:nvPr>
            <p:ph type="body" sz="half" idx="1"/>
          </p:nvPr>
        </p:nvSpPr>
        <p:spPr>
          <a:xfrm>
            <a:off x="2133600" y="1426950"/>
            <a:ext cx="6297001" cy="1627801"/>
          </a:xfrm>
          <a:prstGeom prst="rect">
            <a:avLst/>
          </a:prstGeom>
        </p:spPr>
        <p:txBody>
          <a:bodyPr anchor="b">
            <a:normAutofit fontScale="100000" lnSpcReduction="0"/>
          </a:bodyPr>
          <a:lstStyle>
            <a:lvl1pPr marL="317500" indent="-177800" algn="r">
              <a:buClrTx/>
              <a:buSzTx/>
              <a:buFontTx/>
              <a:buNone/>
              <a:defRPr sz="2500"/>
            </a:lvl1pPr>
            <a:lvl2pPr marL="317500" indent="279400" algn="r">
              <a:buClrTx/>
              <a:buSzTx/>
              <a:buFontTx/>
              <a:buNone/>
              <a:defRPr sz="2500"/>
            </a:lvl2pPr>
            <a:lvl3pPr marL="317500" indent="736600" algn="r">
              <a:buClrTx/>
              <a:buSzTx/>
              <a:buFontTx/>
              <a:buNone/>
              <a:defRPr sz="2500"/>
            </a:lvl3pPr>
            <a:lvl4pPr marL="317500" indent="1193800" algn="r">
              <a:buClrTx/>
              <a:buSzTx/>
              <a:buFontTx/>
              <a:buNone/>
              <a:defRPr sz="2500"/>
            </a:lvl4pPr>
            <a:lvl5pPr marL="317500" indent="1651000" algn="r">
              <a:buClrTx/>
              <a:buSzTx/>
              <a:buFontTx/>
              <a:buNone/>
              <a:defRPr sz="25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1">
    <p:spTree>
      <p:nvGrpSpPr>
        <p:cNvPr id="1" name=""/>
        <p:cNvGrpSpPr/>
        <p:nvPr/>
      </p:nvGrpSpPr>
      <p:grpSpPr>
        <a:xfrm>
          <a:off x="0" y="0"/>
          <a:ext cx="0" cy="0"/>
          <a:chOff x="0" y="0"/>
          <a:chExt cx="0" cy="0"/>
        </a:xfrm>
      </p:grpSpPr>
      <p:sp>
        <p:nvSpPr>
          <p:cNvPr id="174" name="Google Shape;109;p15"/>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175" name="Title Text"/>
          <p:cNvSpPr txBox="1"/>
          <p:nvPr>
            <p:ph type="title"/>
          </p:nvPr>
        </p:nvSpPr>
        <p:spPr>
          <a:xfrm>
            <a:off x="2960399" y="1482025"/>
            <a:ext cx="4256401" cy="1526101"/>
          </a:xfrm>
          <a:prstGeom prst="rect">
            <a:avLst/>
          </a:prstGeom>
          <a:solidFill>
            <a:srgbClr val="F9F9F9"/>
          </a:solidFill>
        </p:spPr>
        <p:txBody>
          <a:bodyPr anchor="b"/>
          <a:lstStyle>
            <a:lvl1pPr>
              <a:lnSpc>
                <a:spcPct val="90000"/>
              </a:lnSpc>
              <a:defRPr sz="5000"/>
            </a:lvl1pPr>
          </a:lstStyle>
          <a:p>
            <a:pPr/>
            <a:r>
              <a:t>Title Text</a:t>
            </a:r>
          </a:p>
        </p:txBody>
      </p:sp>
      <p:sp>
        <p:nvSpPr>
          <p:cNvPr id="176" name="Body Level One…"/>
          <p:cNvSpPr txBox="1"/>
          <p:nvPr>
            <p:ph type="body" sz="quarter" idx="1"/>
          </p:nvPr>
        </p:nvSpPr>
        <p:spPr>
          <a:xfrm>
            <a:off x="5234949" y="3619525"/>
            <a:ext cx="2697601" cy="602101"/>
          </a:xfrm>
          <a:prstGeom prst="rect">
            <a:avLst/>
          </a:prstGeom>
          <a:solidFill>
            <a:srgbClr val="F9F9F9"/>
          </a:solidFill>
        </p:spPr>
        <p:txBody>
          <a:bodyPr>
            <a:normAutofit fontScale="100000" lnSpcReduction="0"/>
          </a:bodyPr>
          <a:lstStyle>
            <a:lvl1pPr marL="317500" indent="-177800" algn="r">
              <a:buClrTx/>
              <a:buSzTx/>
              <a:buFontTx/>
              <a:buNone/>
              <a:defRPr sz="1500"/>
            </a:lvl1pPr>
            <a:lvl2pPr marL="317500" indent="279400" algn="r">
              <a:buClrTx/>
              <a:buSzTx/>
              <a:buFontTx/>
              <a:buNone/>
              <a:defRPr sz="1500"/>
            </a:lvl2pPr>
            <a:lvl3pPr marL="317500" indent="736600" algn="r">
              <a:buClrTx/>
              <a:buSzTx/>
              <a:buFontTx/>
              <a:buNone/>
              <a:defRPr sz="1500"/>
            </a:lvl3pPr>
            <a:lvl4pPr marL="317500" indent="1193800" algn="r">
              <a:buClrTx/>
              <a:buSzTx/>
              <a:buFontTx/>
              <a:buNone/>
              <a:defRPr sz="1500"/>
            </a:lvl4pPr>
            <a:lvl5pPr marL="317500" indent="1651000" algn="r">
              <a:buClrTx/>
              <a:buSzTx/>
              <a:buFontTx/>
              <a:buNone/>
              <a:defRPr sz="1500"/>
            </a:lvl5pPr>
          </a:lstStyle>
          <a:p>
            <a:pPr/>
            <a:r>
              <a:t>Body Level One</a:t>
            </a:r>
          </a:p>
          <a:p>
            <a:pPr lvl="1"/>
            <a:r>
              <a:t>Body Level Two</a:t>
            </a:r>
          </a:p>
          <a:p>
            <a:pPr lvl="2"/>
            <a:r>
              <a:t>Body Level Three</a:t>
            </a:r>
          </a:p>
          <a:p>
            <a:pPr lvl="3"/>
            <a:r>
              <a:t>Body Level Four</a:t>
            </a:r>
          </a:p>
          <a:p>
            <a:pPr lvl="4"/>
            <a:r>
              <a:t>Body Level Five</a:t>
            </a:r>
          </a:p>
        </p:txBody>
      </p:sp>
      <p:grpSp>
        <p:nvGrpSpPr>
          <p:cNvPr id="182" name="Google Shape;113;p15"/>
          <p:cNvGrpSpPr/>
          <p:nvPr/>
        </p:nvGrpSpPr>
        <p:grpSpPr>
          <a:xfrm>
            <a:off x="0" y="-1"/>
            <a:ext cx="9144000" cy="5143502"/>
            <a:chOff x="0" y="0"/>
            <a:chExt cx="9143999" cy="5143500"/>
          </a:xfrm>
        </p:grpSpPr>
        <p:pic>
          <p:nvPicPr>
            <p:cNvPr id="177" name="Google Shape;114;p15" descr="Google Shape;114;p15"/>
            <p:cNvPicPr>
              <a:picLocks noChangeAspect="1"/>
            </p:cNvPicPr>
            <p:nvPr/>
          </p:nvPicPr>
          <p:blipFill>
            <a:blip r:embed="rId2">
              <a:extLst/>
            </a:blip>
            <a:srcRect l="50274" t="0" r="0" b="6716"/>
            <a:stretch>
              <a:fillRect/>
            </a:stretch>
          </p:blipFill>
          <p:spPr>
            <a:xfrm>
              <a:off x="0" y="3173624"/>
              <a:ext cx="2087875" cy="1969876"/>
            </a:xfrm>
            <a:prstGeom prst="rect">
              <a:avLst/>
            </a:prstGeom>
            <a:ln w="12700" cap="flat">
              <a:noFill/>
              <a:miter lim="400000"/>
            </a:ln>
            <a:effectLst/>
          </p:spPr>
        </p:pic>
        <p:pic>
          <p:nvPicPr>
            <p:cNvPr id="178" name="Google Shape;115;p15" descr="Google Shape;115;p15"/>
            <p:cNvPicPr>
              <a:picLocks noChangeAspect="1"/>
            </p:cNvPicPr>
            <p:nvPr/>
          </p:nvPicPr>
          <p:blipFill>
            <a:blip r:embed="rId2">
              <a:extLst/>
            </a:blip>
            <a:srcRect l="50274" t="0" r="0" b="6716"/>
            <a:stretch>
              <a:fillRect/>
            </a:stretch>
          </p:blipFill>
          <p:spPr>
            <a:xfrm flipH="1" rot="10800000">
              <a:off x="0" y="-1"/>
              <a:ext cx="2087875" cy="1969877"/>
            </a:xfrm>
            <a:prstGeom prst="rect">
              <a:avLst/>
            </a:prstGeom>
            <a:ln w="12700" cap="flat">
              <a:noFill/>
              <a:miter lim="400000"/>
            </a:ln>
            <a:effectLst/>
          </p:spPr>
        </p:pic>
        <p:grpSp>
          <p:nvGrpSpPr>
            <p:cNvPr id="181" name="Google Shape;116;p15"/>
            <p:cNvGrpSpPr/>
            <p:nvPr/>
          </p:nvGrpSpPr>
          <p:grpSpPr>
            <a:xfrm>
              <a:off x="7056125" y="-1"/>
              <a:ext cx="2087875" cy="5143502"/>
              <a:chOff x="0" y="0"/>
              <a:chExt cx="2087874" cy="5143500"/>
            </a:xfrm>
          </p:grpSpPr>
          <p:pic>
            <p:nvPicPr>
              <p:cNvPr id="179" name="Google Shape;117;p15" descr="Google Shape;117;p15"/>
              <p:cNvPicPr>
                <a:picLocks noChangeAspect="1"/>
              </p:cNvPicPr>
              <p:nvPr/>
            </p:nvPicPr>
            <p:blipFill>
              <a:blip r:embed="rId2">
                <a:extLst/>
              </a:blip>
              <a:srcRect l="50274" t="0" r="0" b="6716"/>
              <a:stretch>
                <a:fillRect/>
              </a:stretch>
            </p:blipFill>
            <p:spPr>
              <a:xfrm flipH="1">
                <a:off x="0" y="3173625"/>
                <a:ext cx="2087875" cy="1969876"/>
              </a:xfrm>
              <a:prstGeom prst="rect">
                <a:avLst/>
              </a:prstGeom>
              <a:ln w="12700" cap="flat">
                <a:noFill/>
                <a:miter lim="400000"/>
              </a:ln>
              <a:effectLst/>
            </p:spPr>
          </p:pic>
          <p:pic>
            <p:nvPicPr>
              <p:cNvPr id="180" name="Google Shape;118;p15" descr="Google Shape;118;p15"/>
              <p:cNvPicPr>
                <a:picLocks noChangeAspect="1"/>
              </p:cNvPicPr>
              <p:nvPr/>
            </p:nvPicPr>
            <p:blipFill>
              <a:blip r:embed="rId2">
                <a:extLst/>
              </a:blip>
              <a:srcRect l="50274" t="0" r="0" b="6716"/>
              <a:stretch>
                <a:fillRect/>
              </a:stretch>
            </p:blipFill>
            <p:spPr>
              <a:xfrm rot="10800000">
                <a:off x="0" y="0"/>
                <a:ext cx="2087875" cy="1969876"/>
              </a:xfrm>
              <a:prstGeom prst="rect">
                <a:avLst/>
              </a:prstGeom>
              <a:ln w="12700" cap="flat">
                <a:noFill/>
                <a:miter lim="400000"/>
              </a:ln>
              <a:effectLst/>
            </p:spPr>
          </p:pic>
        </p:grpSp>
      </p:grpSp>
      <p:grpSp>
        <p:nvGrpSpPr>
          <p:cNvPr id="185" name="Google Shape;119;p15"/>
          <p:cNvGrpSpPr/>
          <p:nvPr/>
        </p:nvGrpSpPr>
        <p:grpSpPr>
          <a:xfrm>
            <a:off x="3338114" y="76571"/>
            <a:ext cx="2467775" cy="4990359"/>
            <a:chOff x="0" y="0"/>
            <a:chExt cx="2467773" cy="4990358"/>
          </a:xfrm>
        </p:grpSpPr>
        <p:pic>
          <p:nvPicPr>
            <p:cNvPr id="183" name="Google Shape;120;p15" descr="Google Shape;120;p15"/>
            <p:cNvPicPr>
              <a:picLocks noChangeAspect="1"/>
            </p:cNvPicPr>
            <p:nvPr/>
          </p:nvPicPr>
          <p:blipFill>
            <a:blip r:embed="rId3">
              <a:extLst/>
            </a:blip>
            <a:stretch>
              <a:fillRect/>
            </a:stretch>
          </p:blipFill>
          <p:spPr>
            <a:xfrm>
              <a:off x="0" y="0"/>
              <a:ext cx="2467774" cy="462934"/>
            </a:xfrm>
            <a:prstGeom prst="rect">
              <a:avLst/>
            </a:prstGeom>
            <a:ln w="12700" cap="flat">
              <a:noFill/>
              <a:miter lim="400000"/>
            </a:ln>
            <a:effectLst/>
          </p:spPr>
        </p:pic>
        <p:pic>
          <p:nvPicPr>
            <p:cNvPr id="184" name="Google Shape;121;p15" descr="Google Shape;121;p15"/>
            <p:cNvPicPr>
              <a:picLocks noChangeAspect="1"/>
            </p:cNvPicPr>
            <p:nvPr/>
          </p:nvPicPr>
          <p:blipFill>
            <a:blip r:embed="rId3">
              <a:extLst/>
            </a:blip>
            <a:stretch>
              <a:fillRect/>
            </a:stretch>
          </p:blipFill>
          <p:spPr>
            <a:xfrm flipH="1" rot="10800000">
              <a:off x="0" y="4527425"/>
              <a:ext cx="2467774" cy="462934"/>
            </a:xfrm>
            <a:prstGeom prst="rect">
              <a:avLst/>
            </a:prstGeom>
            <a:ln w="12700" cap="flat">
              <a:noFill/>
              <a:miter lim="400000"/>
            </a:ln>
            <a:effectLst/>
          </p:spPr>
        </p:pic>
      </p:gr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
    <p:spTree>
      <p:nvGrpSpPr>
        <p:cNvPr id="1" name=""/>
        <p:cNvGrpSpPr/>
        <p:nvPr/>
      </p:nvGrpSpPr>
      <p:grpSpPr>
        <a:xfrm>
          <a:off x="0" y="0"/>
          <a:ext cx="0" cy="0"/>
          <a:chOff x="0" y="0"/>
          <a:chExt cx="0" cy="0"/>
        </a:xfrm>
      </p:grpSpPr>
      <p:sp>
        <p:nvSpPr>
          <p:cNvPr id="193" name="Google Shape;123;p16"/>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194" name="Title Text"/>
          <p:cNvSpPr txBox="1"/>
          <p:nvPr>
            <p:ph type="title"/>
          </p:nvPr>
        </p:nvSpPr>
        <p:spPr>
          <a:prstGeom prst="rect">
            <a:avLst/>
          </a:prstGeom>
        </p:spPr>
        <p:txBody>
          <a:bodyPr/>
          <a:lstStyle/>
          <a:p>
            <a:pPr/>
            <a:r>
              <a:t>Title Text</a:t>
            </a:r>
          </a:p>
        </p:txBody>
      </p:sp>
      <p:pic>
        <p:nvPicPr>
          <p:cNvPr id="195" name="Google Shape;125;p16" descr="Google Shape;125;p16"/>
          <p:cNvPicPr>
            <a:picLocks noChangeAspect="1"/>
          </p:cNvPicPr>
          <p:nvPr/>
        </p:nvPicPr>
        <p:blipFill>
          <a:blip r:embed="rId2">
            <a:extLst/>
          </a:blip>
          <a:stretch>
            <a:fillRect/>
          </a:stretch>
        </p:blipFill>
        <p:spPr>
          <a:xfrm rot="5400000">
            <a:off x="144674" y="4585773"/>
            <a:ext cx="456876" cy="242951"/>
          </a:xfrm>
          <a:prstGeom prst="rect">
            <a:avLst/>
          </a:prstGeom>
          <a:ln w="12700">
            <a:miter lim="400000"/>
          </a:ln>
        </p:spPr>
      </p:pic>
      <p:grpSp>
        <p:nvGrpSpPr>
          <p:cNvPr id="198" name="Google Shape;126;p16"/>
          <p:cNvGrpSpPr/>
          <p:nvPr/>
        </p:nvGrpSpPr>
        <p:grpSpPr>
          <a:xfrm>
            <a:off x="180800" y="151649"/>
            <a:ext cx="7370338" cy="4847219"/>
            <a:chOff x="0" y="0"/>
            <a:chExt cx="7370337" cy="4847217"/>
          </a:xfrm>
        </p:grpSpPr>
        <p:pic>
          <p:nvPicPr>
            <p:cNvPr id="196" name="Google Shape;127;p16" descr="Google Shape;127;p16"/>
            <p:cNvPicPr>
              <a:picLocks noChangeAspect="1"/>
            </p:cNvPicPr>
            <p:nvPr/>
          </p:nvPicPr>
          <p:blipFill>
            <a:blip r:embed="rId3">
              <a:extLst/>
            </a:blip>
            <a:srcRect l="11402" t="0" r="0" b="23693"/>
            <a:stretch>
              <a:fillRect/>
            </a:stretch>
          </p:blipFill>
          <p:spPr>
            <a:xfrm>
              <a:off x="0" y="4327142"/>
              <a:ext cx="2380425" cy="520076"/>
            </a:xfrm>
            <a:prstGeom prst="rect">
              <a:avLst/>
            </a:prstGeom>
            <a:ln w="12700" cap="flat">
              <a:noFill/>
              <a:miter lim="400000"/>
            </a:ln>
            <a:effectLst/>
          </p:spPr>
        </p:pic>
        <p:pic>
          <p:nvPicPr>
            <p:cNvPr id="197" name="Google Shape;128;p16" descr="Google Shape;128;p16"/>
            <p:cNvPicPr>
              <a:picLocks noChangeAspect="1"/>
            </p:cNvPicPr>
            <p:nvPr/>
          </p:nvPicPr>
          <p:blipFill>
            <a:blip r:embed="rId3">
              <a:extLst/>
            </a:blip>
            <a:srcRect l="0" t="0" r="0" b="23693"/>
            <a:stretch>
              <a:fillRect/>
            </a:stretch>
          </p:blipFill>
          <p:spPr>
            <a:xfrm rot="10800000">
              <a:off x="4683598" y="-1"/>
              <a:ext cx="2686740" cy="520076"/>
            </a:xfrm>
            <a:prstGeom prst="rect">
              <a:avLst/>
            </a:prstGeom>
            <a:ln w="12700" cap="flat">
              <a:noFill/>
              <a:miter lim="400000"/>
            </a:ln>
            <a:effectLst/>
          </p:spPr>
        </p:pic>
      </p:gr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
    <p:spTree>
      <p:nvGrpSpPr>
        <p:cNvPr id="1" name=""/>
        <p:cNvGrpSpPr/>
        <p:nvPr/>
      </p:nvGrpSpPr>
      <p:grpSpPr>
        <a:xfrm>
          <a:off x="0" y="0"/>
          <a:ext cx="0" cy="0"/>
          <a:chOff x="0" y="0"/>
          <a:chExt cx="0" cy="0"/>
        </a:xfrm>
      </p:grpSpPr>
      <p:sp>
        <p:nvSpPr>
          <p:cNvPr id="206" name="Google Shape;130;p17"/>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07" name="Title Text"/>
          <p:cNvSpPr txBox="1"/>
          <p:nvPr>
            <p:ph type="title"/>
          </p:nvPr>
        </p:nvSpPr>
        <p:spPr>
          <a:prstGeom prst="rect">
            <a:avLst/>
          </a:prstGeom>
        </p:spPr>
        <p:txBody>
          <a:bodyPr/>
          <a:lstStyle/>
          <a:p>
            <a:pPr/>
            <a:r>
              <a:t>Title Text</a:t>
            </a:r>
          </a:p>
        </p:txBody>
      </p:sp>
      <p:grpSp>
        <p:nvGrpSpPr>
          <p:cNvPr id="210" name="Google Shape;132;p17"/>
          <p:cNvGrpSpPr/>
          <p:nvPr/>
        </p:nvGrpSpPr>
        <p:grpSpPr>
          <a:xfrm>
            <a:off x="182591" y="152133"/>
            <a:ext cx="8782134" cy="4841133"/>
            <a:chOff x="0" y="0"/>
            <a:chExt cx="8782132" cy="4841131"/>
          </a:xfrm>
        </p:grpSpPr>
        <p:pic>
          <p:nvPicPr>
            <p:cNvPr id="208" name="Google Shape;133;p17" descr="Google Shape;133;p17"/>
            <p:cNvPicPr>
              <a:picLocks noChangeAspect="1"/>
            </p:cNvPicPr>
            <p:nvPr/>
          </p:nvPicPr>
          <p:blipFill>
            <a:blip r:embed="rId2">
              <a:extLst/>
            </a:blip>
            <a:srcRect l="0" t="0" r="49589" b="7552"/>
            <a:stretch>
              <a:fillRect/>
            </a:stretch>
          </p:blipFill>
          <p:spPr>
            <a:xfrm>
              <a:off x="7538132" y="3693907"/>
              <a:ext cx="1244000" cy="1147225"/>
            </a:xfrm>
            <a:prstGeom prst="rect">
              <a:avLst/>
            </a:prstGeom>
            <a:ln w="12700" cap="flat">
              <a:noFill/>
              <a:miter lim="400000"/>
            </a:ln>
            <a:effectLst/>
          </p:spPr>
        </p:pic>
        <p:pic>
          <p:nvPicPr>
            <p:cNvPr id="209" name="Google Shape;134;p17" descr="Google Shape;134;p17"/>
            <p:cNvPicPr>
              <a:picLocks noChangeAspect="1"/>
            </p:cNvPicPr>
            <p:nvPr/>
          </p:nvPicPr>
          <p:blipFill>
            <a:blip r:embed="rId2">
              <a:extLst/>
            </a:blip>
            <a:srcRect l="0" t="0" r="49589" b="7551"/>
            <a:stretch>
              <a:fillRect/>
            </a:stretch>
          </p:blipFill>
          <p:spPr>
            <a:xfrm rot="10800000">
              <a:off x="0" y="-1"/>
              <a:ext cx="957600" cy="883101"/>
            </a:xfrm>
            <a:prstGeom prst="rect">
              <a:avLst/>
            </a:prstGeom>
            <a:ln w="12700" cap="flat">
              <a:noFill/>
              <a:miter lim="400000"/>
            </a:ln>
            <a:effectLst/>
          </p:spPr>
        </p:pic>
      </p:grpSp>
      <p:pic>
        <p:nvPicPr>
          <p:cNvPr id="211" name="Google Shape;135;p17" descr="Google Shape;135;p17"/>
          <p:cNvPicPr>
            <a:picLocks noChangeAspect="1"/>
          </p:cNvPicPr>
          <p:nvPr/>
        </p:nvPicPr>
        <p:blipFill>
          <a:blip r:embed="rId3">
            <a:extLst/>
          </a:blip>
          <a:stretch>
            <a:fillRect/>
          </a:stretch>
        </p:blipFill>
        <p:spPr>
          <a:xfrm>
            <a:off x="6322100" y="4409576"/>
            <a:ext cx="2467774" cy="775640"/>
          </a:xfrm>
          <a:prstGeom prst="rect">
            <a:avLst/>
          </a:prstGeom>
          <a:ln w="12700">
            <a:miter lim="400000"/>
          </a:ln>
        </p:spPr>
      </p:pic>
      <p:pic>
        <p:nvPicPr>
          <p:cNvPr id="212" name="Google Shape;136;p17" descr="Google Shape;136;p17"/>
          <p:cNvPicPr>
            <a:picLocks noChangeAspect="1"/>
          </p:cNvPicPr>
          <p:nvPr/>
        </p:nvPicPr>
        <p:blipFill>
          <a:blip r:embed="rId4">
            <a:extLst/>
          </a:blip>
          <a:stretch>
            <a:fillRect/>
          </a:stretch>
        </p:blipFill>
        <p:spPr>
          <a:xfrm rot="5400000">
            <a:off x="-546500" y="1455822"/>
            <a:ext cx="1811328" cy="420526"/>
          </a:xfrm>
          <a:prstGeom prst="rect">
            <a:avLst/>
          </a:prstGeom>
          <a:ln w="12700">
            <a:miter lim="400000"/>
          </a:ln>
        </p:spPr>
      </p:pic>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_1">
    <p:spTree>
      <p:nvGrpSpPr>
        <p:cNvPr id="1" name=""/>
        <p:cNvGrpSpPr/>
        <p:nvPr/>
      </p:nvGrpSpPr>
      <p:grpSpPr>
        <a:xfrm>
          <a:off x="0" y="0"/>
          <a:ext cx="0" cy="0"/>
          <a:chOff x="0" y="0"/>
          <a:chExt cx="0" cy="0"/>
        </a:xfrm>
      </p:grpSpPr>
      <p:sp>
        <p:nvSpPr>
          <p:cNvPr id="220" name="Google Shape;138;p18"/>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21" name="Title Text"/>
          <p:cNvSpPr txBox="1"/>
          <p:nvPr>
            <p:ph type="title"/>
          </p:nvPr>
        </p:nvSpPr>
        <p:spPr>
          <a:prstGeom prst="rect">
            <a:avLst/>
          </a:prstGeom>
        </p:spPr>
        <p:txBody>
          <a:bodyPr/>
          <a:lstStyle/>
          <a:p>
            <a:pPr/>
            <a:r>
              <a:t>Title Text</a:t>
            </a:r>
          </a:p>
        </p:txBody>
      </p:sp>
      <p:pic>
        <p:nvPicPr>
          <p:cNvPr id="222" name="Google Shape;140;p18" descr="Google Shape;140;p18"/>
          <p:cNvPicPr>
            <a:picLocks noChangeAspect="1"/>
          </p:cNvPicPr>
          <p:nvPr/>
        </p:nvPicPr>
        <p:blipFill>
          <a:blip r:embed="rId2">
            <a:extLst/>
          </a:blip>
          <a:stretch>
            <a:fillRect/>
          </a:stretch>
        </p:blipFill>
        <p:spPr>
          <a:xfrm rot="10800000">
            <a:off x="7173151" y="148975"/>
            <a:ext cx="1750075" cy="406301"/>
          </a:xfrm>
          <a:prstGeom prst="rect">
            <a:avLst/>
          </a:prstGeom>
          <a:ln w="12700">
            <a:miter lim="400000"/>
          </a:ln>
        </p:spPr>
      </p:pic>
      <p:grpSp>
        <p:nvGrpSpPr>
          <p:cNvPr id="226" name="Google Shape;141;p18"/>
          <p:cNvGrpSpPr/>
          <p:nvPr/>
        </p:nvGrpSpPr>
        <p:grpSpPr>
          <a:xfrm>
            <a:off x="5" y="4485745"/>
            <a:ext cx="5468150" cy="506761"/>
            <a:chOff x="0" y="0"/>
            <a:chExt cx="5468149" cy="506759"/>
          </a:xfrm>
        </p:grpSpPr>
        <p:pic>
          <p:nvPicPr>
            <p:cNvPr id="223" name="Google Shape;142;p18" descr="Google Shape;142;p18"/>
            <p:cNvPicPr>
              <a:picLocks noChangeAspect="1"/>
            </p:cNvPicPr>
            <p:nvPr/>
          </p:nvPicPr>
          <p:blipFill>
            <a:blip r:embed="rId3">
              <a:extLst/>
            </a:blip>
            <a:srcRect l="0" t="27948" r="0" b="0"/>
            <a:stretch>
              <a:fillRect/>
            </a:stretch>
          </p:blipFill>
          <p:spPr>
            <a:xfrm rot="10800000">
              <a:off x="1539269" y="142583"/>
              <a:ext cx="2467777" cy="364176"/>
            </a:xfrm>
            <a:prstGeom prst="rect">
              <a:avLst/>
            </a:prstGeom>
            <a:ln w="12700" cap="flat">
              <a:noFill/>
              <a:miter lim="400000"/>
            </a:ln>
            <a:effectLst/>
          </p:spPr>
        </p:pic>
        <p:pic>
          <p:nvPicPr>
            <p:cNvPr id="224" name="Google Shape;143;p18" descr="Google Shape;143;p18"/>
            <p:cNvPicPr>
              <a:picLocks noChangeAspect="1"/>
            </p:cNvPicPr>
            <p:nvPr/>
          </p:nvPicPr>
          <p:blipFill>
            <a:blip r:embed="rId4">
              <a:extLst/>
            </a:blip>
            <a:stretch>
              <a:fillRect/>
            </a:stretch>
          </p:blipFill>
          <p:spPr>
            <a:xfrm>
              <a:off x="0" y="0"/>
              <a:ext cx="2467775" cy="462933"/>
            </a:xfrm>
            <a:prstGeom prst="rect">
              <a:avLst/>
            </a:prstGeom>
            <a:ln w="12700" cap="flat">
              <a:noFill/>
              <a:miter lim="400000"/>
            </a:ln>
            <a:effectLst/>
          </p:spPr>
        </p:pic>
        <p:pic>
          <p:nvPicPr>
            <p:cNvPr id="225" name="Google Shape;144;p18" descr="Google Shape;144;p18"/>
            <p:cNvPicPr>
              <a:picLocks noChangeAspect="1"/>
            </p:cNvPicPr>
            <p:nvPr/>
          </p:nvPicPr>
          <p:blipFill>
            <a:blip r:embed="rId4">
              <a:extLst/>
            </a:blip>
            <a:stretch>
              <a:fillRect/>
            </a:stretch>
          </p:blipFill>
          <p:spPr>
            <a:xfrm>
              <a:off x="3000375" y="0"/>
              <a:ext cx="2467775" cy="462933"/>
            </a:xfrm>
            <a:prstGeom prst="rect">
              <a:avLst/>
            </a:prstGeom>
            <a:ln w="12700" cap="flat">
              <a:noFill/>
              <a:miter lim="400000"/>
            </a:ln>
            <a:effectLst/>
          </p:spPr>
        </p:pic>
      </p:grpSp>
      <p:sp>
        <p:nvSpPr>
          <p:cNvPr id="2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_1_1">
    <p:spTree>
      <p:nvGrpSpPr>
        <p:cNvPr id="1" name=""/>
        <p:cNvGrpSpPr/>
        <p:nvPr/>
      </p:nvGrpSpPr>
      <p:grpSpPr>
        <a:xfrm>
          <a:off x="0" y="0"/>
          <a:ext cx="0" cy="0"/>
          <a:chOff x="0" y="0"/>
          <a:chExt cx="0" cy="0"/>
        </a:xfrm>
      </p:grpSpPr>
      <p:sp>
        <p:nvSpPr>
          <p:cNvPr id="234" name="Google Shape;146;p19"/>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35" name="Title Text"/>
          <p:cNvSpPr txBox="1"/>
          <p:nvPr>
            <p:ph type="title"/>
          </p:nvPr>
        </p:nvSpPr>
        <p:spPr>
          <a:prstGeom prst="rect">
            <a:avLst/>
          </a:prstGeom>
        </p:spPr>
        <p:txBody>
          <a:bodyPr/>
          <a:lstStyle>
            <a:lvl1pPr>
              <a:lnSpc>
                <a:spcPct val="100000"/>
              </a:lnSpc>
            </a:lvl1pPr>
          </a:lstStyle>
          <a:p>
            <a:pPr/>
            <a:r>
              <a:t>Title Text</a:t>
            </a:r>
          </a:p>
        </p:txBody>
      </p:sp>
      <p:grpSp>
        <p:nvGrpSpPr>
          <p:cNvPr id="238" name="Google Shape;148;p19"/>
          <p:cNvGrpSpPr/>
          <p:nvPr/>
        </p:nvGrpSpPr>
        <p:grpSpPr>
          <a:xfrm>
            <a:off x="5610238" y="-4"/>
            <a:ext cx="3206225" cy="664102"/>
            <a:chOff x="0" y="0"/>
            <a:chExt cx="3206224" cy="664100"/>
          </a:xfrm>
        </p:grpSpPr>
        <p:pic>
          <p:nvPicPr>
            <p:cNvPr id="236" name="Google Shape;149;p19" descr="Google Shape;149;p19"/>
            <p:cNvPicPr>
              <a:picLocks noChangeAspect="1"/>
            </p:cNvPicPr>
            <p:nvPr/>
          </p:nvPicPr>
          <p:blipFill>
            <a:blip r:embed="rId2">
              <a:alphaModFix amt="51000"/>
              <a:extLst/>
            </a:blip>
            <a:stretch>
              <a:fillRect/>
            </a:stretch>
          </p:blipFill>
          <p:spPr>
            <a:xfrm rot="10800000">
              <a:off x="0" y="0"/>
              <a:ext cx="3206225" cy="664101"/>
            </a:xfrm>
            <a:prstGeom prst="rect">
              <a:avLst/>
            </a:prstGeom>
            <a:ln w="12700" cap="flat">
              <a:noFill/>
              <a:miter lim="400000"/>
            </a:ln>
            <a:effectLst/>
          </p:spPr>
        </p:pic>
        <p:pic>
          <p:nvPicPr>
            <p:cNvPr id="237" name="Google Shape;150;p19" descr="Google Shape;150;p19"/>
            <p:cNvPicPr>
              <a:picLocks noChangeAspect="1"/>
            </p:cNvPicPr>
            <p:nvPr/>
          </p:nvPicPr>
          <p:blipFill>
            <a:blip r:embed="rId2">
              <a:extLst/>
            </a:blip>
            <a:stretch>
              <a:fillRect/>
            </a:stretch>
          </p:blipFill>
          <p:spPr>
            <a:xfrm rot="10800000">
              <a:off x="805637" y="159730"/>
              <a:ext cx="1185501" cy="245551"/>
            </a:xfrm>
            <a:prstGeom prst="rect">
              <a:avLst/>
            </a:prstGeom>
            <a:ln w="12700" cap="flat">
              <a:noFill/>
              <a:miter lim="400000"/>
            </a:ln>
            <a:effectLst/>
          </p:spPr>
        </p:pic>
      </p:grpSp>
      <p:grpSp>
        <p:nvGrpSpPr>
          <p:cNvPr id="242" name="Google Shape;151;p19"/>
          <p:cNvGrpSpPr/>
          <p:nvPr/>
        </p:nvGrpSpPr>
        <p:grpSpPr>
          <a:xfrm>
            <a:off x="173698" y="149900"/>
            <a:ext cx="8791754" cy="5042758"/>
            <a:chOff x="0" y="0"/>
            <a:chExt cx="8791752" cy="5042756"/>
          </a:xfrm>
        </p:grpSpPr>
        <p:pic>
          <p:nvPicPr>
            <p:cNvPr id="239" name="Google Shape;152;p19" descr="Google Shape;152;p19"/>
            <p:cNvPicPr>
              <a:picLocks noChangeAspect="1"/>
            </p:cNvPicPr>
            <p:nvPr/>
          </p:nvPicPr>
          <p:blipFill>
            <a:blip r:embed="rId3">
              <a:extLst/>
            </a:blip>
            <a:stretch>
              <a:fillRect/>
            </a:stretch>
          </p:blipFill>
          <p:spPr>
            <a:xfrm>
              <a:off x="970926" y="4267117"/>
              <a:ext cx="2467774" cy="775640"/>
            </a:xfrm>
            <a:prstGeom prst="rect">
              <a:avLst/>
            </a:prstGeom>
            <a:ln w="12700" cap="flat">
              <a:noFill/>
              <a:miter lim="400000"/>
            </a:ln>
            <a:effectLst/>
          </p:spPr>
        </p:pic>
        <p:pic>
          <p:nvPicPr>
            <p:cNvPr id="240" name="Google Shape;153;p19" descr="Google Shape;153;p19"/>
            <p:cNvPicPr>
              <a:picLocks noChangeAspect="1"/>
            </p:cNvPicPr>
            <p:nvPr/>
          </p:nvPicPr>
          <p:blipFill>
            <a:blip r:embed="rId4">
              <a:extLst/>
            </a:blip>
            <a:stretch>
              <a:fillRect/>
            </a:stretch>
          </p:blipFill>
          <p:spPr>
            <a:xfrm>
              <a:off x="-1" y="3459774"/>
              <a:ext cx="1963203" cy="1388125"/>
            </a:xfrm>
            <a:prstGeom prst="rect">
              <a:avLst/>
            </a:prstGeom>
            <a:ln w="12700" cap="flat">
              <a:noFill/>
              <a:miter lim="400000"/>
            </a:ln>
            <a:effectLst/>
          </p:spPr>
        </p:pic>
        <p:pic>
          <p:nvPicPr>
            <p:cNvPr id="241" name="Google Shape;154;p19" descr="Google Shape;154;p19"/>
            <p:cNvPicPr>
              <a:picLocks noChangeAspect="1"/>
            </p:cNvPicPr>
            <p:nvPr/>
          </p:nvPicPr>
          <p:blipFill>
            <a:blip r:embed="rId4">
              <a:extLst/>
            </a:blip>
            <a:stretch>
              <a:fillRect/>
            </a:stretch>
          </p:blipFill>
          <p:spPr>
            <a:xfrm rot="10800000">
              <a:off x="6828549" y="-1"/>
              <a:ext cx="1963203" cy="1388126"/>
            </a:xfrm>
            <a:prstGeom prst="rect">
              <a:avLst/>
            </a:prstGeom>
            <a:ln w="12700" cap="flat">
              <a:noFill/>
              <a:miter lim="400000"/>
            </a:ln>
            <a:effectLst/>
          </p:spPr>
        </p:pic>
      </p:grpSp>
      <p:sp>
        <p:nvSpPr>
          <p:cNvPr id="2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_1_1_1">
    <p:spTree>
      <p:nvGrpSpPr>
        <p:cNvPr id="1" name=""/>
        <p:cNvGrpSpPr/>
        <p:nvPr/>
      </p:nvGrpSpPr>
      <p:grpSpPr>
        <a:xfrm>
          <a:off x="0" y="0"/>
          <a:ext cx="0" cy="0"/>
          <a:chOff x="0" y="0"/>
          <a:chExt cx="0" cy="0"/>
        </a:xfrm>
      </p:grpSpPr>
      <p:sp>
        <p:nvSpPr>
          <p:cNvPr id="250" name="Google Shape;156;p20"/>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51" name="Title Text"/>
          <p:cNvSpPr txBox="1"/>
          <p:nvPr>
            <p:ph type="title"/>
          </p:nvPr>
        </p:nvSpPr>
        <p:spPr>
          <a:prstGeom prst="rect">
            <a:avLst/>
          </a:prstGeom>
        </p:spPr>
        <p:txBody>
          <a:bodyPr/>
          <a:lstStyle/>
          <a:p>
            <a:pPr/>
            <a:r>
              <a:t>Title Text</a:t>
            </a:r>
          </a:p>
        </p:txBody>
      </p:sp>
      <p:pic>
        <p:nvPicPr>
          <p:cNvPr id="252" name="Google Shape;158;p20" descr="Google Shape;158;p20"/>
          <p:cNvPicPr>
            <a:picLocks noChangeAspect="1"/>
          </p:cNvPicPr>
          <p:nvPr/>
        </p:nvPicPr>
        <p:blipFill>
          <a:blip r:embed="rId2">
            <a:extLst/>
          </a:blip>
          <a:stretch>
            <a:fillRect/>
          </a:stretch>
        </p:blipFill>
        <p:spPr>
          <a:xfrm rot="16200000">
            <a:off x="176323" y="38608"/>
            <a:ext cx="456877" cy="242951"/>
          </a:xfrm>
          <a:prstGeom prst="rect">
            <a:avLst/>
          </a:prstGeom>
          <a:ln w="12700">
            <a:miter lim="400000"/>
          </a:ln>
        </p:spPr>
      </p:pic>
      <p:grpSp>
        <p:nvGrpSpPr>
          <p:cNvPr id="259" name="Google Shape;159;p20"/>
          <p:cNvGrpSpPr/>
          <p:nvPr/>
        </p:nvGrpSpPr>
        <p:grpSpPr>
          <a:xfrm>
            <a:off x="-142004" y="-533617"/>
            <a:ext cx="9427304" cy="6355535"/>
            <a:chOff x="0" y="0"/>
            <a:chExt cx="9427302" cy="6355534"/>
          </a:xfrm>
        </p:grpSpPr>
        <p:grpSp>
          <p:nvGrpSpPr>
            <p:cNvPr id="255" name="Google Shape;160;p20"/>
            <p:cNvGrpSpPr/>
            <p:nvPr/>
          </p:nvGrpSpPr>
          <p:grpSpPr>
            <a:xfrm>
              <a:off x="0" y="0"/>
              <a:ext cx="579444" cy="2237685"/>
              <a:chOff x="0" y="0"/>
              <a:chExt cx="579443" cy="2237684"/>
            </a:xfrm>
          </p:grpSpPr>
          <p:pic>
            <p:nvPicPr>
              <p:cNvPr id="253" name="Google Shape;161;p20" descr="Google Shape;161;p20"/>
              <p:cNvPicPr>
                <a:picLocks noChangeAspect="1"/>
              </p:cNvPicPr>
              <p:nvPr/>
            </p:nvPicPr>
            <p:blipFill>
              <a:blip r:embed="rId3">
                <a:extLst/>
              </a:blip>
              <a:stretch>
                <a:fillRect/>
              </a:stretch>
            </p:blipFill>
            <p:spPr>
              <a:xfrm rot="5399949">
                <a:off x="-698529" y="698544"/>
                <a:ext cx="1755020" cy="357938"/>
              </a:xfrm>
              <a:prstGeom prst="rect">
                <a:avLst/>
              </a:prstGeom>
              <a:ln w="12700" cap="flat">
                <a:noFill/>
                <a:miter lim="400000"/>
              </a:ln>
              <a:effectLst/>
            </p:spPr>
          </p:pic>
          <p:pic>
            <p:nvPicPr>
              <p:cNvPr id="254" name="Google Shape;162;p20" descr="Google Shape;162;p20"/>
              <p:cNvPicPr>
                <a:picLocks noChangeAspect="1"/>
              </p:cNvPicPr>
              <p:nvPr/>
            </p:nvPicPr>
            <p:blipFill>
              <a:blip r:embed="rId3">
                <a:extLst/>
              </a:blip>
              <a:stretch>
                <a:fillRect/>
              </a:stretch>
            </p:blipFill>
            <p:spPr>
              <a:xfrm rot="16199892">
                <a:off x="-477063" y="1181201"/>
                <a:ext cx="1755020" cy="357938"/>
              </a:xfrm>
              <a:prstGeom prst="rect">
                <a:avLst/>
              </a:prstGeom>
              <a:ln w="12700" cap="flat">
                <a:noFill/>
                <a:miter lim="400000"/>
              </a:ln>
              <a:effectLst/>
            </p:spPr>
          </p:pic>
        </p:grpSp>
        <p:grpSp>
          <p:nvGrpSpPr>
            <p:cNvPr id="258" name="Google Shape;163;p20"/>
            <p:cNvGrpSpPr/>
            <p:nvPr/>
          </p:nvGrpSpPr>
          <p:grpSpPr>
            <a:xfrm>
              <a:off x="8847859" y="4117850"/>
              <a:ext cx="579444" cy="2237685"/>
              <a:chOff x="0" y="0"/>
              <a:chExt cx="579443" cy="2237684"/>
            </a:xfrm>
          </p:grpSpPr>
          <p:pic>
            <p:nvPicPr>
              <p:cNvPr id="256" name="Google Shape;164;p20" descr="Google Shape;164;p20"/>
              <p:cNvPicPr>
                <a:picLocks noChangeAspect="1"/>
              </p:cNvPicPr>
              <p:nvPr/>
            </p:nvPicPr>
            <p:blipFill>
              <a:blip r:embed="rId3">
                <a:extLst/>
              </a:blip>
              <a:stretch>
                <a:fillRect/>
              </a:stretch>
            </p:blipFill>
            <p:spPr>
              <a:xfrm rot="5399949">
                <a:off x="-698529" y="698544"/>
                <a:ext cx="1755020" cy="357938"/>
              </a:xfrm>
              <a:prstGeom prst="rect">
                <a:avLst/>
              </a:prstGeom>
              <a:ln w="12700" cap="flat">
                <a:noFill/>
                <a:miter lim="400000"/>
              </a:ln>
              <a:effectLst/>
            </p:spPr>
          </p:pic>
          <p:pic>
            <p:nvPicPr>
              <p:cNvPr id="257" name="Google Shape;165;p20" descr="Google Shape;165;p20"/>
              <p:cNvPicPr>
                <a:picLocks noChangeAspect="1"/>
              </p:cNvPicPr>
              <p:nvPr/>
            </p:nvPicPr>
            <p:blipFill>
              <a:blip r:embed="rId3">
                <a:extLst/>
              </a:blip>
              <a:stretch>
                <a:fillRect/>
              </a:stretch>
            </p:blipFill>
            <p:spPr>
              <a:xfrm rot="16199892">
                <a:off x="-477063" y="1181201"/>
                <a:ext cx="1755020" cy="357938"/>
              </a:xfrm>
              <a:prstGeom prst="rect">
                <a:avLst/>
              </a:prstGeom>
              <a:ln w="12700" cap="flat">
                <a:noFill/>
                <a:miter lim="400000"/>
              </a:ln>
              <a:effectLst/>
            </p:spPr>
          </p:pic>
        </p:grpSp>
      </p:grpSp>
      <p:grpSp>
        <p:nvGrpSpPr>
          <p:cNvPr id="263" name="Google Shape;166;p20"/>
          <p:cNvGrpSpPr/>
          <p:nvPr/>
        </p:nvGrpSpPr>
        <p:grpSpPr>
          <a:xfrm>
            <a:off x="-68450" y="-1"/>
            <a:ext cx="9020413" cy="4878021"/>
            <a:chOff x="0" y="0"/>
            <a:chExt cx="9020412" cy="4878020"/>
          </a:xfrm>
        </p:grpSpPr>
        <p:sp>
          <p:nvSpPr>
            <p:cNvPr id="260" name="Google Shape;167;p20"/>
            <p:cNvSpPr/>
            <p:nvPr/>
          </p:nvSpPr>
          <p:spPr>
            <a:xfrm flipH="1" rot="10800000">
              <a:off x="4068950" y="353400"/>
              <a:ext cx="4951463" cy="1438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29" y="11218"/>
                  </a:lnTo>
                  <a:lnTo>
                    <a:pt x="19429" y="20159"/>
                  </a:lnTo>
                  <a:lnTo>
                    <a:pt x="17370" y="20159"/>
                  </a:lnTo>
                  <a:lnTo>
                    <a:pt x="17147" y="21600"/>
                  </a:lnTo>
                  <a:lnTo>
                    <a:pt x="14453" y="21600"/>
                  </a:lnTo>
                  <a:lnTo>
                    <a:pt x="14135" y="20416"/>
                  </a:lnTo>
                  <a:lnTo>
                    <a:pt x="0" y="20416"/>
                  </a:lnTo>
                </a:path>
              </a:pathLst>
            </a:custGeom>
            <a:noFill/>
            <a:ln w="9525" cap="flat">
              <a:solidFill>
                <a:srgbClr val="E8E8E8"/>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261" name="Google Shape;168;p20"/>
            <p:cNvSpPr/>
            <p:nvPr/>
          </p:nvSpPr>
          <p:spPr>
            <a:xfrm flipH="1" rot="10800000">
              <a:off x="4640450" y="-1"/>
              <a:ext cx="1984051" cy="544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42" y="2454"/>
                  </a:lnTo>
                  <a:lnTo>
                    <a:pt x="8194" y="2454"/>
                  </a:lnTo>
                  <a:lnTo>
                    <a:pt x="9875" y="8576"/>
                  </a:lnTo>
                  <a:lnTo>
                    <a:pt x="20240" y="8576"/>
                  </a:lnTo>
                  <a:lnTo>
                    <a:pt x="21600" y="0"/>
                  </a:lnTo>
                </a:path>
              </a:pathLst>
            </a:custGeom>
            <a:noFill/>
            <a:ln w="9525" cap="flat">
              <a:solidFill>
                <a:srgbClr val="E8E8E8"/>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262" name="Google Shape;169;p20"/>
            <p:cNvSpPr/>
            <p:nvPr/>
          </p:nvSpPr>
          <p:spPr>
            <a:xfrm flipH="1">
              <a:off x="0" y="4878020"/>
              <a:ext cx="1133451" cy="1"/>
            </a:xfrm>
            <a:prstGeom prst="line">
              <a:avLst/>
            </a:prstGeom>
            <a:noFill/>
            <a:ln w="9525" cap="flat">
              <a:solidFill>
                <a:schemeClr val="accent1"/>
              </a:solidFill>
              <a:prstDash val="solid"/>
              <a:round/>
              <a:headEnd type="oval" w="med" len="med"/>
            </a:ln>
            <a:effectLst/>
          </p:spPr>
          <p:txBody>
            <a:bodyPr wrap="square" lIns="0" tIns="0" rIns="0" bIns="0" numCol="1" anchor="t">
              <a:noAutofit/>
            </a:bodyPr>
            <a:lstStyle/>
            <a:p>
              <a:pPr/>
            </a:p>
          </p:txBody>
        </p:sp>
      </p:grpSp>
      <p:sp>
        <p:nvSpPr>
          <p:cNvPr id="2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7" name="Google Shape;20;p3"/>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8" name="Title Text"/>
          <p:cNvSpPr txBox="1"/>
          <p:nvPr>
            <p:ph type="title"/>
          </p:nvPr>
        </p:nvSpPr>
        <p:spPr>
          <a:xfrm>
            <a:off x="1902336" y="2352475"/>
            <a:ext cx="5067600" cy="1047001"/>
          </a:xfrm>
          <a:prstGeom prst="rect">
            <a:avLst/>
          </a:prstGeom>
          <a:solidFill>
            <a:srgbClr val="F9F9F9"/>
          </a:solidFill>
        </p:spPr>
        <p:txBody>
          <a:bodyPr anchor="b"/>
          <a:lstStyle>
            <a:lvl1pPr>
              <a:defRPr sz="5000"/>
            </a:lvl1pPr>
          </a:lstStyle>
          <a:p>
            <a:pPr/>
            <a:r>
              <a:t>Title Text</a:t>
            </a:r>
          </a:p>
        </p:txBody>
      </p:sp>
      <p:sp>
        <p:nvSpPr>
          <p:cNvPr id="39" name="Body Level One…"/>
          <p:cNvSpPr txBox="1"/>
          <p:nvPr>
            <p:ph type="body" sz="quarter" idx="1"/>
          </p:nvPr>
        </p:nvSpPr>
        <p:spPr>
          <a:xfrm>
            <a:off x="1902324" y="3344388"/>
            <a:ext cx="5067600" cy="375001"/>
          </a:xfrm>
          <a:prstGeom prst="rect">
            <a:avLst/>
          </a:prstGeom>
          <a:solidFill>
            <a:srgbClr val="F9F9F9"/>
          </a:solidFill>
        </p:spPr>
        <p:txBody>
          <a:bodyPr>
            <a:normAutofit fontScale="100000" lnSpcReduction="0"/>
          </a:bodyPr>
          <a:lstStyle>
            <a:lvl1pPr marL="317500" indent="-177800">
              <a:buClrTx/>
              <a:buSzTx/>
              <a:buFontTx/>
              <a:buNone/>
              <a:defRPr sz="1500"/>
            </a:lvl1pPr>
            <a:lvl2pPr marL="317500" indent="279400">
              <a:buClrTx/>
              <a:buSzTx/>
              <a:buFontTx/>
              <a:buNone/>
              <a:defRPr sz="1500"/>
            </a:lvl2pPr>
            <a:lvl3pPr marL="317500" indent="736600">
              <a:buClrTx/>
              <a:buSzTx/>
              <a:buFontTx/>
              <a:buNone/>
              <a:defRPr sz="1500"/>
            </a:lvl3pPr>
            <a:lvl4pPr marL="317500" indent="1193800">
              <a:buClrTx/>
              <a:buSzTx/>
              <a:buFontTx/>
              <a:buNone/>
              <a:defRPr sz="1500"/>
            </a:lvl4pPr>
            <a:lvl5pPr marL="317500" indent="1651000">
              <a:buClrTx/>
              <a:buSzTx/>
              <a:buFontTx/>
              <a:buNone/>
              <a:defRPr sz="15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_1_1_1_1_1">
    <p:spTree>
      <p:nvGrpSpPr>
        <p:cNvPr id="1" name=""/>
        <p:cNvGrpSpPr/>
        <p:nvPr/>
      </p:nvGrpSpPr>
      <p:grpSpPr>
        <a:xfrm>
          <a:off x="0" y="0"/>
          <a:ext cx="0" cy="0"/>
          <a:chOff x="0" y="0"/>
          <a:chExt cx="0" cy="0"/>
        </a:xfrm>
      </p:grpSpPr>
      <p:sp>
        <p:nvSpPr>
          <p:cNvPr id="271" name="Google Shape;171;p21"/>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72" name="Title Text"/>
          <p:cNvSpPr txBox="1"/>
          <p:nvPr>
            <p:ph type="title"/>
          </p:nvPr>
        </p:nvSpPr>
        <p:spPr>
          <a:prstGeom prst="rect">
            <a:avLst/>
          </a:prstGeom>
        </p:spPr>
        <p:txBody>
          <a:bodyPr/>
          <a:lstStyle/>
          <a:p>
            <a:pPr/>
            <a:r>
              <a:t>Title Text</a:t>
            </a:r>
          </a:p>
        </p:txBody>
      </p:sp>
      <p:grpSp>
        <p:nvGrpSpPr>
          <p:cNvPr id="275" name="Google Shape;173;p21"/>
          <p:cNvGrpSpPr/>
          <p:nvPr/>
        </p:nvGrpSpPr>
        <p:grpSpPr>
          <a:xfrm>
            <a:off x="7570826" y="2571749"/>
            <a:ext cx="1421425" cy="2420015"/>
            <a:chOff x="0" y="0"/>
            <a:chExt cx="1421424" cy="2420014"/>
          </a:xfrm>
        </p:grpSpPr>
        <p:pic>
          <p:nvPicPr>
            <p:cNvPr id="273" name="Google Shape;174;p21" descr="Google Shape;174;p21"/>
            <p:cNvPicPr>
              <a:picLocks noChangeAspect="1"/>
            </p:cNvPicPr>
            <p:nvPr/>
          </p:nvPicPr>
          <p:blipFill>
            <a:blip r:embed="rId2">
              <a:extLst/>
            </a:blip>
            <a:stretch>
              <a:fillRect/>
            </a:stretch>
          </p:blipFill>
          <p:spPr>
            <a:xfrm rot="16200000">
              <a:off x="31710" y="866013"/>
              <a:ext cx="2255728" cy="523701"/>
            </a:xfrm>
            <a:prstGeom prst="rect">
              <a:avLst/>
            </a:prstGeom>
            <a:ln w="12700" cap="flat">
              <a:noFill/>
              <a:miter lim="400000"/>
            </a:ln>
            <a:effectLst/>
          </p:spPr>
        </p:pic>
        <p:pic>
          <p:nvPicPr>
            <p:cNvPr id="274" name="Google Shape;175;p21" descr="Google Shape;175;p21"/>
            <p:cNvPicPr>
              <a:picLocks noChangeAspect="1"/>
            </p:cNvPicPr>
            <p:nvPr/>
          </p:nvPicPr>
          <p:blipFill>
            <a:blip r:embed="rId3">
              <a:extLst/>
            </a:blip>
            <a:stretch>
              <a:fillRect/>
            </a:stretch>
          </p:blipFill>
          <p:spPr>
            <a:xfrm rot="16200000">
              <a:off x="-287540" y="744351"/>
              <a:ext cx="1963204" cy="1388125"/>
            </a:xfrm>
            <a:prstGeom prst="rect">
              <a:avLst/>
            </a:prstGeom>
            <a:ln w="12700" cap="flat">
              <a:noFill/>
              <a:miter lim="400000"/>
            </a:ln>
            <a:effectLst/>
          </p:spPr>
        </p:pic>
      </p:grpSp>
      <p:pic>
        <p:nvPicPr>
          <p:cNvPr id="276" name="Google Shape;176;p21" descr="Google Shape;176;p21"/>
          <p:cNvPicPr>
            <a:picLocks noChangeAspect="1"/>
          </p:cNvPicPr>
          <p:nvPr/>
        </p:nvPicPr>
        <p:blipFill>
          <a:blip r:embed="rId4">
            <a:extLst/>
          </a:blip>
          <a:srcRect l="0" t="0" r="40712" b="0"/>
          <a:stretch>
            <a:fillRect/>
          </a:stretch>
        </p:blipFill>
        <p:spPr>
          <a:xfrm rot="10800000">
            <a:off x="184152" y="156700"/>
            <a:ext cx="1463099" cy="462925"/>
          </a:xfrm>
          <a:prstGeom prst="rect">
            <a:avLst/>
          </a:prstGeom>
          <a:ln w="12700">
            <a:miter lim="400000"/>
          </a:ln>
        </p:spPr>
      </p:pic>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spTree>
      <p:nvGrpSpPr>
        <p:cNvPr id="1" name=""/>
        <p:cNvGrpSpPr/>
        <p:nvPr/>
      </p:nvGrpSpPr>
      <p:grpSpPr>
        <a:xfrm>
          <a:off x="0" y="0"/>
          <a:ext cx="0" cy="0"/>
          <a:chOff x="0" y="0"/>
          <a:chExt cx="0" cy="0"/>
        </a:xfrm>
      </p:grpSpPr>
      <p:sp>
        <p:nvSpPr>
          <p:cNvPr id="284" name="Google Shape;178;p22"/>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285" name="Title Text"/>
          <p:cNvSpPr txBox="1"/>
          <p:nvPr>
            <p:ph type="title"/>
          </p:nvPr>
        </p:nvSpPr>
        <p:spPr>
          <a:xfrm>
            <a:off x="719999" y="1252724"/>
            <a:ext cx="2928001" cy="1589101"/>
          </a:xfrm>
          <a:prstGeom prst="rect">
            <a:avLst/>
          </a:prstGeom>
        </p:spPr>
        <p:txBody>
          <a:bodyPr anchor="b"/>
          <a:lstStyle/>
          <a:p>
            <a:pPr/>
            <a:r>
              <a:t>Title Text</a:t>
            </a:r>
          </a:p>
        </p:txBody>
      </p:sp>
      <p:sp>
        <p:nvSpPr>
          <p:cNvPr id="286" name="Body Level One…"/>
          <p:cNvSpPr txBox="1"/>
          <p:nvPr>
            <p:ph type="body" sz="quarter" idx="1"/>
          </p:nvPr>
        </p:nvSpPr>
        <p:spPr>
          <a:xfrm>
            <a:off x="719999" y="2841735"/>
            <a:ext cx="2928001" cy="9159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87" name="Google Shape;181;p22"/>
          <p:cNvSpPr/>
          <p:nvPr>
            <p:ph type="pic" sz="half" idx="21"/>
          </p:nvPr>
        </p:nvSpPr>
        <p:spPr>
          <a:xfrm>
            <a:off x="3943350" y="533874"/>
            <a:ext cx="4487701" cy="4075802"/>
          </a:xfrm>
          <a:prstGeom prst="rect">
            <a:avLst/>
          </a:prstGeom>
          <a:ln w="9525">
            <a:solidFill>
              <a:schemeClr val="accent3"/>
            </a:solidFill>
            <a:round/>
          </a:ln>
        </p:spPr>
        <p:txBody>
          <a:bodyPr lIns="91439" tIns="45719" rIns="91439" bIns="45719"/>
          <a:lstStyle/>
          <a:p>
            <a:pPr/>
          </a:p>
        </p:txBody>
      </p:sp>
      <p:grpSp>
        <p:nvGrpSpPr>
          <p:cNvPr id="290" name="Google Shape;182;p22"/>
          <p:cNvGrpSpPr/>
          <p:nvPr/>
        </p:nvGrpSpPr>
        <p:grpSpPr>
          <a:xfrm>
            <a:off x="180974" y="163250"/>
            <a:ext cx="4743451" cy="366726"/>
            <a:chOff x="0" y="0"/>
            <a:chExt cx="4743450" cy="366724"/>
          </a:xfrm>
        </p:grpSpPr>
        <p:sp>
          <p:nvSpPr>
            <p:cNvPr id="288" name="Google Shape;183;p22"/>
            <p:cNvSpPr/>
            <p:nvPr/>
          </p:nvSpPr>
          <p:spPr>
            <a:xfrm>
              <a:off x="0" y="0"/>
              <a:ext cx="4743450" cy="366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70" y="21600"/>
                  </a:lnTo>
                  <a:lnTo>
                    <a:pt x="4467" y="21600"/>
                  </a:lnTo>
                  <a:lnTo>
                    <a:pt x="5367" y="9958"/>
                  </a:lnTo>
                  <a:lnTo>
                    <a:pt x="7937" y="9958"/>
                  </a:lnTo>
                  <a:lnTo>
                    <a:pt x="8431" y="3577"/>
                  </a:lnTo>
                  <a:lnTo>
                    <a:pt x="11104" y="3577"/>
                  </a:lnTo>
                  <a:lnTo>
                    <a:pt x="11790" y="12447"/>
                  </a:lnTo>
                  <a:lnTo>
                    <a:pt x="21600" y="12447"/>
                  </a:lnTo>
                </a:path>
              </a:pathLst>
            </a:custGeom>
            <a:noFill/>
            <a:ln w="9525" cap="flat">
              <a:solidFill>
                <a:srgbClr val="E8E8E8"/>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289" name="Google Shape;184;p22"/>
            <p:cNvSpPr/>
            <p:nvPr/>
          </p:nvSpPr>
          <p:spPr>
            <a:xfrm>
              <a:off x="-1" y="131950"/>
              <a:ext cx="2611852" cy="1"/>
            </a:xfrm>
            <a:prstGeom prst="line">
              <a:avLst/>
            </a:prstGeom>
            <a:noFill/>
            <a:ln w="9525" cap="flat">
              <a:solidFill>
                <a:schemeClr val="accent1"/>
              </a:solidFill>
              <a:prstDash val="solid"/>
              <a:round/>
              <a:tailEnd type="oval" w="med" len="med"/>
            </a:ln>
            <a:effectLst/>
          </p:spPr>
          <p:txBody>
            <a:bodyPr wrap="square" lIns="0" tIns="0" rIns="0" bIns="0" numCol="1" anchor="t">
              <a:noAutofit/>
            </a:bodyPr>
            <a:lstStyle/>
            <a:p>
              <a:pPr/>
            </a:p>
          </p:txBody>
        </p:sp>
      </p:grpSp>
      <p:sp>
        <p:nvSpPr>
          <p:cNvPr id="291" name="Google Shape;185;p22"/>
          <p:cNvSpPr/>
          <p:nvPr/>
        </p:nvSpPr>
        <p:spPr>
          <a:xfrm flipV="1">
            <a:off x="476250" y="4566860"/>
            <a:ext cx="714149" cy="1024315"/>
          </a:xfrm>
          <a:prstGeom prst="line">
            <a:avLst/>
          </a:prstGeom>
          <a:ln>
            <a:solidFill>
              <a:schemeClr val="accent1"/>
            </a:solidFill>
            <a:tailEnd type="oval"/>
          </a:ln>
        </p:spPr>
        <p:txBody>
          <a:bodyPr lIns="0" tIns="0" rIns="0" bIns="0"/>
          <a:lstStyle/>
          <a:p>
            <a:pPr/>
          </a:p>
        </p:txBody>
      </p:sp>
      <p:sp>
        <p:nvSpPr>
          <p:cNvPr id="292" name="Google Shape;186;p22"/>
          <p:cNvSpPr/>
          <p:nvPr/>
        </p:nvSpPr>
        <p:spPr>
          <a:xfrm flipV="1">
            <a:off x="180975" y="4814510"/>
            <a:ext cx="714149" cy="1024315"/>
          </a:xfrm>
          <a:prstGeom prst="line">
            <a:avLst/>
          </a:prstGeom>
          <a:ln>
            <a:solidFill>
              <a:schemeClr val="accent2"/>
            </a:solidFill>
            <a:tailEnd type="oval"/>
          </a:ln>
        </p:spPr>
        <p:txBody>
          <a:bodyPr lIns="0" tIns="0" rIns="0" bIns="0"/>
          <a:lstStyle/>
          <a:p>
            <a:pPr/>
          </a:p>
        </p:txBody>
      </p:sp>
      <p:pic>
        <p:nvPicPr>
          <p:cNvPr id="293" name="Google Shape;187;p22" descr="Google Shape;187;p22"/>
          <p:cNvPicPr>
            <a:picLocks noChangeAspect="1"/>
          </p:cNvPicPr>
          <p:nvPr/>
        </p:nvPicPr>
        <p:blipFill>
          <a:blip r:embed="rId2">
            <a:extLst/>
          </a:blip>
          <a:srcRect l="3855" t="0" r="0" b="9989"/>
          <a:stretch>
            <a:fillRect/>
          </a:stretch>
        </p:blipFill>
        <p:spPr>
          <a:xfrm>
            <a:off x="180974" y="4188419"/>
            <a:ext cx="2372527" cy="812201"/>
          </a:xfrm>
          <a:prstGeom prst="rect">
            <a:avLst/>
          </a:prstGeom>
          <a:ln w="12700">
            <a:miter lim="400000"/>
          </a:ln>
        </p:spPr>
      </p:pic>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
    <p:spTree>
      <p:nvGrpSpPr>
        <p:cNvPr id="1" name=""/>
        <p:cNvGrpSpPr/>
        <p:nvPr/>
      </p:nvGrpSpPr>
      <p:grpSpPr>
        <a:xfrm>
          <a:off x="0" y="0"/>
          <a:ext cx="0" cy="0"/>
          <a:chOff x="0" y="0"/>
          <a:chExt cx="0" cy="0"/>
        </a:xfrm>
      </p:grpSpPr>
      <p:sp>
        <p:nvSpPr>
          <p:cNvPr id="301" name="Google Shape;189;p23"/>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02" name="Title Text"/>
          <p:cNvSpPr txBox="1"/>
          <p:nvPr>
            <p:ph type="title"/>
          </p:nvPr>
        </p:nvSpPr>
        <p:spPr>
          <a:xfrm>
            <a:off x="713225" y="1528612"/>
            <a:ext cx="3015001" cy="1128002"/>
          </a:xfrm>
          <a:prstGeom prst="rect">
            <a:avLst/>
          </a:prstGeom>
        </p:spPr>
        <p:txBody>
          <a:bodyPr anchor="b"/>
          <a:lstStyle/>
          <a:p>
            <a:pPr/>
            <a:r>
              <a:t>Title Text</a:t>
            </a:r>
          </a:p>
        </p:txBody>
      </p:sp>
      <p:sp>
        <p:nvSpPr>
          <p:cNvPr id="303" name="Body Level One…"/>
          <p:cNvSpPr txBox="1"/>
          <p:nvPr>
            <p:ph type="body" sz="quarter" idx="1"/>
          </p:nvPr>
        </p:nvSpPr>
        <p:spPr>
          <a:xfrm>
            <a:off x="713225" y="2580488"/>
            <a:ext cx="3015001" cy="10344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306" name="Google Shape;192;p23"/>
          <p:cNvGrpSpPr/>
          <p:nvPr/>
        </p:nvGrpSpPr>
        <p:grpSpPr>
          <a:xfrm>
            <a:off x="-1048050" y="113876"/>
            <a:ext cx="11045524" cy="5029624"/>
            <a:chOff x="0" y="0"/>
            <a:chExt cx="11045522" cy="5029623"/>
          </a:xfrm>
        </p:grpSpPr>
        <p:pic>
          <p:nvPicPr>
            <p:cNvPr id="304" name="Google Shape;193;p23" descr="Google Shape;193;p23"/>
            <p:cNvPicPr>
              <a:picLocks noChangeAspect="1"/>
            </p:cNvPicPr>
            <p:nvPr/>
          </p:nvPicPr>
          <p:blipFill>
            <a:blip r:embed="rId2">
              <a:extLst/>
            </a:blip>
            <a:stretch>
              <a:fillRect/>
            </a:stretch>
          </p:blipFill>
          <p:spPr>
            <a:xfrm rot="18900000">
              <a:off x="-197727" y="804693"/>
              <a:ext cx="2467774" cy="462935"/>
            </a:xfrm>
            <a:prstGeom prst="rect">
              <a:avLst/>
            </a:prstGeom>
            <a:ln w="12700" cap="flat">
              <a:noFill/>
              <a:miter lim="400000"/>
            </a:ln>
            <a:effectLst/>
          </p:spPr>
        </p:pic>
        <p:pic>
          <p:nvPicPr>
            <p:cNvPr id="305" name="Google Shape;194;p23" descr="Google Shape;194;p23"/>
            <p:cNvPicPr>
              <a:picLocks noChangeAspect="1"/>
            </p:cNvPicPr>
            <p:nvPr/>
          </p:nvPicPr>
          <p:blipFill>
            <a:blip r:embed="rId2">
              <a:extLst/>
            </a:blip>
            <a:stretch>
              <a:fillRect/>
            </a:stretch>
          </p:blipFill>
          <p:spPr>
            <a:xfrm rot="18900000">
              <a:off x="8775473" y="3761994"/>
              <a:ext cx="2467774" cy="462935"/>
            </a:xfrm>
            <a:prstGeom prst="rect">
              <a:avLst/>
            </a:prstGeom>
            <a:ln w="12700" cap="flat">
              <a:noFill/>
              <a:miter lim="400000"/>
            </a:ln>
            <a:effectLst/>
          </p:spPr>
        </p:pic>
      </p:grpSp>
      <p:grpSp>
        <p:nvGrpSpPr>
          <p:cNvPr id="310" name="Google Shape;195;p23"/>
          <p:cNvGrpSpPr/>
          <p:nvPr/>
        </p:nvGrpSpPr>
        <p:grpSpPr>
          <a:xfrm>
            <a:off x="-573002" y="4645068"/>
            <a:ext cx="2487189" cy="603333"/>
            <a:chOff x="0" y="0"/>
            <a:chExt cx="2487187" cy="603332"/>
          </a:xfrm>
        </p:grpSpPr>
        <p:pic>
          <p:nvPicPr>
            <p:cNvPr id="307" name="Google Shape;196;p23" descr="Google Shape;196;p23"/>
            <p:cNvPicPr>
              <a:picLocks noChangeAspect="1"/>
            </p:cNvPicPr>
            <p:nvPr/>
          </p:nvPicPr>
          <p:blipFill>
            <a:blip r:embed="rId3">
              <a:alphaModFix amt="46000"/>
              <a:extLst/>
            </a:blip>
            <a:stretch>
              <a:fillRect/>
            </a:stretch>
          </p:blipFill>
          <p:spPr>
            <a:xfrm>
              <a:off x="0" y="86561"/>
              <a:ext cx="2225861" cy="516769"/>
            </a:xfrm>
            <a:prstGeom prst="rect">
              <a:avLst/>
            </a:prstGeom>
            <a:ln w="12700" cap="flat">
              <a:noFill/>
              <a:miter lim="400000"/>
            </a:ln>
            <a:effectLst/>
          </p:spPr>
        </p:pic>
        <p:pic>
          <p:nvPicPr>
            <p:cNvPr id="308" name="Google Shape;197;p23" descr="Google Shape;197;p23"/>
            <p:cNvPicPr>
              <a:picLocks noChangeAspect="1"/>
            </p:cNvPicPr>
            <p:nvPr/>
          </p:nvPicPr>
          <p:blipFill>
            <a:blip r:embed="rId3">
              <a:extLst/>
            </a:blip>
            <a:stretch>
              <a:fillRect/>
            </a:stretch>
          </p:blipFill>
          <p:spPr>
            <a:xfrm>
              <a:off x="926696" y="241051"/>
              <a:ext cx="1560492" cy="362282"/>
            </a:xfrm>
            <a:prstGeom prst="rect">
              <a:avLst/>
            </a:prstGeom>
            <a:ln w="12700" cap="flat">
              <a:noFill/>
              <a:miter lim="400000"/>
            </a:ln>
            <a:effectLst/>
          </p:spPr>
        </p:pic>
        <p:pic>
          <p:nvPicPr>
            <p:cNvPr id="309" name="Google Shape;198;p23" descr="Google Shape;198;p23"/>
            <p:cNvPicPr>
              <a:picLocks noChangeAspect="1"/>
            </p:cNvPicPr>
            <p:nvPr/>
          </p:nvPicPr>
          <p:blipFill>
            <a:blip r:embed="rId3">
              <a:alphaModFix amt="88000"/>
              <a:extLst/>
            </a:blip>
            <a:stretch>
              <a:fillRect/>
            </a:stretch>
          </p:blipFill>
          <p:spPr>
            <a:xfrm>
              <a:off x="391102" y="-1"/>
              <a:ext cx="1560492" cy="362282"/>
            </a:xfrm>
            <a:prstGeom prst="rect">
              <a:avLst/>
            </a:prstGeom>
            <a:ln w="12700" cap="flat">
              <a:noFill/>
              <a:miter lim="400000"/>
            </a:ln>
            <a:effectLst/>
          </p:spPr>
        </p:pic>
      </p:grpSp>
      <p:pic>
        <p:nvPicPr>
          <p:cNvPr id="311" name="Google Shape;199;p23" descr="Google Shape;199;p23"/>
          <p:cNvPicPr>
            <a:picLocks noChangeAspect="1"/>
          </p:cNvPicPr>
          <p:nvPr/>
        </p:nvPicPr>
        <p:blipFill>
          <a:blip r:embed="rId4">
            <a:extLst/>
          </a:blip>
          <a:srcRect l="0" t="0" r="0" b="25996"/>
          <a:stretch>
            <a:fillRect/>
          </a:stretch>
        </p:blipFill>
        <p:spPr>
          <a:xfrm rot="10800000">
            <a:off x="440169" y="150027"/>
            <a:ext cx="3638426" cy="557677"/>
          </a:xfrm>
          <a:prstGeom prst="rect">
            <a:avLst/>
          </a:prstGeom>
          <a:ln w="12700">
            <a:miter lim="400000"/>
          </a:ln>
        </p:spPr>
      </p:pic>
      <p:sp>
        <p:nvSpPr>
          <p:cNvPr id="3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2">
    <p:spTree>
      <p:nvGrpSpPr>
        <p:cNvPr id="1" name=""/>
        <p:cNvGrpSpPr/>
        <p:nvPr/>
      </p:nvGrpSpPr>
      <p:grpSpPr>
        <a:xfrm>
          <a:off x="0" y="0"/>
          <a:ext cx="0" cy="0"/>
          <a:chOff x="0" y="0"/>
          <a:chExt cx="0" cy="0"/>
        </a:xfrm>
      </p:grpSpPr>
      <p:sp>
        <p:nvSpPr>
          <p:cNvPr id="319" name="Google Shape;201;p24"/>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20" name="Title Text"/>
          <p:cNvSpPr txBox="1"/>
          <p:nvPr>
            <p:ph type="title"/>
          </p:nvPr>
        </p:nvSpPr>
        <p:spPr>
          <a:xfrm>
            <a:off x="5415774" y="1943369"/>
            <a:ext cx="3015001" cy="713401"/>
          </a:xfrm>
          <a:prstGeom prst="rect">
            <a:avLst/>
          </a:prstGeom>
        </p:spPr>
        <p:txBody>
          <a:bodyPr anchor="b"/>
          <a:lstStyle>
            <a:lvl1pPr algn="r"/>
          </a:lstStyle>
          <a:p>
            <a:pPr/>
            <a:r>
              <a:t>Title Text</a:t>
            </a:r>
          </a:p>
        </p:txBody>
      </p:sp>
      <p:sp>
        <p:nvSpPr>
          <p:cNvPr id="321" name="Body Level One…"/>
          <p:cNvSpPr txBox="1"/>
          <p:nvPr>
            <p:ph type="body" sz="quarter" idx="1"/>
          </p:nvPr>
        </p:nvSpPr>
        <p:spPr>
          <a:xfrm>
            <a:off x="5415774" y="2580488"/>
            <a:ext cx="3015001" cy="1034401"/>
          </a:xfrm>
          <a:prstGeom prst="rect">
            <a:avLst/>
          </a:prstGeom>
        </p:spPr>
        <p:txBody>
          <a:bodyPr>
            <a:normAutofit fontScale="100000" lnSpcReduction="0"/>
          </a:bodyPr>
          <a:lstStyle>
            <a:lvl1pPr marL="317500" indent="-177800" algn="r">
              <a:buClrTx/>
              <a:buSzTx/>
              <a:buFontTx/>
              <a:buNone/>
            </a:lvl1pPr>
            <a:lvl2pPr marL="317500" indent="279400" algn="r">
              <a:buClrTx/>
              <a:buSzTx/>
              <a:buFontTx/>
              <a:buNone/>
            </a:lvl2pPr>
            <a:lvl3pPr marL="317500" indent="736600" algn="r">
              <a:buClrTx/>
              <a:buSzTx/>
              <a:buFontTx/>
              <a:buNone/>
            </a:lvl3pPr>
            <a:lvl4pPr marL="317500" indent="1193800" algn="r">
              <a:buClrTx/>
              <a:buSzTx/>
              <a:buFontTx/>
              <a:buNone/>
            </a:lvl4pPr>
            <a:lvl5pPr marL="317500" indent="1651000" algn="r">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326" name="Google Shape;204;p24"/>
          <p:cNvGrpSpPr/>
          <p:nvPr/>
        </p:nvGrpSpPr>
        <p:grpSpPr>
          <a:xfrm>
            <a:off x="-715684" y="-910400"/>
            <a:ext cx="9731142" cy="5824493"/>
            <a:chOff x="0" y="0"/>
            <a:chExt cx="9731141" cy="5824491"/>
          </a:xfrm>
        </p:grpSpPr>
        <p:pic>
          <p:nvPicPr>
            <p:cNvPr id="322" name="Google Shape;205;p24" descr="Google Shape;205;p24"/>
            <p:cNvPicPr>
              <a:picLocks noChangeAspect="1"/>
            </p:cNvPicPr>
            <p:nvPr/>
          </p:nvPicPr>
          <p:blipFill>
            <a:blip r:embed="rId2">
              <a:extLst/>
            </a:blip>
            <a:stretch>
              <a:fillRect/>
            </a:stretch>
          </p:blipFill>
          <p:spPr>
            <a:xfrm rot="13500000">
              <a:off x="493482" y="436145"/>
              <a:ext cx="2186987" cy="2301661"/>
            </a:xfrm>
            <a:prstGeom prst="rect">
              <a:avLst/>
            </a:prstGeom>
            <a:ln w="12700" cap="flat">
              <a:noFill/>
              <a:miter lim="400000"/>
            </a:ln>
            <a:effectLst/>
          </p:spPr>
        </p:pic>
        <p:pic>
          <p:nvPicPr>
            <p:cNvPr id="323" name="Google Shape;206;p24" descr="Google Shape;206;p24"/>
            <p:cNvPicPr>
              <a:picLocks noChangeAspect="1"/>
            </p:cNvPicPr>
            <p:nvPr/>
          </p:nvPicPr>
          <p:blipFill>
            <a:blip r:embed="rId3">
              <a:extLst/>
            </a:blip>
            <a:stretch>
              <a:fillRect/>
            </a:stretch>
          </p:blipFill>
          <p:spPr>
            <a:xfrm rot="10800000">
              <a:off x="7640670" y="1111648"/>
              <a:ext cx="1963203" cy="1388126"/>
            </a:xfrm>
            <a:prstGeom prst="rect">
              <a:avLst/>
            </a:prstGeom>
            <a:ln w="12700" cap="flat">
              <a:noFill/>
              <a:miter lim="400000"/>
            </a:ln>
            <a:effectLst/>
          </p:spPr>
        </p:pic>
        <p:pic>
          <p:nvPicPr>
            <p:cNvPr id="324" name="Google Shape;207;p24" descr="Google Shape;207;p24"/>
            <p:cNvPicPr>
              <a:picLocks noChangeAspect="1"/>
            </p:cNvPicPr>
            <p:nvPr/>
          </p:nvPicPr>
          <p:blipFill>
            <a:blip r:embed="rId4">
              <a:extLst/>
            </a:blip>
            <a:stretch>
              <a:fillRect/>
            </a:stretch>
          </p:blipFill>
          <p:spPr>
            <a:xfrm rot="16200000">
              <a:off x="8109435" y="1852341"/>
              <a:ext cx="2467774" cy="775640"/>
            </a:xfrm>
            <a:prstGeom prst="rect">
              <a:avLst/>
            </a:prstGeom>
            <a:ln w="12700" cap="flat">
              <a:noFill/>
              <a:miter lim="400000"/>
            </a:ln>
            <a:effectLst/>
          </p:spPr>
        </p:pic>
        <p:pic>
          <p:nvPicPr>
            <p:cNvPr id="325" name="Google Shape;208;p24" descr="Google Shape;208;p24"/>
            <p:cNvPicPr>
              <a:picLocks noChangeAspect="1"/>
            </p:cNvPicPr>
            <p:nvPr/>
          </p:nvPicPr>
          <p:blipFill>
            <a:blip r:embed="rId5">
              <a:extLst/>
            </a:blip>
            <a:stretch>
              <a:fillRect/>
            </a:stretch>
          </p:blipFill>
          <p:spPr>
            <a:xfrm>
              <a:off x="7204260" y="5361558"/>
              <a:ext cx="2467775" cy="462933"/>
            </a:xfrm>
            <a:prstGeom prst="rect">
              <a:avLst/>
            </a:prstGeom>
            <a:ln w="12700" cap="flat">
              <a:noFill/>
              <a:miter lim="400000"/>
            </a:ln>
            <a:effectLst/>
          </p:spPr>
        </p:pic>
      </p:grpSp>
      <p:grpSp>
        <p:nvGrpSpPr>
          <p:cNvPr id="329" name="Google Shape;209;p24"/>
          <p:cNvGrpSpPr/>
          <p:nvPr/>
        </p:nvGrpSpPr>
        <p:grpSpPr>
          <a:xfrm>
            <a:off x="-44934" y="-61768"/>
            <a:ext cx="9236543" cy="5274068"/>
            <a:chOff x="0" y="0"/>
            <a:chExt cx="9236542" cy="5274066"/>
          </a:xfrm>
        </p:grpSpPr>
        <p:pic>
          <p:nvPicPr>
            <p:cNvPr id="327" name="Google Shape;210;p24" descr="Google Shape;210;p24"/>
            <p:cNvPicPr>
              <a:picLocks noChangeAspect="1"/>
            </p:cNvPicPr>
            <p:nvPr/>
          </p:nvPicPr>
          <p:blipFill>
            <a:blip r:embed="rId6">
              <a:extLst/>
            </a:blip>
            <a:stretch>
              <a:fillRect/>
            </a:stretch>
          </p:blipFill>
          <p:spPr>
            <a:xfrm flipH="1">
              <a:off x="7049017" y="4498967"/>
              <a:ext cx="2187526" cy="775100"/>
            </a:xfrm>
            <a:prstGeom prst="rect">
              <a:avLst/>
            </a:prstGeom>
            <a:ln w="12700" cap="flat">
              <a:noFill/>
              <a:miter lim="400000"/>
            </a:ln>
            <a:effectLst/>
          </p:spPr>
        </p:pic>
        <p:pic>
          <p:nvPicPr>
            <p:cNvPr id="328" name="Google Shape;211;p24" descr="Google Shape;211;p24"/>
            <p:cNvPicPr>
              <a:picLocks noChangeAspect="1"/>
            </p:cNvPicPr>
            <p:nvPr/>
          </p:nvPicPr>
          <p:blipFill>
            <a:blip r:embed="rId6">
              <a:extLst/>
            </a:blip>
            <a:stretch>
              <a:fillRect/>
            </a:stretch>
          </p:blipFill>
          <p:spPr>
            <a:xfrm flipH="1" rot="10800000">
              <a:off x="0" y="-1"/>
              <a:ext cx="2187526" cy="775101"/>
            </a:xfrm>
            <a:prstGeom prst="rect">
              <a:avLst/>
            </a:prstGeom>
            <a:ln w="12700" cap="flat">
              <a:noFill/>
              <a:miter lim="400000"/>
            </a:ln>
            <a:effectLst/>
          </p:spPr>
        </p:pic>
      </p:grpSp>
      <p:sp>
        <p:nvSpPr>
          <p:cNvPr id="3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1">
    <p:spTree>
      <p:nvGrpSpPr>
        <p:cNvPr id="1" name=""/>
        <p:cNvGrpSpPr/>
        <p:nvPr/>
      </p:nvGrpSpPr>
      <p:grpSpPr>
        <a:xfrm>
          <a:off x="0" y="0"/>
          <a:ext cx="0" cy="0"/>
          <a:chOff x="0" y="0"/>
          <a:chExt cx="0" cy="0"/>
        </a:xfrm>
      </p:grpSpPr>
      <p:sp>
        <p:nvSpPr>
          <p:cNvPr id="337" name="Google Shape;213;p25"/>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38" name="Title Text"/>
          <p:cNvSpPr txBox="1"/>
          <p:nvPr>
            <p:ph type="title"/>
          </p:nvPr>
        </p:nvSpPr>
        <p:spPr>
          <a:prstGeom prst="rect">
            <a:avLst/>
          </a:prstGeom>
        </p:spPr>
        <p:txBody>
          <a:bodyPr/>
          <a:lstStyle/>
          <a:p>
            <a:pPr/>
            <a:r>
              <a:t>Title Text</a:t>
            </a:r>
          </a:p>
        </p:txBody>
      </p:sp>
      <p:sp>
        <p:nvSpPr>
          <p:cNvPr id="339" name="Body Level One…"/>
          <p:cNvSpPr txBox="1"/>
          <p:nvPr>
            <p:ph type="body" sz="quarter" idx="1"/>
          </p:nvPr>
        </p:nvSpPr>
        <p:spPr>
          <a:xfrm>
            <a:off x="719999" y="1063350"/>
            <a:ext cx="7704002" cy="1117801"/>
          </a:xfrm>
          <a:prstGeom prst="rect">
            <a:avLst/>
          </a:prstGeom>
        </p:spPr>
        <p:txBody>
          <a:bodyPr>
            <a:normAutofit fontScale="100000" lnSpcReduction="0"/>
          </a:bodyPr>
          <a:lstStyle>
            <a:lvl1pPr>
              <a:buSzPts val="1200"/>
              <a:defRPr sz="1200"/>
            </a:lvl1pPr>
            <a:lvl2pPr marL="869042" indent="-272142">
              <a:buSzPts val="1200"/>
              <a:defRPr sz="1200"/>
            </a:lvl2pPr>
            <a:lvl3pPr marL="1326242" indent="-272142">
              <a:buSzPts val="1200"/>
              <a:defRPr sz="1200"/>
            </a:lvl3pPr>
            <a:lvl4pPr marL="1783442" indent="-272142">
              <a:buSzPts val="1200"/>
              <a:defRPr sz="1200"/>
            </a:lvl4pPr>
            <a:lvl5pPr marL="2240642" indent="-272142">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3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1_1">
    <p:spTree>
      <p:nvGrpSpPr>
        <p:cNvPr id="1" name=""/>
        <p:cNvGrpSpPr/>
        <p:nvPr/>
      </p:nvGrpSpPr>
      <p:grpSpPr>
        <a:xfrm>
          <a:off x="0" y="0"/>
          <a:ext cx="0" cy="0"/>
          <a:chOff x="0" y="0"/>
          <a:chExt cx="0" cy="0"/>
        </a:xfrm>
      </p:grpSpPr>
      <p:sp>
        <p:nvSpPr>
          <p:cNvPr id="347" name="Google Shape;217;p26"/>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48" name="Title Text"/>
          <p:cNvSpPr txBox="1"/>
          <p:nvPr>
            <p:ph type="title"/>
          </p:nvPr>
        </p:nvSpPr>
        <p:spPr>
          <a:prstGeom prst="rect">
            <a:avLst/>
          </a:prstGeom>
        </p:spPr>
        <p:txBody>
          <a:bodyPr/>
          <a:lstStyle/>
          <a:p>
            <a:pPr/>
            <a:r>
              <a:t>Title Text</a:t>
            </a:r>
          </a:p>
        </p:txBody>
      </p:sp>
      <p:sp>
        <p:nvSpPr>
          <p:cNvPr id="349" name="Body Level One…"/>
          <p:cNvSpPr txBox="1"/>
          <p:nvPr>
            <p:ph type="body" idx="1"/>
          </p:nvPr>
        </p:nvSpPr>
        <p:spPr>
          <a:xfrm>
            <a:off x="719999" y="1063350"/>
            <a:ext cx="7704002" cy="3540601"/>
          </a:xfrm>
          <a:prstGeom prst="rect">
            <a:avLst/>
          </a:prstGeom>
        </p:spPr>
        <p:txBody>
          <a:bodyPr>
            <a:normAutofit fontScale="100000" lnSpcReduction="0"/>
          </a:bodyPr>
          <a:lstStyle>
            <a:lvl1pPr>
              <a:buSzPts val="1200"/>
              <a:defRPr sz="1200"/>
            </a:lvl1pPr>
            <a:lvl2pPr marL="869042" indent="-272142">
              <a:buSzPts val="1200"/>
              <a:defRPr sz="1200"/>
            </a:lvl2pPr>
            <a:lvl3pPr marL="1326242" indent="-272142">
              <a:buSzPts val="1200"/>
              <a:defRPr sz="1200"/>
            </a:lvl3pPr>
            <a:lvl4pPr marL="1783442" indent="-272142">
              <a:buSzPts val="1200"/>
              <a:defRPr sz="1200"/>
            </a:lvl4pPr>
            <a:lvl5pPr marL="2240642" indent="-272142">
              <a:buSzPts val="1200"/>
              <a:defRPr sz="1200"/>
            </a:lvl5pPr>
          </a:lstStyle>
          <a:p>
            <a:pPr/>
            <a:r>
              <a:t>Body Level One</a:t>
            </a:r>
          </a:p>
          <a:p>
            <a:pPr lvl="1"/>
            <a:r>
              <a:t>Body Level Two</a:t>
            </a:r>
          </a:p>
          <a:p>
            <a:pPr lvl="2"/>
            <a:r>
              <a:t>Body Level Three</a:t>
            </a:r>
          </a:p>
          <a:p>
            <a:pPr lvl="3"/>
            <a:r>
              <a:t>Body Level Four</a:t>
            </a:r>
          </a:p>
          <a:p>
            <a:pPr lvl="4"/>
            <a:r>
              <a:t>Body Level Five</a:t>
            </a:r>
          </a:p>
        </p:txBody>
      </p:sp>
      <p:grpSp>
        <p:nvGrpSpPr>
          <p:cNvPr id="352" name="Google Shape;220;p26"/>
          <p:cNvGrpSpPr/>
          <p:nvPr/>
        </p:nvGrpSpPr>
        <p:grpSpPr>
          <a:xfrm>
            <a:off x="6225655" y="2144892"/>
            <a:ext cx="3876064" cy="3876063"/>
            <a:chOff x="-6" y="6"/>
            <a:chExt cx="3876063" cy="3876062"/>
          </a:xfrm>
        </p:grpSpPr>
        <p:pic>
          <p:nvPicPr>
            <p:cNvPr id="350" name="Google Shape;221;p26" descr="Google Shape;221;p26"/>
            <p:cNvPicPr>
              <a:picLocks noChangeAspect="1"/>
            </p:cNvPicPr>
            <p:nvPr/>
          </p:nvPicPr>
          <p:blipFill>
            <a:blip r:embed="rId2">
              <a:extLst/>
            </a:blip>
            <a:stretch>
              <a:fillRect/>
            </a:stretch>
          </p:blipFill>
          <p:spPr>
            <a:xfrm>
              <a:off x="309964" y="2261795"/>
              <a:ext cx="2467774" cy="775640"/>
            </a:xfrm>
            <a:prstGeom prst="rect">
              <a:avLst/>
            </a:prstGeom>
            <a:ln w="12700" cap="flat">
              <a:noFill/>
              <a:miter lim="400000"/>
            </a:ln>
            <a:effectLst/>
          </p:spPr>
        </p:pic>
        <p:pic>
          <p:nvPicPr>
            <p:cNvPr id="351" name="Google Shape;222;p26" descr="Google Shape;222;p26"/>
            <p:cNvPicPr>
              <a:picLocks noChangeAspect="1"/>
            </p:cNvPicPr>
            <p:nvPr/>
          </p:nvPicPr>
          <p:blipFill>
            <a:blip r:embed="rId3">
              <a:extLst/>
            </a:blip>
            <a:stretch>
              <a:fillRect/>
            </a:stretch>
          </p:blipFill>
          <p:spPr>
            <a:xfrm rot="2700011">
              <a:off x="602639" y="532632"/>
              <a:ext cx="2670772" cy="2810812"/>
            </a:xfrm>
            <a:prstGeom prst="rect">
              <a:avLst/>
            </a:prstGeom>
            <a:ln w="12700" cap="flat">
              <a:noFill/>
              <a:miter lim="400000"/>
            </a:ln>
            <a:effectLst/>
          </p:spPr>
        </p:pic>
      </p:grpSp>
      <p:sp>
        <p:nvSpPr>
          <p:cNvPr id="3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_1_1">
    <p:spTree>
      <p:nvGrpSpPr>
        <p:cNvPr id="1" name=""/>
        <p:cNvGrpSpPr/>
        <p:nvPr/>
      </p:nvGrpSpPr>
      <p:grpSpPr>
        <a:xfrm>
          <a:off x="0" y="0"/>
          <a:ext cx="0" cy="0"/>
          <a:chOff x="0" y="0"/>
          <a:chExt cx="0" cy="0"/>
        </a:xfrm>
      </p:grpSpPr>
      <p:sp>
        <p:nvSpPr>
          <p:cNvPr id="360" name="Google Shape;224;p27"/>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61" name="Title Text"/>
          <p:cNvSpPr txBox="1"/>
          <p:nvPr>
            <p:ph type="title"/>
          </p:nvPr>
        </p:nvSpPr>
        <p:spPr>
          <a:prstGeom prst="rect">
            <a:avLst/>
          </a:prstGeom>
        </p:spPr>
        <p:txBody>
          <a:bodyPr/>
          <a:lstStyle/>
          <a:p>
            <a:pPr/>
            <a:r>
              <a:t>Title Text</a:t>
            </a:r>
          </a:p>
        </p:txBody>
      </p:sp>
      <p:sp>
        <p:nvSpPr>
          <p:cNvPr id="362" name="Body Level One…"/>
          <p:cNvSpPr txBox="1"/>
          <p:nvPr>
            <p:ph type="body" sz="quarter" idx="1"/>
          </p:nvPr>
        </p:nvSpPr>
        <p:spPr>
          <a:xfrm>
            <a:off x="4845613" y="1731124"/>
            <a:ext cx="3424201" cy="2104202"/>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365" name="Google Shape;228;p27"/>
          <p:cNvGrpSpPr/>
          <p:nvPr/>
        </p:nvGrpSpPr>
        <p:grpSpPr>
          <a:xfrm>
            <a:off x="277424" y="4604001"/>
            <a:ext cx="3542750" cy="419801"/>
            <a:chOff x="0" y="0"/>
            <a:chExt cx="3542748" cy="419800"/>
          </a:xfrm>
        </p:grpSpPr>
        <p:pic>
          <p:nvPicPr>
            <p:cNvPr id="363" name="Google Shape;229;p27" descr="Google Shape;229;p27"/>
            <p:cNvPicPr>
              <a:picLocks noChangeAspect="1"/>
            </p:cNvPicPr>
            <p:nvPr/>
          </p:nvPicPr>
          <p:blipFill>
            <a:blip r:embed="rId2">
              <a:extLst/>
            </a:blip>
            <a:srcRect l="0" t="26723" r="0" b="0"/>
            <a:stretch>
              <a:fillRect/>
            </a:stretch>
          </p:blipFill>
          <p:spPr>
            <a:xfrm>
              <a:off x="0" y="-1"/>
              <a:ext cx="2467749" cy="419802"/>
            </a:xfrm>
            <a:prstGeom prst="rect">
              <a:avLst/>
            </a:prstGeom>
            <a:ln w="12700" cap="flat">
              <a:noFill/>
              <a:miter lim="400000"/>
            </a:ln>
            <a:effectLst/>
          </p:spPr>
        </p:pic>
        <p:pic>
          <p:nvPicPr>
            <p:cNvPr id="364" name="Google Shape;230;p27" descr="Google Shape;230;p27"/>
            <p:cNvPicPr>
              <a:picLocks noChangeAspect="1"/>
            </p:cNvPicPr>
            <p:nvPr/>
          </p:nvPicPr>
          <p:blipFill>
            <a:blip r:embed="rId2">
              <a:extLst/>
            </a:blip>
            <a:srcRect l="0" t="26723" r="0" b="0"/>
            <a:stretch>
              <a:fillRect/>
            </a:stretch>
          </p:blipFill>
          <p:spPr>
            <a:xfrm>
              <a:off x="1074999" y="-1"/>
              <a:ext cx="2467750" cy="419802"/>
            </a:xfrm>
            <a:prstGeom prst="rect">
              <a:avLst/>
            </a:prstGeom>
            <a:ln w="12700" cap="flat">
              <a:noFill/>
              <a:miter lim="400000"/>
            </a:ln>
            <a:effectLst/>
          </p:spPr>
        </p:pic>
      </p:grpSp>
      <p:grpSp>
        <p:nvGrpSpPr>
          <p:cNvPr id="368" name="Google Shape;231;p27"/>
          <p:cNvGrpSpPr/>
          <p:nvPr/>
        </p:nvGrpSpPr>
        <p:grpSpPr>
          <a:xfrm>
            <a:off x="568324" y="4633849"/>
            <a:ext cx="5780502" cy="230252"/>
            <a:chOff x="0" y="0"/>
            <a:chExt cx="5780500" cy="230250"/>
          </a:xfrm>
        </p:grpSpPr>
        <p:sp>
          <p:nvSpPr>
            <p:cNvPr id="366" name="Google Shape;232;p27"/>
            <p:cNvSpPr/>
            <p:nvPr/>
          </p:nvSpPr>
          <p:spPr>
            <a:xfrm flipH="1" flipV="1">
              <a:off x="3816350" y="159707"/>
              <a:ext cx="1964151" cy="1"/>
            </a:xfrm>
            <a:prstGeom prst="line">
              <a:avLst/>
            </a:prstGeom>
            <a:noFill/>
            <a:ln w="9525" cap="flat">
              <a:solidFill>
                <a:schemeClr val="accent1"/>
              </a:solidFill>
              <a:prstDash val="solid"/>
              <a:round/>
              <a:headEnd type="oval" w="med" len="med"/>
            </a:ln>
            <a:effectLst/>
          </p:spPr>
          <p:txBody>
            <a:bodyPr wrap="square" lIns="0" tIns="0" rIns="0" bIns="0" numCol="1" anchor="t">
              <a:noAutofit/>
            </a:bodyPr>
            <a:lstStyle/>
            <a:p>
              <a:pPr/>
            </a:p>
          </p:txBody>
        </p:sp>
        <p:sp>
          <p:nvSpPr>
            <p:cNvPr id="367" name="Google Shape;233;p27"/>
            <p:cNvSpPr/>
            <p:nvPr/>
          </p:nvSpPr>
          <p:spPr>
            <a:xfrm rot="10800000">
              <a:off x="0" y="0"/>
              <a:ext cx="4870451" cy="230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4844" y="546"/>
                  </a:lnTo>
                  <a:lnTo>
                    <a:pt x="4269" y="21600"/>
                  </a:lnTo>
                  <a:lnTo>
                    <a:pt x="0" y="21600"/>
                  </a:lnTo>
                </a:path>
              </a:pathLst>
            </a:custGeom>
            <a:noFill/>
            <a:ln w="9525" cap="flat">
              <a:solidFill>
                <a:srgbClr val="C1C1C1"/>
              </a:solidFill>
              <a:prstDash val="solid"/>
              <a:round/>
              <a:tailEnd type="oval" w="med" len="med"/>
            </a:ln>
            <a:effectLst/>
          </p:spPr>
          <p:txBody>
            <a:bodyPr wrap="square" lIns="0" tIns="0" rIns="0" bIns="0" numCol="1" anchor="t">
              <a:noAutofit/>
            </a:bodyPr>
            <a:lstStyle/>
            <a:p>
              <a:pPr>
                <a:defRPr>
                  <a:solidFill>
                    <a:srgbClr val="000000"/>
                  </a:solidFill>
                </a:defRPr>
              </a:pPr>
            </a:p>
          </p:txBody>
        </p:sp>
      </p:grpSp>
      <p:sp>
        <p:nvSpPr>
          <p:cNvPr id="3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
    <p:spTree>
      <p:nvGrpSpPr>
        <p:cNvPr id="1" name=""/>
        <p:cNvGrpSpPr/>
        <p:nvPr/>
      </p:nvGrpSpPr>
      <p:grpSpPr>
        <a:xfrm>
          <a:off x="0" y="0"/>
          <a:ext cx="0" cy="0"/>
          <a:chOff x="0" y="0"/>
          <a:chExt cx="0" cy="0"/>
        </a:xfrm>
      </p:grpSpPr>
      <p:sp>
        <p:nvSpPr>
          <p:cNvPr id="376" name="Google Shape;235;p28"/>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77" name="Title Text"/>
          <p:cNvSpPr txBox="1"/>
          <p:nvPr>
            <p:ph type="title"/>
          </p:nvPr>
        </p:nvSpPr>
        <p:spPr>
          <a:prstGeom prst="rect">
            <a:avLst/>
          </a:prstGeom>
        </p:spPr>
        <p:txBody>
          <a:bodyPr/>
          <a:lstStyle/>
          <a:p>
            <a:pPr/>
            <a:r>
              <a:t>Title Text</a:t>
            </a:r>
          </a:p>
        </p:txBody>
      </p:sp>
      <p:sp>
        <p:nvSpPr>
          <p:cNvPr id="378" name="Body Level One…"/>
          <p:cNvSpPr txBox="1"/>
          <p:nvPr>
            <p:ph type="body" sz="quarter" idx="1"/>
          </p:nvPr>
        </p:nvSpPr>
        <p:spPr>
          <a:xfrm>
            <a:off x="719999" y="2535201"/>
            <a:ext cx="1979401" cy="10155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381" name="Google Shape;243;p28"/>
          <p:cNvGrpSpPr/>
          <p:nvPr/>
        </p:nvGrpSpPr>
        <p:grpSpPr>
          <a:xfrm>
            <a:off x="5890799" y="224312"/>
            <a:ext cx="2923002" cy="224427"/>
            <a:chOff x="17049" y="0"/>
            <a:chExt cx="2923000" cy="224425"/>
          </a:xfrm>
        </p:grpSpPr>
        <p:sp>
          <p:nvSpPr>
            <p:cNvPr id="379" name="Google Shape;244;p28"/>
            <p:cNvSpPr/>
            <p:nvPr/>
          </p:nvSpPr>
          <p:spPr>
            <a:xfrm>
              <a:off x="17049" y="65975"/>
              <a:ext cx="1964151" cy="1"/>
            </a:xfrm>
            <a:prstGeom prst="line">
              <a:avLst/>
            </a:prstGeom>
            <a:noFill/>
            <a:ln w="9525" cap="flat">
              <a:solidFill>
                <a:schemeClr val="accent1"/>
              </a:solidFill>
              <a:prstDash val="solid"/>
              <a:round/>
              <a:headEnd type="oval" w="med" len="med"/>
            </a:ln>
            <a:effectLst/>
          </p:spPr>
          <p:txBody>
            <a:bodyPr wrap="square" lIns="0" tIns="0" rIns="0" bIns="0" numCol="1" anchor="t">
              <a:noAutofit/>
            </a:bodyPr>
            <a:lstStyle/>
            <a:p>
              <a:pPr/>
            </a:p>
          </p:txBody>
        </p:sp>
        <p:sp>
          <p:nvSpPr>
            <p:cNvPr id="380" name="Google Shape;245;p28"/>
            <p:cNvSpPr/>
            <p:nvPr/>
          </p:nvSpPr>
          <p:spPr>
            <a:xfrm rot="10800000">
              <a:off x="927100" y="0"/>
              <a:ext cx="2012950" cy="224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9880" y="21600"/>
                  </a:lnTo>
                  <a:lnTo>
                    <a:pt x="11271" y="0"/>
                  </a:lnTo>
                  <a:lnTo>
                    <a:pt x="21600" y="0"/>
                  </a:lnTo>
                </a:path>
              </a:pathLst>
            </a:custGeom>
            <a:noFill/>
            <a:ln w="9525" cap="flat">
              <a:solidFill>
                <a:srgbClr val="C1C1C1"/>
              </a:solidFill>
              <a:prstDash val="solid"/>
              <a:round/>
              <a:tailEnd type="oval" w="med" len="med"/>
            </a:ln>
            <a:effectLst/>
          </p:spPr>
          <p:txBody>
            <a:bodyPr wrap="square" lIns="0" tIns="0" rIns="0" bIns="0" numCol="1" anchor="t">
              <a:noAutofit/>
            </a:bodyPr>
            <a:lstStyle/>
            <a:p>
              <a:pPr>
                <a:defRPr>
                  <a:solidFill>
                    <a:srgbClr val="000000"/>
                  </a:solidFill>
                </a:defRPr>
              </a:pPr>
            </a:p>
          </p:txBody>
        </p:sp>
      </p:grpSp>
      <p:grpSp>
        <p:nvGrpSpPr>
          <p:cNvPr id="384" name="Google Shape;246;p28"/>
          <p:cNvGrpSpPr/>
          <p:nvPr/>
        </p:nvGrpSpPr>
        <p:grpSpPr>
          <a:xfrm>
            <a:off x="3124200" y="4610349"/>
            <a:ext cx="3549651" cy="387102"/>
            <a:chOff x="0" y="0"/>
            <a:chExt cx="3549650" cy="387100"/>
          </a:xfrm>
        </p:grpSpPr>
        <p:pic>
          <p:nvPicPr>
            <p:cNvPr id="382" name="Google Shape;247;p28" descr="Google Shape;247;p28"/>
            <p:cNvPicPr>
              <a:picLocks noChangeAspect="1"/>
            </p:cNvPicPr>
            <p:nvPr/>
          </p:nvPicPr>
          <p:blipFill>
            <a:blip r:embed="rId2">
              <a:extLst/>
            </a:blip>
            <a:srcRect l="0" t="58031" r="0" b="6290"/>
            <a:stretch>
              <a:fillRect/>
            </a:stretch>
          </p:blipFill>
          <p:spPr>
            <a:xfrm>
              <a:off x="1121692" y="0"/>
              <a:ext cx="2427960" cy="387101"/>
            </a:xfrm>
            <a:prstGeom prst="rect">
              <a:avLst/>
            </a:prstGeom>
            <a:ln w="12700" cap="flat">
              <a:noFill/>
              <a:miter lim="400000"/>
            </a:ln>
            <a:effectLst/>
          </p:spPr>
        </p:pic>
        <p:pic>
          <p:nvPicPr>
            <p:cNvPr id="383" name="Google Shape;248;p28" descr="Google Shape;248;p28"/>
            <p:cNvPicPr>
              <a:picLocks noChangeAspect="1"/>
            </p:cNvPicPr>
            <p:nvPr/>
          </p:nvPicPr>
          <p:blipFill>
            <a:blip r:embed="rId3">
              <a:extLst/>
            </a:blip>
            <a:srcRect l="23295" t="76293" r="0" b="0"/>
            <a:stretch>
              <a:fillRect/>
            </a:stretch>
          </p:blipFill>
          <p:spPr>
            <a:xfrm rot="10800000">
              <a:off x="0" y="29025"/>
              <a:ext cx="1505850" cy="329075"/>
            </a:xfrm>
            <a:prstGeom prst="rect">
              <a:avLst/>
            </a:prstGeom>
            <a:ln w="12700" cap="flat">
              <a:noFill/>
              <a:miter lim="400000"/>
            </a:ln>
            <a:effectLst/>
          </p:spPr>
        </p:pic>
      </p:grpSp>
      <p:sp>
        <p:nvSpPr>
          <p:cNvPr id="3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_1">
    <p:spTree>
      <p:nvGrpSpPr>
        <p:cNvPr id="1" name=""/>
        <p:cNvGrpSpPr/>
        <p:nvPr/>
      </p:nvGrpSpPr>
      <p:grpSpPr>
        <a:xfrm>
          <a:off x="0" y="0"/>
          <a:ext cx="0" cy="0"/>
          <a:chOff x="0" y="0"/>
          <a:chExt cx="0" cy="0"/>
        </a:xfrm>
      </p:grpSpPr>
      <p:sp>
        <p:nvSpPr>
          <p:cNvPr id="392" name="Google Shape;250;p29"/>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93" name="Title Text"/>
          <p:cNvSpPr txBox="1"/>
          <p:nvPr>
            <p:ph type="title"/>
          </p:nvPr>
        </p:nvSpPr>
        <p:spPr>
          <a:prstGeom prst="rect">
            <a:avLst/>
          </a:prstGeom>
        </p:spPr>
        <p:txBody>
          <a:bodyPr/>
          <a:lstStyle/>
          <a:p>
            <a:pPr/>
            <a:r>
              <a:t>Title Text</a:t>
            </a:r>
          </a:p>
        </p:txBody>
      </p:sp>
      <p:sp>
        <p:nvSpPr>
          <p:cNvPr id="394" name="Body Level One…"/>
          <p:cNvSpPr txBox="1"/>
          <p:nvPr>
            <p:ph type="body" sz="quarter" idx="1"/>
          </p:nvPr>
        </p:nvSpPr>
        <p:spPr>
          <a:xfrm>
            <a:off x="715087" y="3559688"/>
            <a:ext cx="2104801" cy="5727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397" name="Google Shape;258;p29"/>
          <p:cNvGrpSpPr/>
          <p:nvPr/>
        </p:nvGrpSpPr>
        <p:grpSpPr>
          <a:xfrm>
            <a:off x="4581826" y="29474"/>
            <a:ext cx="4382625" cy="638226"/>
            <a:chOff x="0" y="0"/>
            <a:chExt cx="4382624" cy="638224"/>
          </a:xfrm>
        </p:grpSpPr>
        <p:pic>
          <p:nvPicPr>
            <p:cNvPr id="395" name="Google Shape;259;p29" descr="Google Shape;259;p29"/>
            <p:cNvPicPr>
              <a:picLocks noChangeAspect="1"/>
            </p:cNvPicPr>
            <p:nvPr/>
          </p:nvPicPr>
          <p:blipFill>
            <a:blip r:embed="rId2">
              <a:extLst/>
            </a:blip>
            <a:srcRect l="3250" t="0" r="0" b="0"/>
            <a:stretch>
              <a:fillRect/>
            </a:stretch>
          </p:blipFill>
          <p:spPr>
            <a:xfrm flipH="1">
              <a:off x="2418098" y="0"/>
              <a:ext cx="1964527" cy="638225"/>
            </a:xfrm>
            <a:prstGeom prst="rect">
              <a:avLst/>
            </a:prstGeom>
            <a:ln w="12700" cap="flat">
              <a:noFill/>
              <a:miter lim="400000"/>
            </a:ln>
            <a:effectLst/>
          </p:spPr>
        </p:pic>
        <p:pic>
          <p:nvPicPr>
            <p:cNvPr id="396" name="Google Shape;260;p29" descr="Google Shape;260;p29"/>
            <p:cNvPicPr>
              <a:picLocks noChangeAspect="1"/>
            </p:cNvPicPr>
            <p:nvPr/>
          </p:nvPicPr>
          <p:blipFill>
            <a:blip r:embed="rId3">
              <a:extLst/>
            </a:blip>
            <a:stretch>
              <a:fillRect/>
            </a:stretch>
          </p:blipFill>
          <p:spPr>
            <a:xfrm>
              <a:off x="-1" y="7321"/>
              <a:ext cx="2467775" cy="462933"/>
            </a:xfrm>
            <a:prstGeom prst="rect">
              <a:avLst/>
            </a:prstGeom>
            <a:ln w="12700" cap="flat">
              <a:noFill/>
              <a:miter lim="400000"/>
            </a:ln>
            <a:effectLst/>
          </p:spPr>
        </p:pic>
      </p:grpSp>
      <p:pic>
        <p:nvPicPr>
          <p:cNvPr id="398" name="Google Shape;261;p29" descr="Google Shape;261;p29"/>
          <p:cNvPicPr>
            <a:picLocks noChangeAspect="1"/>
          </p:cNvPicPr>
          <p:nvPr/>
        </p:nvPicPr>
        <p:blipFill>
          <a:blip r:embed="rId4">
            <a:extLst/>
          </a:blip>
          <a:srcRect l="3855" t="0" r="0" b="9990"/>
          <a:stretch>
            <a:fillRect/>
          </a:stretch>
        </p:blipFill>
        <p:spPr>
          <a:xfrm flipH="1">
            <a:off x="6859647" y="4274801"/>
            <a:ext cx="2104803" cy="720549"/>
          </a:xfrm>
          <a:prstGeom prst="rect">
            <a:avLst/>
          </a:prstGeom>
          <a:ln w="12700">
            <a:miter lim="400000"/>
          </a:ln>
        </p:spPr>
      </p:pic>
      <p:sp>
        <p:nvSpPr>
          <p:cNvPr id="3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5">
    <p:spTree>
      <p:nvGrpSpPr>
        <p:cNvPr id="1" name=""/>
        <p:cNvGrpSpPr/>
        <p:nvPr/>
      </p:nvGrpSpPr>
      <p:grpSpPr>
        <a:xfrm>
          <a:off x="0" y="0"/>
          <a:ext cx="0" cy="0"/>
          <a:chOff x="0" y="0"/>
          <a:chExt cx="0" cy="0"/>
        </a:xfrm>
      </p:grpSpPr>
      <p:sp>
        <p:nvSpPr>
          <p:cNvPr id="406" name="Google Shape;263;p30"/>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407" name="Title Text"/>
          <p:cNvSpPr txBox="1"/>
          <p:nvPr>
            <p:ph type="title"/>
          </p:nvPr>
        </p:nvSpPr>
        <p:spPr>
          <a:prstGeom prst="rect">
            <a:avLst/>
          </a:prstGeom>
        </p:spPr>
        <p:txBody>
          <a:bodyPr/>
          <a:lstStyle/>
          <a:p>
            <a:pPr/>
            <a:r>
              <a:t>Title Text</a:t>
            </a:r>
          </a:p>
        </p:txBody>
      </p:sp>
      <p:sp>
        <p:nvSpPr>
          <p:cNvPr id="408" name="Body Level One…"/>
          <p:cNvSpPr txBox="1"/>
          <p:nvPr>
            <p:ph type="body" sz="quarter" idx="1"/>
          </p:nvPr>
        </p:nvSpPr>
        <p:spPr>
          <a:xfrm>
            <a:off x="1838848" y="2095549"/>
            <a:ext cx="1978201" cy="6654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411" name="Google Shape;273;p30"/>
          <p:cNvGrpSpPr/>
          <p:nvPr/>
        </p:nvGrpSpPr>
        <p:grpSpPr>
          <a:xfrm>
            <a:off x="181125" y="4560349"/>
            <a:ext cx="1734685" cy="459651"/>
            <a:chOff x="0" y="0"/>
            <a:chExt cx="1734684" cy="459649"/>
          </a:xfrm>
        </p:grpSpPr>
        <p:pic>
          <p:nvPicPr>
            <p:cNvPr id="409" name="Google Shape;274;p30" descr="Google Shape;274;p30"/>
            <p:cNvPicPr>
              <a:picLocks noChangeAspect="1"/>
            </p:cNvPicPr>
            <p:nvPr/>
          </p:nvPicPr>
          <p:blipFill>
            <a:blip r:embed="rId2">
              <a:extLst/>
            </a:blip>
            <a:srcRect l="12380" t="0" r="0" b="0"/>
            <a:stretch>
              <a:fillRect/>
            </a:stretch>
          </p:blipFill>
          <p:spPr>
            <a:xfrm>
              <a:off x="0" y="0"/>
              <a:ext cx="1734685" cy="459650"/>
            </a:xfrm>
            <a:prstGeom prst="rect">
              <a:avLst/>
            </a:prstGeom>
            <a:ln w="12700" cap="flat">
              <a:noFill/>
              <a:miter lim="400000"/>
            </a:ln>
            <a:effectLst/>
          </p:spPr>
        </p:pic>
        <p:pic>
          <p:nvPicPr>
            <p:cNvPr id="410" name="Google Shape;275;p30" descr="Google Shape;275;p30"/>
            <p:cNvPicPr>
              <a:picLocks noChangeAspect="1"/>
            </p:cNvPicPr>
            <p:nvPr/>
          </p:nvPicPr>
          <p:blipFill>
            <a:blip r:embed="rId3">
              <a:extLst/>
            </a:blip>
            <a:stretch>
              <a:fillRect/>
            </a:stretch>
          </p:blipFill>
          <p:spPr>
            <a:xfrm rot="10800000">
              <a:off x="638899" y="108348"/>
              <a:ext cx="456877" cy="242951"/>
            </a:xfrm>
            <a:prstGeom prst="rect">
              <a:avLst/>
            </a:prstGeom>
            <a:ln w="12700" cap="flat">
              <a:noFill/>
              <a:miter lim="400000"/>
            </a:ln>
            <a:effectLst/>
          </p:spPr>
        </p:pic>
      </p:grpSp>
      <p:grpSp>
        <p:nvGrpSpPr>
          <p:cNvPr id="414" name="Google Shape;276;p30"/>
          <p:cNvGrpSpPr/>
          <p:nvPr/>
        </p:nvGrpSpPr>
        <p:grpSpPr>
          <a:xfrm>
            <a:off x="7422123" y="2694275"/>
            <a:ext cx="1502802" cy="3032450"/>
            <a:chOff x="0" y="0"/>
            <a:chExt cx="1502801" cy="3032449"/>
          </a:xfrm>
        </p:grpSpPr>
        <p:pic>
          <p:nvPicPr>
            <p:cNvPr id="412" name="Google Shape;277;p30" descr="Google Shape;277;p30"/>
            <p:cNvPicPr>
              <a:picLocks noChangeAspect="1"/>
            </p:cNvPicPr>
            <p:nvPr/>
          </p:nvPicPr>
          <p:blipFill>
            <a:blip r:embed="rId4">
              <a:alphaModFix amt="39000"/>
              <a:extLst/>
            </a:blip>
            <a:srcRect l="0" t="0" r="0" b="78197"/>
            <a:stretch>
              <a:fillRect/>
            </a:stretch>
          </p:blipFill>
          <p:spPr>
            <a:xfrm rot="5400000">
              <a:off x="-1083913" y="1302987"/>
              <a:ext cx="2813375" cy="645550"/>
            </a:xfrm>
            <a:prstGeom prst="rect">
              <a:avLst/>
            </a:prstGeom>
            <a:ln w="12700" cap="flat">
              <a:noFill/>
              <a:miter lim="400000"/>
            </a:ln>
            <a:effectLst/>
          </p:spPr>
        </p:pic>
        <p:pic>
          <p:nvPicPr>
            <p:cNvPr id="413" name="Google Shape;278;p30" descr="Google Shape;278;p30"/>
            <p:cNvPicPr>
              <a:picLocks noChangeAspect="1"/>
            </p:cNvPicPr>
            <p:nvPr/>
          </p:nvPicPr>
          <p:blipFill>
            <a:blip r:embed="rId4">
              <a:extLst/>
            </a:blip>
            <a:srcRect l="2040" t="55997" r="0" b="7400"/>
            <a:stretch>
              <a:fillRect/>
            </a:stretch>
          </p:blipFill>
          <p:spPr>
            <a:xfrm rot="5400000">
              <a:off x="-417054" y="836154"/>
              <a:ext cx="2756010" cy="1083701"/>
            </a:xfrm>
            <a:prstGeom prst="rect">
              <a:avLst/>
            </a:prstGeom>
            <a:ln w="12700" cap="flat">
              <a:noFill/>
              <a:miter lim="400000"/>
            </a:ln>
            <a:effectLst/>
          </p:spPr>
        </p:pic>
      </p:grpSp>
      <p:grpSp>
        <p:nvGrpSpPr>
          <p:cNvPr id="417" name="Google Shape;279;p30"/>
          <p:cNvGrpSpPr/>
          <p:nvPr/>
        </p:nvGrpSpPr>
        <p:grpSpPr>
          <a:xfrm>
            <a:off x="3408500" y="149949"/>
            <a:ext cx="4900549" cy="508919"/>
            <a:chOff x="0" y="0"/>
            <a:chExt cx="4900548" cy="508917"/>
          </a:xfrm>
        </p:grpSpPr>
        <p:pic>
          <p:nvPicPr>
            <p:cNvPr id="415" name="Google Shape;280;p30" descr="Google Shape;280;p30"/>
            <p:cNvPicPr>
              <a:picLocks noChangeAspect="1"/>
            </p:cNvPicPr>
            <p:nvPr/>
          </p:nvPicPr>
          <p:blipFill>
            <a:blip r:embed="rId5">
              <a:alphaModFix amt="85000"/>
              <a:extLst/>
            </a:blip>
            <a:srcRect l="0" t="0" r="0" b="25816"/>
            <a:stretch>
              <a:fillRect/>
            </a:stretch>
          </p:blipFill>
          <p:spPr>
            <a:xfrm rot="10800000">
              <a:off x="914547" y="0"/>
              <a:ext cx="3986002" cy="459651"/>
            </a:xfrm>
            <a:prstGeom prst="rect">
              <a:avLst/>
            </a:prstGeom>
            <a:ln w="12700" cap="flat">
              <a:noFill/>
              <a:miter lim="400000"/>
            </a:ln>
            <a:effectLst/>
          </p:spPr>
        </p:pic>
        <p:pic>
          <p:nvPicPr>
            <p:cNvPr id="416" name="Google Shape;281;p30" descr="Google Shape;281;p30"/>
            <p:cNvPicPr>
              <a:picLocks noChangeAspect="1"/>
            </p:cNvPicPr>
            <p:nvPr/>
          </p:nvPicPr>
          <p:blipFill>
            <a:blip r:embed="rId6">
              <a:extLst/>
            </a:blip>
            <a:stretch>
              <a:fillRect/>
            </a:stretch>
          </p:blipFill>
          <p:spPr>
            <a:xfrm rot="10800000">
              <a:off x="-1" y="45984"/>
              <a:ext cx="2467775" cy="462933"/>
            </a:xfrm>
            <a:prstGeom prst="rect">
              <a:avLst/>
            </a:prstGeom>
            <a:ln w="12700" cap="flat">
              <a:noFill/>
              <a:miter lim="400000"/>
            </a:ln>
            <a:effectLst/>
          </p:spPr>
        </p:pic>
      </p:gr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47" name="Google Shape;25;p4"/>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719999" y="1063350"/>
            <a:ext cx="7704002" cy="336901"/>
          </a:xfrm>
          <a:prstGeom prst="rect">
            <a:avLst/>
          </a:prstGeom>
        </p:spPr>
        <p:txBody>
          <a:bodyPr>
            <a:normAutofit fontScale="100000" lnSpcReduction="0"/>
          </a:bodyPr>
          <a:lstStyle>
            <a:lvl1pPr>
              <a:buSzPts val="1200"/>
              <a:defRPr sz="1200"/>
            </a:lvl1pPr>
            <a:lvl2pPr marL="869042" indent="-272142">
              <a:buSzPts val="1200"/>
              <a:defRPr sz="1200"/>
            </a:lvl2pPr>
            <a:lvl3pPr marL="1326242" indent="-272142">
              <a:buSzPts val="1200"/>
              <a:defRPr sz="1200"/>
            </a:lvl3pPr>
            <a:lvl4pPr marL="1783442" indent="-272142">
              <a:buSzPts val="1200"/>
              <a:defRPr sz="1200"/>
            </a:lvl4pPr>
            <a:lvl5pPr marL="2240642" indent="-272142">
              <a:buSzPts val="1200"/>
              <a:defRPr sz="1200"/>
            </a:lvl5pPr>
          </a:lstStyle>
          <a:p>
            <a:pPr/>
            <a:r>
              <a:t>Body Level One</a:t>
            </a:r>
          </a:p>
          <a:p>
            <a:pPr lvl="1"/>
            <a:r>
              <a:t>Body Level Two</a:t>
            </a:r>
          </a:p>
          <a:p>
            <a:pPr lvl="2"/>
            <a:r>
              <a:t>Body Level Three</a:t>
            </a:r>
          </a:p>
          <a:p>
            <a:pPr lvl="3"/>
            <a:r>
              <a:t>Body Level Four</a:t>
            </a:r>
          </a:p>
          <a:p>
            <a:pPr lvl="4"/>
            <a:r>
              <a:t>Body Level Five</a:t>
            </a:r>
          </a:p>
        </p:txBody>
      </p:sp>
      <p:grpSp>
        <p:nvGrpSpPr>
          <p:cNvPr id="52" name="Google Shape;28;p4"/>
          <p:cNvGrpSpPr/>
          <p:nvPr/>
        </p:nvGrpSpPr>
        <p:grpSpPr>
          <a:xfrm>
            <a:off x="117371" y="1337863"/>
            <a:ext cx="8848829" cy="2467775"/>
            <a:chOff x="0" y="0"/>
            <a:chExt cx="8848827" cy="2467773"/>
          </a:xfrm>
        </p:grpSpPr>
        <p:pic>
          <p:nvPicPr>
            <p:cNvPr id="50" name="Google Shape;29;p4" descr="Google Shape;29;p4"/>
            <p:cNvPicPr>
              <a:picLocks noChangeAspect="1"/>
            </p:cNvPicPr>
            <p:nvPr/>
          </p:nvPicPr>
          <p:blipFill>
            <a:blip r:embed="rId2">
              <a:extLst/>
            </a:blip>
            <a:srcRect l="0" t="0" r="0" b="23112"/>
            <a:stretch>
              <a:fillRect/>
            </a:stretch>
          </p:blipFill>
          <p:spPr>
            <a:xfrm rot="16200000">
              <a:off x="7382589" y="1001523"/>
              <a:ext cx="2467752" cy="464727"/>
            </a:xfrm>
            <a:prstGeom prst="rect">
              <a:avLst/>
            </a:prstGeom>
            <a:ln w="12700" cap="flat">
              <a:noFill/>
              <a:miter lim="400000"/>
            </a:ln>
            <a:effectLst/>
          </p:spPr>
        </p:pic>
        <p:pic>
          <p:nvPicPr>
            <p:cNvPr id="51" name="Google Shape;30;p4" descr="Google Shape;30;p4"/>
            <p:cNvPicPr>
              <a:picLocks noChangeAspect="1"/>
            </p:cNvPicPr>
            <p:nvPr/>
          </p:nvPicPr>
          <p:blipFill>
            <a:blip r:embed="rId3">
              <a:extLst/>
            </a:blip>
            <a:stretch>
              <a:fillRect/>
            </a:stretch>
          </p:blipFill>
          <p:spPr>
            <a:xfrm rot="5400000">
              <a:off x="-1002421" y="1002420"/>
              <a:ext cx="2467775" cy="462934"/>
            </a:xfrm>
            <a:prstGeom prst="rect">
              <a:avLst/>
            </a:prstGeom>
            <a:ln w="12700" cap="flat">
              <a:noFill/>
              <a:miter lim="400000"/>
            </a:ln>
            <a:effectLst/>
          </p:spPr>
        </p:pic>
      </p:gr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2">
    <p:spTree>
      <p:nvGrpSpPr>
        <p:cNvPr id="1" name=""/>
        <p:cNvGrpSpPr/>
        <p:nvPr/>
      </p:nvGrpSpPr>
      <p:grpSpPr>
        <a:xfrm>
          <a:off x="0" y="0"/>
          <a:ext cx="0" cy="0"/>
          <a:chOff x="0" y="0"/>
          <a:chExt cx="0" cy="0"/>
        </a:xfrm>
      </p:grpSpPr>
      <p:sp>
        <p:nvSpPr>
          <p:cNvPr id="425" name="Google Shape;283;p31"/>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426" name="Title Text"/>
          <p:cNvSpPr txBox="1"/>
          <p:nvPr>
            <p:ph type="title"/>
          </p:nvPr>
        </p:nvSpPr>
        <p:spPr>
          <a:prstGeom prst="rect">
            <a:avLst/>
          </a:prstGeom>
        </p:spPr>
        <p:txBody>
          <a:bodyPr/>
          <a:lstStyle/>
          <a:p>
            <a:pPr/>
            <a:r>
              <a:t>Title Text</a:t>
            </a:r>
          </a:p>
        </p:txBody>
      </p:sp>
      <p:sp>
        <p:nvSpPr>
          <p:cNvPr id="427" name="Body Level One…"/>
          <p:cNvSpPr txBox="1"/>
          <p:nvPr>
            <p:ph type="body" sz="quarter" idx="1"/>
          </p:nvPr>
        </p:nvSpPr>
        <p:spPr>
          <a:xfrm>
            <a:off x="727625" y="2095549"/>
            <a:ext cx="2147700" cy="572702"/>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430" name="Google Shape;295;p31"/>
          <p:cNvGrpSpPr/>
          <p:nvPr/>
        </p:nvGrpSpPr>
        <p:grpSpPr>
          <a:xfrm>
            <a:off x="-945479" y="-676543"/>
            <a:ext cx="10559458" cy="6388150"/>
            <a:chOff x="0" y="0"/>
            <a:chExt cx="10559456" cy="6388148"/>
          </a:xfrm>
        </p:grpSpPr>
        <p:pic>
          <p:nvPicPr>
            <p:cNvPr id="428" name="Google Shape;296;p31" descr="Google Shape;296;p31"/>
            <p:cNvPicPr>
              <a:picLocks noChangeAspect="1"/>
            </p:cNvPicPr>
            <p:nvPr/>
          </p:nvPicPr>
          <p:blipFill>
            <a:blip r:embed="rId2">
              <a:extLst/>
            </a:blip>
            <a:stretch>
              <a:fillRect/>
            </a:stretch>
          </p:blipFill>
          <p:spPr>
            <a:xfrm rot="8100000">
              <a:off x="451815" y="3881516"/>
              <a:ext cx="2002323" cy="2107314"/>
            </a:xfrm>
            <a:prstGeom prst="rect">
              <a:avLst/>
            </a:prstGeom>
            <a:ln w="12700" cap="flat">
              <a:noFill/>
              <a:miter lim="400000"/>
            </a:ln>
            <a:effectLst/>
          </p:spPr>
        </p:pic>
        <p:pic>
          <p:nvPicPr>
            <p:cNvPr id="429" name="Google Shape;297;p31" descr="Google Shape;297;p31"/>
            <p:cNvPicPr>
              <a:picLocks noChangeAspect="1"/>
            </p:cNvPicPr>
            <p:nvPr/>
          </p:nvPicPr>
          <p:blipFill>
            <a:blip r:embed="rId2">
              <a:extLst/>
            </a:blip>
            <a:stretch>
              <a:fillRect/>
            </a:stretch>
          </p:blipFill>
          <p:spPr>
            <a:xfrm rot="16200000">
              <a:off x="8504640" y="-52496"/>
              <a:ext cx="2002323" cy="2107313"/>
            </a:xfrm>
            <a:prstGeom prst="rect">
              <a:avLst/>
            </a:prstGeom>
            <a:ln w="12700" cap="flat">
              <a:noFill/>
              <a:miter lim="400000"/>
            </a:ln>
            <a:effectLst/>
          </p:spPr>
        </p:pic>
      </p:grpSp>
      <p:pic>
        <p:nvPicPr>
          <p:cNvPr id="431" name="Google Shape;298;p31" descr="Google Shape;298;p31"/>
          <p:cNvPicPr>
            <a:picLocks noChangeAspect="1"/>
          </p:cNvPicPr>
          <p:nvPr/>
        </p:nvPicPr>
        <p:blipFill>
          <a:blip r:embed="rId3">
            <a:extLst/>
          </a:blip>
          <a:stretch>
            <a:fillRect/>
          </a:stretch>
        </p:blipFill>
        <p:spPr>
          <a:xfrm rot="16200000">
            <a:off x="8466873" y="418020"/>
            <a:ext cx="456877" cy="242951"/>
          </a:xfrm>
          <a:prstGeom prst="rect">
            <a:avLst/>
          </a:prstGeom>
          <a:ln w="12700">
            <a:miter lim="400000"/>
          </a:ln>
        </p:spPr>
      </p:pic>
      <p:pic>
        <p:nvPicPr>
          <p:cNvPr id="432" name="Google Shape;299;p31" descr="Google Shape;299;p31"/>
          <p:cNvPicPr>
            <a:picLocks noChangeAspect="1"/>
          </p:cNvPicPr>
          <p:nvPr/>
        </p:nvPicPr>
        <p:blipFill>
          <a:blip r:embed="rId4">
            <a:extLst/>
          </a:blip>
          <a:srcRect l="12921" t="0" r="0" b="0"/>
          <a:stretch>
            <a:fillRect/>
          </a:stretch>
        </p:blipFill>
        <p:spPr>
          <a:xfrm>
            <a:off x="179525" y="4512550"/>
            <a:ext cx="2148902" cy="572926"/>
          </a:xfrm>
          <a:prstGeom prst="rect">
            <a:avLst/>
          </a:prstGeom>
          <a:ln w="12700">
            <a:miter lim="400000"/>
          </a:ln>
        </p:spPr>
      </p:pic>
      <p:sp>
        <p:nvSpPr>
          <p:cNvPr id="4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7">
    <p:spTree>
      <p:nvGrpSpPr>
        <p:cNvPr id="1" name=""/>
        <p:cNvGrpSpPr/>
        <p:nvPr/>
      </p:nvGrpSpPr>
      <p:grpSpPr>
        <a:xfrm>
          <a:off x="0" y="0"/>
          <a:ext cx="0" cy="0"/>
          <a:chOff x="0" y="0"/>
          <a:chExt cx="0" cy="0"/>
        </a:xfrm>
      </p:grpSpPr>
      <p:sp>
        <p:nvSpPr>
          <p:cNvPr id="440" name="Google Shape;301;p32"/>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441" name="Title Text"/>
          <p:cNvSpPr txBox="1"/>
          <p:nvPr>
            <p:ph type="title"/>
          </p:nvPr>
        </p:nvSpPr>
        <p:spPr>
          <a:prstGeom prst="rect">
            <a:avLst/>
          </a:prstGeom>
        </p:spPr>
        <p:txBody>
          <a:bodyPr/>
          <a:lstStyle/>
          <a:p>
            <a:pPr/>
            <a:r>
              <a:t>Title Text</a:t>
            </a:r>
          </a:p>
        </p:txBody>
      </p:sp>
      <p:sp>
        <p:nvSpPr>
          <p:cNvPr id="442" name="Body Level One…"/>
          <p:cNvSpPr txBox="1"/>
          <p:nvPr>
            <p:ph type="body" sz="quarter" idx="1"/>
          </p:nvPr>
        </p:nvSpPr>
        <p:spPr>
          <a:xfrm>
            <a:off x="719999" y="2095562"/>
            <a:ext cx="2208902" cy="635402"/>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445" name="Google Shape;315;p32"/>
          <p:cNvGrpSpPr/>
          <p:nvPr/>
        </p:nvGrpSpPr>
        <p:grpSpPr>
          <a:xfrm>
            <a:off x="6317000" y="3025549"/>
            <a:ext cx="2639950" cy="2028176"/>
            <a:chOff x="0" y="0"/>
            <a:chExt cx="2639949" cy="2028175"/>
          </a:xfrm>
        </p:grpSpPr>
        <p:pic>
          <p:nvPicPr>
            <p:cNvPr id="443" name="Google Shape;316;p32" descr="Google Shape;316;p32"/>
            <p:cNvPicPr>
              <a:picLocks noChangeAspect="1"/>
            </p:cNvPicPr>
            <p:nvPr/>
          </p:nvPicPr>
          <p:blipFill>
            <a:blip r:embed="rId2">
              <a:extLst/>
            </a:blip>
            <a:stretch>
              <a:fillRect/>
            </a:stretch>
          </p:blipFill>
          <p:spPr>
            <a:xfrm rot="16200000">
              <a:off x="964286" y="287539"/>
              <a:ext cx="1963203" cy="1388124"/>
            </a:xfrm>
            <a:prstGeom prst="rect">
              <a:avLst/>
            </a:prstGeom>
            <a:ln w="12700" cap="flat">
              <a:noFill/>
              <a:miter lim="400000"/>
            </a:ln>
            <a:effectLst/>
          </p:spPr>
        </p:pic>
        <p:pic>
          <p:nvPicPr>
            <p:cNvPr id="444" name="Google Shape;317;p32" descr="Google Shape;317;p32"/>
            <p:cNvPicPr>
              <a:picLocks noChangeAspect="1"/>
            </p:cNvPicPr>
            <p:nvPr/>
          </p:nvPicPr>
          <p:blipFill>
            <a:blip r:embed="rId3">
              <a:extLst/>
            </a:blip>
            <a:srcRect l="0" t="0" r="0" b="76478"/>
            <a:stretch>
              <a:fillRect/>
            </a:stretch>
          </p:blipFill>
          <p:spPr>
            <a:xfrm>
              <a:off x="0" y="1422526"/>
              <a:ext cx="2446675" cy="605650"/>
            </a:xfrm>
            <a:prstGeom prst="rect">
              <a:avLst/>
            </a:prstGeom>
            <a:ln w="12700" cap="flat">
              <a:noFill/>
              <a:miter lim="400000"/>
            </a:ln>
            <a:effectLst/>
          </p:spPr>
        </p:pic>
      </p:grpSp>
      <p:pic>
        <p:nvPicPr>
          <p:cNvPr id="446" name="Google Shape;318;p32" descr="Google Shape;318;p32"/>
          <p:cNvPicPr>
            <a:picLocks noChangeAspect="1"/>
          </p:cNvPicPr>
          <p:nvPr/>
        </p:nvPicPr>
        <p:blipFill>
          <a:blip r:embed="rId4">
            <a:extLst/>
          </a:blip>
          <a:stretch>
            <a:fillRect/>
          </a:stretch>
        </p:blipFill>
        <p:spPr>
          <a:xfrm rot="10800000">
            <a:off x="260223" y="236273"/>
            <a:ext cx="456877" cy="242951"/>
          </a:xfrm>
          <a:prstGeom prst="rect">
            <a:avLst/>
          </a:prstGeom>
          <a:ln w="12700">
            <a:miter lim="400000"/>
          </a:ln>
        </p:spPr>
      </p:pic>
      <p:sp>
        <p:nvSpPr>
          <p:cNvPr id="4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
    <p:spTree>
      <p:nvGrpSpPr>
        <p:cNvPr id="1" name=""/>
        <p:cNvGrpSpPr/>
        <p:nvPr/>
      </p:nvGrpSpPr>
      <p:grpSpPr>
        <a:xfrm>
          <a:off x="0" y="0"/>
          <a:ext cx="0" cy="0"/>
          <a:chOff x="0" y="0"/>
          <a:chExt cx="0" cy="0"/>
        </a:xfrm>
      </p:grpSpPr>
      <p:sp>
        <p:nvSpPr>
          <p:cNvPr id="454" name="Google Shape;320;p33"/>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455" name="xx%"/>
          <p:cNvSpPr txBox="1"/>
          <p:nvPr>
            <p:ph type="title" hasCustomPrompt="1"/>
          </p:nvPr>
        </p:nvSpPr>
        <p:spPr>
          <a:xfrm>
            <a:off x="804174" y="1316574"/>
            <a:ext cx="3291601" cy="696601"/>
          </a:xfrm>
          <a:prstGeom prst="rect">
            <a:avLst/>
          </a:prstGeom>
          <a:ln w="9525">
            <a:solidFill>
              <a:schemeClr val="accent3"/>
            </a:solidFill>
            <a:round/>
          </a:ln>
        </p:spPr>
        <p:txBody>
          <a:bodyPr anchor="b"/>
          <a:lstStyle>
            <a:lvl1pPr>
              <a:defRPr sz="3500">
                <a:solidFill>
                  <a:schemeClr val="accent3"/>
                </a:solidFill>
              </a:defRPr>
            </a:lvl1pPr>
          </a:lstStyle>
          <a:p>
            <a:pPr/>
            <a:r>
              <a:t>xx%</a:t>
            </a:r>
          </a:p>
        </p:txBody>
      </p:sp>
      <p:sp>
        <p:nvSpPr>
          <p:cNvPr id="456" name="Body Level One…"/>
          <p:cNvSpPr txBox="1"/>
          <p:nvPr>
            <p:ph type="body" sz="quarter" idx="1"/>
          </p:nvPr>
        </p:nvSpPr>
        <p:spPr>
          <a:xfrm>
            <a:off x="713225" y="2013174"/>
            <a:ext cx="3382501" cy="405901"/>
          </a:xfrm>
          <a:prstGeom prst="rect">
            <a:avLst/>
          </a:prstGeom>
        </p:spPr>
        <p:txBody>
          <a:bodyPr>
            <a:normAutofit fontScale="100000" lnSpcReduction="0"/>
          </a:bodyPr>
          <a:lstStyle>
            <a:lvl1pPr marL="317500" indent="-177800">
              <a:buClrTx/>
              <a:buSzTx/>
              <a:buFontTx/>
              <a:buNone/>
              <a:defRPr sz="1500"/>
            </a:lvl1pPr>
            <a:lvl2pPr marL="317500" indent="279400">
              <a:buClrTx/>
              <a:buSzTx/>
              <a:buFontTx/>
              <a:buNone/>
              <a:defRPr sz="1500"/>
            </a:lvl2pPr>
            <a:lvl3pPr marL="317500" indent="736600">
              <a:buClrTx/>
              <a:buSzTx/>
              <a:buFontTx/>
              <a:buNone/>
              <a:defRPr sz="1500"/>
            </a:lvl3pPr>
            <a:lvl4pPr marL="317500" indent="1193800">
              <a:buClrTx/>
              <a:buSzTx/>
              <a:buFontTx/>
              <a:buNone/>
              <a:defRPr sz="1500"/>
            </a:lvl4pPr>
            <a:lvl5pPr marL="317500" indent="1651000">
              <a:buClrTx/>
              <a:buSzTx/>
              <a:buFontTx/>
              <a:buNone/>
              <a:defRPr sz="1500"/>
            </a:lvl5pPr>
          </a:lstStyle>
          <a:p>
            <a:pPr/>
            <a:r>
              <a:t>Body Level One</a:t>
            </a:r>
          </a:p>
          <a:p>
            <a:pPr lvl="1"/>
            <a:r>
              <a:t>Body Level Two</a:t>
            </a:r>
          </a:p>
          <a:p>
            <a:pPr lvl="2"/>
            <a:r>
              <a:t>Body Level Three</a:t>
            </a:r>
          </a:p>
          <a:p>
            <a:pPr lvl="3"/>
            <a:r>
              <a:t>Body Level Four</a:t>
            </a:r>
          </a:p>
          <a:p>
            <a:pPr lvl="4"/>
            <a:r>
              <a:t>Body Level Five</a:t>
            </a:r>
          </a:p>
        </p:txBody>
      </p:sp>
      <p:grpSp>
        <p:nvGrpSpPr>
          <p:cNvPr id="463" name="Google Shape;327;p33"/>
          <p:cNvGrpSpPr/>
          <p:nvPr/>
        </p:nvGrpSpPr>
        <p:grpSpPr>
          <a:xfrm>
            <a:off x="86052" y="195424"/>
            <a:ext cx="9328223" cy="5671925"/>
            <a:chOff x="-1" y="0"/>
            <a:chExt cx="9328221" cy="5671923"/>
          </a:xfrm>
        </p:grpSpPr>
        <p:pic>
          <p:nvPicPr>
            <p:cNvPr id="457" name="Google Shape;328;p33" descr="Google Shape;328;p33"/>
            <p:cNvPicPr>
              <a:picLocks noChangeAspect="1"/>
            </p:cNvPicPr>
            <p:nvPr/>
          </p:nvPicPr>
          <p:blipFill>
            <a:blip r:embed="rId2">
              <a:extLst/>
            </a:blip>
            <a:stretch>
              <a:fillRect/>
            </a:stretch>
          </p:blipFill>
          <p:spPr>
            <a:xfrm rot="10800000">
              <a:off x="6832658" y="-1"/>
              <a:ext cx="1963203" cy="1388127"/>
            </a:xfrm>
            <a:prstGeom prst="rect">
              <a:avLst/>
            </a:prstGeom>
            <a:ln w="12700" cap="flat">
              <a:noFill/>
              <a:miter lim="400000"/>
            </a:ln>
            <a:effectLst/>
          </p:spPr>
        </p:pic>
        <p:grpSp>
          <p:nvGrpSpPr>
            <p:cNvPr id="462" name="Google Shape;329;p33"/>
            <p:cNvGrpSpPr/>
            <p:nvPr/>
          </p:nvGrpSpPr>
          <p:grpSpPr>
            <a:xfrm>
              <a:off x="-2" y="2554250"/>
              <a:ext cx="9328223" cy="3117674"/>
              <a:chOff x="-1" y="0"/>
              <a:chExt cx="9328221" cy="3117673"/>
            </a:xfrm>
          </p:grpSpPr>
          <p:grpSp>
            <p:nvGrpSpPr>
              <p:cNvPr id="460" name="Google Shape;330;p33"/>
              <p:cNvGrpSpPr/>
              <p:nvPr/>
            </p:nvGrpSpPr>
            <p:grpSpPr>
              <a:xfrm>
                <a:off x="-2" y="-1"/>
                <a:ext cx="783477" cy="2561750"/>
                <a:chOff x="0" y="0"/>
                <a:chExt cx="783476" cy="2561749"/>
              </a:xfrm>
            </p:grpSpPr>
            <p:pic>
              <p:nvPicPr>
                <p:cNvPr id="458" name="Google Shape;331;p33" descr="Google Shape;331;p33"/>
                <p:cNvPicPr>
                  <a:picLocks noChangeAspect="1"/>
                </p:cNvPicPr>
                <p:nvPr/>
              </p:nvPicPr>
              <p:blipFill>
                <a:blip r:embed="rId3">
                  <a:extLst/>
                </a:blip>
                <a:srcRect l="24216" t="59301" r="26810" b="0"/>
                <a:stretch>
                  <a:fillRect/>
                </a:stretch>
              </p:blipFill>
              <p:spPr>
                <a:xfrm rot="5400000">
                  <a:off x="-446438" y="1331836"/>
                  <a:ext cx="1676351" cy="783477"/>
                </a:xfrm>
                <a:prstGeom prst="rect">
                  <a:avLst/>
                </a:prstGeom>
                <a:ln w="12700" cap="flat">
                  <a:noFill/>
                  <a:miter lim="400000"/>
                </a:ln>
                <a:effectLst/>
              </p:spPr>
            </p:pic>
            <p:pic>
              <p:nvPicPr>
                <p:cNvPr id="459" name="Google Shape;332;p33" descr="Google Shape;332;p33"/>
                <p:cNvPicPr>
                  <a:picLocks noChangeAspect="1"/>
                </p:cNvPicPr>
                <p:nvPr/>
              </p:nvPicPr>
              <p:blipFill>
                <a:blip r:embed="rId4">
                  <a:extLst/>
                </a:blip>
                <a:stretch>
                  <a:fillRect/>
                </a:stretch>
              </p:blipFill>
              <p:spPr>
                <a:xfrm rot="5400000">
                  <a:off x="-798753" y="1002420"/>
                  <a:ext cx="2467774" cy="462933"/>
                </a:xfrm>
                <a:prstGeom prst="rect">
                  <a:avLst/>
                </a:prstGeom>
                <a:ln w="12700" cap="flat">
                  <a:noFill/>
                  <a:miter lim="400000"/>
                </a:ln>
                <a:effectLst/>
              </p:spPr>
            </p:pic>
          </p:grpSp>
          <p:pic>
            <p:nvPicPr>
              <p:cNvPr id="461" name="Google Shape;333;p33" descr="Google Shape;333;p33"/>
              <p:cNvPicPr>
                <a:picLocks noChangeAspect="1"/>
              </p:cNvPicPr>
              <p:nvPr/>
            </p:nvPicPr>
            <p:blipFill>
              <a:blip r:embed="rId5">
                <a:extLst/>
              </a:blip>
              <a:stretch>
                <a:fillRect/>
              </a:stretch>
            </p:blipFill>
            <p:spPr>
              <a:xfrm rot="3600004">
                <a:off x="7242354" y="1003053"/>
                <a:ext cx="1729980" cy="1820690"/>
              </a:xfrm>
              <a:prstGeom prst="rect">
                <a:avLst/>
              </a:prstGeom>
              <a:ln w="12700" cap="flat">
                <a:noFill/>
                <a:miter lim="400000"/>
              </a:ln>
              <a:effectLst/>
            </p:spPr>
          </p:pic>
        </p:grpSp>
      </p:grpSp>
      <p:grpSp>
        <p:nvGrpSpPr>
          <p:cNvPr id="470" name="Google Shape;334;p33"/>
          <p:cNvGrpSpPr/>
          <p:nvPr/>
        </p:nvGrpSpPr>
        <p:grpSpPr>
          <a:xfrm>
            <a:off x="181750" y="150995"/>
            <a:ext cx="8222662" cy="5002331"/>
            <a:chOff x="0" y="0"/>
            <a:chExt cx="8222661" cy="5002329"/>
          </a:xfrm>
        </p:grpSpPr>
        <p:grpSp>
          <p:nvGrpSpPr>
            <p:cNvPr id="466" name="Google Shape;335;p33"/>
            <p:cNvGrpSpPr/>
            <p:nvPr/>
          </p:nvGrpSpPr>
          <p:grpSpPr>
            <a:xfrm>
              <a:off x="3247323" y="-1"/>
              <a:ext cx="4975339" cy="648907"/>
              <a:chOff x="0" y="0"/>
              <a:chExt cx="4975337" cy="648905"/>
            </a:xfrm>
          </p:grpSpPr>
          <p:pic>
            <p:nvPicPr>
              <p:cNvPr id="464" name="Google Shape;336;p33" descr="Google Shape;336;p33"/>
              <p:cNvPicPr>
                <a:picLocks noChangeAspect="1"/>
              </p:cNvPicPr>
              <p:nvPr/>
            </p:nvPicPr>
            <p:blipFill>
              <a:blip r:embed="rId6">
                <a:extLst/>
              </a:blip>
              <a:srcRect l="0" t="0" r="0" b="20463"/>
              <a:stretch>
                <a:fillRect/>
              </a:stretch>
            </p:blipFill>
            <p:spPr>
              <a:xfrm rot="10800000">
                <a:off x="1645562" y="230"/>
                <a:ext cx="3329776" cy="648676"/>
              </a:xfrm>
              <a:prstGeom prst="rect">
                <a:avLst/>
              </a:prstGeom>
              <a:ln w="12700" cap="flat">
                <a:noFill/>
                <a:miter lim="400000"/>
              </a:ln>
              <a:effectLst/>
            </p:spPr>
          </p:pic>
          <p:pic>
            <p:nvPicPr>
              <p:cNvPr id="465" name="Google Shape;337;p33" descr="Google Shape;337;p33"/>
              <p:cNvPicPr>
                <a:picLocks noChangeAspect="1"/>
              </p:cNvPicPr>
              <p:nvPr/>
            </p:nvPicPr>
            <p:blipFill>
              <a:blip r:embed="rId7">
                <a:extLst/>
              </a:blip>
              <a:srcRect l="0" t="0" r="0" b="28274"/>
              <a:stretch>
                <a:fillRect/>
              </a:stretch>
            </p:blipFill>
            <p:spPr>
              <a:xfrm rot="10800000">
                <a:off x="-1" y="0"/>
                <a:ext cx="2661972" cy="443326"/>
              </a:xfrm>
              <a:prstGeom prst="rect">
                <a:avLst/>
              </a:prstGeom>
              <a:ln w="12700" cap="flat">
                <a:noFill/>
                <a:miter lim="400000"/>
              </a:ln>
              <a:effectLst/>
            </p:spPr>
          </p:pic>
        </p:grpSp>
        <p:grpSp>
          <p:nvGrpSpPr>
            <p:cNvPr id="469" name="Google Shape;338;p33"/>
            <p:cNvGrpSpPr/>
            <p:nvPr/>
          </p:nvGrpSpPr>
          <p:grpSpPr>
            <a:xfrm>
              <a:off x="0" y="4273879"/>
              <a:ext cx="4527701" cy="728451"/>
              <a:chOff x="0" y="0"/>
              <a:chExt cx="4527700" cy="728450"/>
            </a:xfrm>
          </p:grpSpPr>
          <p:pic>
            <p:nvPicPr>
              <p:cNvPr id="467" name="Google Shape;339;p33" descr="Google Shape;339;p33"/>
              <p:cNvPicPr>
                <a:picLocks noChangeAspect="1"/>
              </p:cNvPicPr>
              <p:nvPr/>
            </p:nvPicPr>
            <p:blipFill>
              <a:blip r:embed="rId7">
                <a:extLst/>
              </a:blip>
              <a:srcRect l="17239" t="0" r="0" b="0"/>
              <a:stretch>
                <a:fillRect/>
              </a:stretch>
            </p:blipFill>
            <p:spPr>
              <a:xfrm>
                <a:off x="0" y="155525"/>
                <a:ext cx="2042275" cy="572926"/>
              </a:xfrm>
              <a:prstGeom prst="rect">
                <a:avLst/>
              </a:prstGeom>
              <a:ln w="12700" cap="flat">
                <a:noFill/>
                <a:miter lim="400000"/>
              </a:ln>
              <a:effectLst/>
            </p:spPr>
          </p:pic>
          <p:pic>
            <p:nvPicPr>
              <p:cNvPr id="468" name="Google Shape;340;p33" descr="Google Shape;340;p33"/>
              <p:cNvPicPr>
                <a:picLocks noChangeAspect="1"/>
              </p:cNvPicPr>
              <p:nvPr/>
            </p:nvPicPr>
            <p:blipFill>
              <a:blip r:embed="rId6">
                <a:extLst/>
              </a:blip>
              <a:srcRect l="0" t="0" r="0" b="20464"/>
              <a:stretch>
                <a:fillRect/>
              </a:stretch>
            </p:blipFill>
            <p:spPr>
              <a:xfrm>
                <a:off x="788425" y="-1"/>
                <a:ext cx="3739276" cy="728452"/>
              </a:xfrm>
              <a:prstGeom prst="rect">
                <a:avLst/>
              </a:prstGeom>
              <a:ln w="12700" cap="flat">
                <a:noFill/>
                <a:miter lim="400000"/>
              </a:ln>
              <a:effectLst/>
            </p:spPr>
          </p:pic>
        </p:grpSp>
      </p:grpSp>
      <p:sp>
        <p:nvSpPr>
          <p:cNvPr id="4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
    <p:spTree>
      <p:nvGrpSpPr>
        <p:cNvPr id="1" name=""/>
        <p:cNvGrpSpPr/>
        <p:nvPr/>
      </p:nvGrpSpPr>
      <p:grpSpPr>
        <a:xfrm>
          <a:off x="0" y="0"/>
          <a:ext cx="0" cy="0"/>
          <a:chOff x="0" y="0"/>
          <a:chExt cx="0" cy="0"/>
        </a:xfrm>
      </p:grpSpPr>
      <p:sp>
        <p:nvSpPr>
          <p:cNvPr id="478" name="Google Shape;342;p34"/>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479" name="Title Text"/>
          <p:cNvSpPr txBox="1"/>
          <p:nvPr>
            <p:ph type="title"/>
          </p:nvPr>
        </p:nvSpPr>
        <p:spPr>
          <a:xfrm>
            <a:off x="859124" y="1292000"/>
            <a:ext cx="3000601" cy="987301"/>
          </a:xfrm>
          <a:prstGeom prst="rect">
            <a:avLst/>
          </a:prstGeom>
        </p:spPr>
        <p:txBody>
          <a:bodyPr/>
          <a:lstStyle>
            <a:lvl1pPr>
              <a:defRPr sz="6000"/>
            </a:lvl1pPr>
          </a:lstStyle>
          <a:p>
            <a:pPr/>
            <a:r>
              <a:t>Title Text</a:t>
            </a:r>
          </a:p>
        </p:txBody>
      </p:sp>
      <p:sp>
        <p:nvSpPr>
          <p:cNvPr id="480" name="Body Level One…"/>
          <p:cNvSpPr txBox="1"/>
          <p:nvPr>
            <p:ph type="body" sz="quarter" idx="1"/>
          </p:nvPr>
        </p:nvSpPr>
        <p:spPr>
          <a:xfrm>
            <a:off x="859099" y="2279275"/>
            <a:ext cx="3000601" cy="1167600"/>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483" name="Google Shape;345;p34"/>
          <p:cNvGrpSpPr/>
          <p:nvPr/>
        </p:nvGrpSpPr>
        <p:grpSpPr>
          <a:xfrm>
            <a:off x="-152401" y="147736"/>
            <a:ext cx="1816702" cy="4043265"/>
            <a:chOff x="0" y="0"/>
            <a:chExt cx="1816700" cy="4043263"/>
          </a:xfrm>
        </p:grpSpPr>
        <p:pic>
          <p:nvPicPr>
            <p:cNvPr id="481" name="Google Shape;346;p34" descr="Google Shape;346;p34"/>
            <p:cNvPicPr>
              <a:picLocks noChangeAspect="1"/>
            </p:cNvPicPr>
            <p:nvPr/>
          </p:nvPicPr>
          <p:blipFill>
            <a:blip r:embed="rId2">
              <a:extLst/>
            </a:blip>
            <a:stretch>
              <a:fillRect/>
            </a:stretch>
          </p:blipFill>
          <p:spPr>
            <a:xfrm rot="5400000">
              <a:off x="141036" y="287537"/>
              <a:ext cx="1963204" cy="1388126"/>
            </a:xfrm>
            <a:prstGeom prst="rect">
              <a:avLst/>
            </a:prstGeom>
            <a:ln w="12700" cap="flat">
              <a:noFill/>
              <a:miter lim="400000"/>
            </a:ln>
            <a:effectLst/>
          </p:spPr>
        </p:pic>
        <p:sp>
          <p:nvSpPr>
            <p:cNvPr id="482" name="Google Shape;347;p34"/>
            <p:cNvSpPr/>
            <p:nvPr/>
          </p:nvSpPr>
          <p:spPr>
            <a:xfrm>
              <a:off x="-1" y="477112"/>
              <a:ext cx="592452" cy="3566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614" y="2908"/>
                  </a:lnTo>
                  <a:lnTo>
                    <a:pt x="18614" y="4431"/>
                  </a:lnTo>
                  <a:lnTo>
                    <a:pt x="14029" y="5192"/>
                  </a:lnTo>
                  <a:lnTo>
                    <a:pt x="14029" y="11215"/>
                  </a:lnTo>
                  <a:lnTo>
                    <a:pt x="21600" y="12473"/>
                  </a:lnTo>
                  <a:lnTo>
                    <a:pt x="21600" y="21600"/>
                  </a:lnTo>
                </a:path>
              </a:pathLst>
            </a:custGeom>
            <a:noFill/>
            <a:ln w="9525" cap="flat">
              <a:solidFill>
                <a:srgbClr val="E8E8E8"/>
              </a:solidFill>
              <a:prstDash val="solid"/>
              <a:round/>
              <a:tailEnd type="oval" w="med" len="med"/>
            </a:ln>
            <a:effectLst/>
          </p:spPr>
          <p:txBody>
            <a:bodyPr wrap="square" lIns="0" tIns="0" rIns="0" bIns="0" numCol="1" anchor="t">
              <a:noAutofit/>
            </a:bodyPr>
            <a:lstStyle/>
            <a:p>
              <a:pPr>
                <a:defRPr>
                  <a:solidFill>
                    <a:srgbClr val="000000"/>
                  </a:solidFill>
                </a:defRPr>
              </a:pPr>
            </a:p>
          </p:txBody>
        </p:sp>
      </p:grpSp>
      <p:pic>
        <p:nvPicPr>
          <p:cNvPr id="484" name="Google Shape;348;p34" descr="Google Shape;348;p34"/>
          <p:cNvPicPr>
            <a:picLocks noChangeAspect="1"/>
          </p:cNvPicPr>
          <p:nvPr/>
        </p:nvPicPr>
        <p:blipFill>
          <a:blip r:embed="rId3">
            <a:extLst/>
          </a:blip>
          <a:stretch>
            <a:fillRect/>
          </a:stretch>
        </p:blipFill>
        <p:spPr>
          <a:xfrm rot="3599996">
            <a:off x="7091874" y="3272323"/>
            <a:ext cx="2124549" cy="2235933"/>
          </a:xfrm>
          <a:prstGeom prst="rect">
            <a:avLst/>
          </a:prstGeom>
          <a:ln w="12700">
            <a:miter lim="400000"/>
          </a:ln>
        </p:spPr>
      </p:pic>
      <p:sp>
        <p:nvSpPr>
          <p:cNvPr id="485" name="Google Shape;349;p34"/>
          <p:cNvSpPr txBox="1"/>
          <p:nvPr/>
        </p:nvSpPr>
        <p:spPr>
          <a:xfrm>
            <a:off x="4438374" y="2254649"/>
            <a:ext cx="3992401" cy="68577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300"/>
              </a:spcBef>
              <a:defRPr b="1" sz="1000">
                <a:latin typeface="Archivo"/>
                <a:ea typeface="Archivo"/>
                <a:cs typeface="Archivo"/>
                <a:sym typeface="Archivo"/>
              </a:defRPr>
            </a:pPr>
            <a:r>
              <a:t>CREDITS</a:t>
            </a:r>
            <a:r>
              <a:rPr b="0"/>
              <a:t>: Diese Präsentationsvorlage wurde von </a:t>
            </a:r>
            <a:r>
              <a:rPr u="sng">
                <a:uFill>
                  <a:solidFill>
                    <a:srgbClr val="1F164D"/>
                  </a:solidFill>
                </a:uFill>
                <a:hlinkClick r:id="rId4" invalidUrl="" action="" tgtFrame="" tooltip="" history="1" highlightClick="0" endSnd="0"/>
              </a:rPr>
              <a:t>Slidesgo</a:t>
            </a:r>
            <a:r>
              <a:rPr b="0" u="sng">
                <a:uFill>
                  <a:solidFill>
                    <a:srgbClr val="1F164D"/>
                  </a:solidFill>
                </a:uFill>
                <a:hlinkClick r:id="rId4" invalidUrl="" action="" tgtFrame="" tooltip="" history="1" highlightClick="0" endSnd="0"/>
              </a:rPr>
              <a:t> </a:t>
            </a:r>
            <a:r>
              <a:rPr b="0"/>
              <a:t>erstellt, inklusive Icons von </a:t>
            </a:r>
            <a:r>
              <a:rPr u="sng">
                <a:uFill>
                  <a:solidFill>
                    <a:srgbClr val="1F164D"/>
                  </a:solidFill>
                </a:uFill>
                <a:hlinkClick r:id="rId5" invalidUrl="" action="" tgtFrame="" tooltip="" history="1" highlightClick="0" endSnd="0"/>
              </a:rPr>
              <a:t>Flaticon</a:t>
            </a:r>
            <a:r>
              <a:t> </a:t>
            </a:r>
            <a:r>
              <a:rPr b="0"/>
              <a:t>und Infografiken &amp; Bildern von </a:t>
            </a:r>
            <a:r>
              <a:rPr u="sng">
                <a:uFill>
                  <a:solidFill>
                    <a:srgbClr val="1F164D"/>
                  </a:solidFill>
                </a:uFill>
                <a:hlinkClick r:id="rId6" invalidUrl="" action="" tgtFrame="" tooltip="" history="1" highlightClick="0" endSnd="0"/>
              </a:rPr>
              <a:t>Freepik </a:t>
            </a:r>
          </a:p>
        </p:txBody>
      </p:sp>
      <p:sp>
        <p:nvSpPr>
          <p:cNvPr id="4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
    <p:bg>
      <p:bgPr>
        <a:solidFill>
          <a:srgbClr val="F9F9F9"/>
        </a:solidFill>
      </p:bgPr>
    </p:bg>
    <p:spTree>
      <p:nvGrpSpPr>
        <p:cNvPr id="1" name=""/>
        <p:cNvGrpSpPr/>
        <p:nvPr/>
      </p:nvGrpSpPr>
      <p:grpSpPr>
        <a:xfrm>
          <a:off x="0" y="0"/>
          <a:ext cx="0" cy="0"/>
          <a:chOff x="0" y="0"/>
          <a:chExt cx="0" cy="0"/>
        </a:xfrm>
      </p:grpSpPr>
      <p:sp>
        <p:nvSpPr>
          <p:cNvPr id="493" name="Google Shape;351;p35"/>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E8E8E8"/>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grpSp>
        <p:nvGrpSpPr>
          <p:cNvPr id="502" name="Google Shape;352;p35"/>
          <p:cNvGrpSpPr/>
          <p:nvPr/>
        </p:nvGrpSpPr>
        <p:grpSpPr>
          <a:xfrm>
            <a:off x="0" y="-1649726"/>
            <a:ext cx="9129611" cy="8421101"/>
            <a:chOff x="0" y="0"/>
            <a:chExt cx="9129610" cy="8421099"/>
          </a:xfrm>
        </p:grpSpPr>
        <p:grpSp>
          <p:nvGrpSpPr>
            <p:cNvPr id="497" name="Google Shape;353;p35"/>
            <p:cNvGrpSpPr/>
            <p:nvPr/>
          </p:nvGrpSpPr>
          <p:grpSpPr>
            <a:xfrm>
              <a:off x="0" y="0"/>
              <a:ext cx="8575651" cy="5176700"/>
              <a:chOff x="0" y="0"/>
              <a:chExt cx="8575650" cy="5176700"/>
            </a:xfrm>
          </p:grpSpPr>
          <p:sp>
            <p:nvSpPr>
              <p:cNvPr id="494" name="Google Shape;354;p35"/>
              <p:cNvSpPr/>
              <p:nvPr/>
            </p:nvSpPr>
            <p:spPr>
              <a:xfrm>
                <a:off x="95125" y="1611824"/>
                <a:ext cx="363626" cy="3564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68" y="2240"/>
                    </a:lnTo>
                    <a:lnTo>
                      <a:pt x="14925" y="2240"/>
                    </a:lnTo>
                    <a:lnTo>
                      <a:pt x="14925" y="11346"/>
                    </a:lnTo>
                    <a:lnTo>
                      <a:pt x="21600" y="12525"/>
                    </a:lnTo>
                    <a:lnTo>
                      <a:pt x="21600" y="21600"/>
                    </a:lnTo>
                  </a:path>
                </a:pathLst>
              </a:custGeom>
              <a:noFill/>
              <a:ln w="9525" cap="flat">
                <a:solidFill>
                  <a:schemeClr val="accent1"/>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495" name="Google Shape;355;p35"/>
              <p:cNvSpPr/>
              <p:nvPr/>
            </p:nvSpPr>
            <p:spPr>
              <a:xfrm>
                <a:off x="221725" y="0"/>
                <a:ext cx="203526" cy="3086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6" y="0"/>
                    </a:moveTo>
                    <a:lnTo>
                      <a:pt x="7986" y="10186"/>
                    </a:lnTo>
                    <a:lnTo>
                      <a:pt x="0" y="11099"/>
                    </a:lnTo>
                    <a:lnTo>
                      <a:pt x="0" y="13040"/>
                    </a:lnTo>
                    <a:lnTo>
                      <a:pt x="21600" y="14464"/>
                    </a:lnTo>
                    <a:lnTo>
                      <a:pt x="21600" y="21600"/>
                    </a:lnTo>
                  </a:path>
                </a:pathLst>
              </a:custGeom>
              <a:noFill/>
              <a:ln w="9525" cap="flat">
                <a:solidFill>
                  <a:srgbClr val="1F164D"/>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496" name="Google Shape;356;p35"/>
              <p:cNvSpPr/>
              <p:nvPr/>
            </p:nvSpPr>
            <p:spPr>
              <a:xfrm>
                <a:off x="0" y="1886749"/>
                <a:ext cx="8575651" cy="16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761" y="0"/>
                    </a:lnTo>
                    <a:lnTo>
                      <a:pt x="3915" y="13854"/>
                    </a:lnTo>
                    <a:lnTo>
                      <a:pt x="9433" y="13854"/>
                    </a:lnTo>
                    <a:lnTo>
                      <a:pt x="9584" y="230"/>
                    </a:lnTo>
                    <a:lnTo>
                      <a:pt x="10173" y="230"/>
                    </a:lnTo>
                    <a:lnTo>
                      <a:pt x="10410" y="21600"/>
                    </a:lnTo>
                    <a:lnTo>
                      <a:pt x="20191" y="21600"/>
                    </a:lnTo>
                    <a:lnTo>
                      <a:pt x="20719" y="5697"/>
                    </a:lnTo>
                    <a:lnTo>
                      <a:pt x="21600" y="5697"/>
                    </a:lnTo>
                  </a:path>
                </a:pathLst>
              </a:custGeom>
              <a:noFill/>
              <a:ln w="9525" cap="flat">
                <a:solidFill>
                  <a:srgbClr val="C1C1C1"/>
                </a:solidFill>
                <a:prstDash val="solid"/>
                <a:round/>
                <a:tailEnd type="oval" w="med" len="med"/>
              </a:ln>
              <a:effectLst/>
            </p:spPr>
            <p:txBody>
              <a:bodyPr wrap="square" lIns="0" tIns="0" rIns="0" bIns="0" numCol="1" anchor="t">
                <a:noAutofit/>
              </a:bodyPr>
              <a:lstStyle/>
              <a:p>
                <a:pPr>
                  <a:defRPr>
                    <a:solidFill>
                      <a:srgbClr val="000000"/>
                    </a:solidFill>
                  </a:defRPr>
                </a:pPr>
              </a:p>
            </p:txBody>
          </p:sp>
        </p:grpSp>
        <p:grpSp>
          <p:nvGrpSpPr>
            <p:cNvPr id="501" name="Google Shape;357;p35"/>
            <p:cNvGrpSpPr/>
            <p:nvPr/>
          </p:nvGrpSpPr>
          <p:grpSpPr>
            <a:xfrm>
              <a:off x="553960" y="3244400"/>
              <a:ext cx="8575651" cy="5176701"/>
              <a:chOff x="0" y="0"/>
              <a:chExt cx="8575650" cy="5176700"/>
            </a:xfrm>
          </p:grpSpPr>
          <p:sp>
            <p:nvSpPr>
              <p:cNvPr id="498" name="Google Shape;358;p35"/>
              <p:cNvSpPr/>
              <p:nvPr/>
            </p:nvSpPr>
            <p:spPr>
              <a:xfrm rot="10800000">
                <a:off x="8154999" y="0"/>
                <a:ext cx="363626" cy="3564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68" y="2240"/>
                    </a:lnTo>
                    <a:lnTo>
                      <a:pt x="14925" y="2240"/>
                    </a:lnTo>
                    <a:lnTo>
                      <a:pt x="14925" y="11346"/>
                    </a:lnTo>
                    <a:lnTo>
                      <a:pt x="21600" y="12525"/>
                    </a:lnTo>
                    <a:lnTo>
                      <a:pt x="21600" y="21600"/>
                    </a:lnTo>
                  </a:path>
                </a:pathLst>
              </a:custGeom>
              <a:noFill/>
              <a:ln w="9525" cap="flat">
                <a:solidFill>
                  <a:schemeClr val="accent1"/>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499" name="Google Shape;359;p35"/>
              <p:cNvSpPr/>
              <p:nvPr/>
            </p:nvSpPr>
            <p:spPr>
              <a:xfrm rot="10800000">
                <a:off x="8188500" y="2090600"/>
                <a:ext cx="203526" cy="3086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6" y="0"/>
                    </a:moveTo>
                    <a:lnTo>
                      <a:pt x="7986" y="10186"/>
                    </a:lnTo>
                    <a:lnTo>
                      <a:pt x="0" y="11099"/>
                    </a:lnTo>
                    <a:lnTo>
                      <a:pt x="0" y="13040"/>
                    </a:lnTo>
                    <a:lnTo>
                      <a:pt x="21600" y="14464"/>
                    </a:lnTo>
                    <a:lnTo>
                      <a:pt x="21600" y="21600"/>
                    </a:lnTo>
                  </a:path>
                </a:pathLst>
              </a:custGeom>
              <a:noFill/>
              <a:ln w="9525" cap="flat">
                <a:solidFill>
                  <a:srgbClr val="1F164D"/>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500" name="Google Shape;360;p35"/>
              <p:cNvSpPr/>
              <p:nvPr/>
            </p:nvSpPr>
            <p:spPr>
              <a:xfrm rot="10800000">
                <a:off x="-1" y="3125500"/>
                <a:ext cx="8575652" cy="16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761" y="0"/>
                    </a:lnTo>
                    <a:lnTo>
                      <a:pt x="3915" y="13854"/>
                    </a:lnTo>
                    <a:lnTo>
                      <a:pt x="9433" y="13854"/>
                    </a:lnTo>
                    <a:lnTo>
                      <a:pt x="9584" y="230"/>
                    </a:lnTo>
                    <a:lnTo>
                      <a:pt x="10173" y="230"/>
                    </a:lnTo>
                    <a:lnTo>
                      <a:pt x="10410" y="21600"/>
                    </a:lnTo>
                    <a:lnTo>
                      <a:pt x="20191" y="21600"/>
                    </a:lnTo>
                    <a:lnTo>
                      <a:pt x="20719" y="5697"/>
                    </a:lnTo>
                    <a:lnTo>
                      <a:pt x="21600" y="5697"/>
                    </a:lnTo>
                  </a:path>
                </a:pathLst>
              </a:custGeom>
              <a:noFill/>
              <a:ln w="9525" cap="flat">
                <a:solidFill>
                  <a:srgbClr val="C1C1C1"/>
                </a:solidFill>
                <a:prstDash val="solid"/>
                <a:round/>
                <a:tailEnd type="oval" w="med" len="med"/>
              </a:ln>
              <a:effectLst/>
            </p:spPr>
            <p:txBody>
              <a:bodyPr wrap="square" lIns="0" tIns="0" rIns="0" bIns="0" numCol="1" anchor="t">
                <a:noAutofit/>
              </a:bodyPr>
              <a:lstStyle/>
              <a:p>
                <a:pPr>
                  <a:defRPr>
                    <a:solidFill>
                      <a:srgbClr val="000000"/>
                    </a:solidFill>
                  </a:defRPr>
                </a:pPr>
              </a:p>
            </p:txBody>
          </p:sp>
        </p:grpSp>
      </p:grpSp>
      <p:sp>
        <p:nvSpPr>
          <p:cNvPr id="5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_1">
    <p:spTree>
      <p:nvGrpSpPr>
        <p:cNvPr id="1" name=""/>
        <p:cNvGrpSpPr/>
        <p:nvPr/>
      </p:nvGrpSpPr>
      <p:grpSpPr>
        <a:xfrm>
          <a:off x="0" y="0"/>
          <a:ext cx="0" cy="0"/>
          <a:chOff x="0" y="0"/>
          <a:chExt cx="0" cy="0"/>
        </a:xfrm>
      </p:grpSpPr>
      <p:grpSp>
        <p:nvGrpSpPr>
          <p:cNvPr id="526" name="Google Shape;362;p36"/>
          <p:cNvGrpSpPr/>
          <p:nvPr/>
        </p:nvGrpSpPr>
        <p:grpSpPr>
          <a:xfrm>
            <a:off x="-93670" y="-1"/>
            <a:ext cx="9329113" cy="5143498"/>
            <a:chOff x="-2" y="0"/>
            <a:chExt cx="9329113" cy="5143497"/>
          </a:xfrm>
        </p:grpSpPr>
        <p:grpSp>
          <p:nvGrpSpPr>
            <p:cNvPr id="517" name="Google Shape;363;p36"/>
            <p:cNvGrpSpPr/>
            <p:nvPr/>
          </p:nvGrpSpPr>
          <p:grpSpPr>
            <a:xfrm>
              <a:off x="5685790" y="2697399"/>
              <a:ext cx="3643321" cy="2446098"/>
              <a:chOff x="0" y="0"/>
              <a:chExt cx="3643320" cy="2446097"/>
            </a:xfrm>
          </p:grpSpPr>
          <p:grpSp>
            <p:nvGrpSpPr>
              <p:cNvPr id="513" name="Google Shape;364;p36"/>
              <p:cNvGrpSpPr/>
              <p:nvPr/>
            </p:nvGrpSpPr>
            <p:grpSpPr>
              <a:xfrm>
                <a:off x="3049957" y="0"/>
                <a:ext cx="593364" cy="2446093"/>
                <a:chOff x="0" y="0"/>
                <a:chExt cx="593363" cy="2446092"/>
              </a:xfrm>
            </p:grpSpPr>
            <p:pic>
              <p:nvPicPr>
                <p:cNvPr id="510" name="Google Shape;365;p36" descr="Google Shape;365;p36"/>
                <p:cNvPicPr>
                  <a:picLocks noChangeAspect="1"/>
                </p:cNvPicPr>
                <p:nvPr/>
              </p:nvPicPr>
              <p:blipFill>
                <a:blip r:embed="rId2">
                  <a:alphaModFix amt="46000"/>
                  <a:extLst/>
                </a:blip>
                <a:stretch>
                  <a:fillRect/>
                </a:stretch>
              </p:blipFill>
              <p:spPr>
                <a:xfrm rot="16200000">
                  <a:off x="-755296" y="1097435"/>
                  <a:ext cx="2189084" cy="508231"/>
                </a:xfrm>
                <a:prstGeom prst="rect">
                  <a:avLst/>
                </a:prstGeom>
                <a:ln w="12700" cap="flat">
                  <a:noFill/>
                  <a:miter lim="400000"/>
                </a:ln>
                <a:effectLst/>
              </p:spPr>
            </p:pic>
            <p:pic>
              <p:nvPicPr>
                <p:cNvPr id="511" name="Google Shape;366;p36" descr="Google Shape;366;p36"/>
                <p:cNvPicPr>
                  <a:picLocks noChangeAspect="1"/>
                </p:cNvPicPr>
                <p:nvPr/>
              </p:nvPicPr>
              <p:blipFill>
                <a:blip r:embed="rId2">
                  <a:extLst/>
                </a:blip>
                <a:stretch>
                  <a:fillRect/>
                </a:stretch>
              </p:blipFill>
              <p:spPr>
                <a:xfrm rot="16200000">
                  <a:off x="-352138" y="589206"/>
                  <a:ext cx="1534708" cy="356296"/>
                </a:xfrm>
                <a:prstGeom prst="rect">
                  <a:avLst/>
                </a:prstGeom>
                <a:ln w="12700" cap="flat">
                  <a:noFill/>
                  <a:miter lim="400000"/>
                </a:ln>
                <a:effectLst/>
              </p:spPr>
            </p:pic>
            <p:pic>
              <p:nvPicPr>
                <p:cNvPr id="512" name="Google Shape;367;p36" descr="Google Shape;367;p36"/>
                <p:cNvPicPr>
                  <a:picLocks noChangeAspect="1"/>
                </p:cNvPicPr>
                <p:nvPr/>
              </p:nvPicPr>
              <p:blipFill>
                <a:blip r:embed="rId2">
                  <a:alphaModFix amt="88000"/>
                  <a:extLst/>
                </a:blip>
                <a:stretch>
                  <a:fillRect/>
                </a:stretch>
              </p:blipFill>
              <p:spPr>
                <a:xfrm rot="16200000">
                  <a:off x="-589207" y="1115951"/>
                  <a:ext cx="1534709" cy="356295"/>
                </a:xfrm>
                <a:prstGeom prst="rect">
                  <a:avLst/>
                </a:prstGeom>
                <a:ln w="12700" cap="flat">
                  <a:noFill/>
                  <a:miter lim="400000"/>
                </a:ln>
                <a:effectLst/>
              </p:spPr>
            </p:pic>
          </p:grpSp>
          <p:grpSp>
            <p:nvGrpSpPr>
              <p:cNvPr id="516" name="Google Shape;368;p36"/>
              <p:cNvGrpSpPr/>
              <p:nvPr/>
            </p:nvGrpSpPr>
            <p:grpSpPr>
              <a:xfrm>
                <a:off x="0" y="2058996"/>
                <a:ext cx="3549651" cy="387102"/>
                <a:chOff x="0" y="0"/>
                <a:chExt cx="3549650" cy="387100"/>
              </a:xfrm>
            </p:grpSpPr>
            <p:pic>
              <p:nvPicPr>
                <p:cNvPr id="514" name="Google Shape;369;p36" descr="Google Shape;369;p36"/>
                <p:cNvPicPr>
                  <a:picLocks noChangeAspect="1"/>
                </p:cNvPicPr>
                <p:nvPr/>
              </p:nvPicPr>
              <p:blipFill>
                <a:blip r:embed="rId3">
                  <a:extLst/>
                </a:blip>
                <a:srcRect l="0" t="58031" r="0" b="6290"/>
                <a:stretch>
                  <a:fillRect/>
                </a:stretch>
              </p:blipFill>
              <p:spPr>
                <a:xfrm>
                  <a:off x="1121692" y="0"/>
                  <a:ext cx="2427960" cy="387101"/>
                </a:xfrm>
                <a:prstGeom prst="rect">
                  <a:avLst/>
                </a:prstGeom>
                <a:ln w="12700" cap="flat">
                  <a:noFill/>
                  <a:miter lim="400000"/>
                </a:ln>
                <a:effectLst/>
              </p:spPr>
            </p:pic>
            <p:pic>
              <p:nvPicPr>
                <p:cNvPr id="515" name="Google Shape;370;p36" descr="Google Shape;370;p36"/>
                <p:cNvPicPr>
                  <a:picLocks noChangeAspect="1"/>
                </p:cNvPicPr>
                <p:nvPr/>
              </p:nvPicPr>
              <p:blipFill>
                <a:blip r:embed="rId4">
                  <a:extLst/>
                </a:blip>
                <a:srcRect l="23295" t="76293" r="0" b="0"/>
                <a:stretch>
                  <a:fillRect/>
                </a:stretch>
              </p:blipFill>
              <p:spPr>
                <a:xfrm rot="10800000">
                  <a:off x="0" y="29025"/>
                  <a:ext cx="1505850" cy="329075"/>
                </a:xfrm>
                <a:prstGeom prst="rect">
                  <a:avLst/>
                </a:prstGeom>
                <a:ln w="12700" cap="flat">
                  <a:noFill/>
                  <a:miter lim="400000"/>
                </a:ln>
                <a:effectLst/>
              </p:spPr>
            </p:pic>
          </p:grpSp>
        </p:grpSp>
        <p:grpSp>
          <p:nvGrpSpPr>
            <p:cNvPr id="525" name="Google Shape;371;p36"/>
            <p:cNvGrpSpPr/>
            <p:nvPr/>
          </p:nvGrpSpPr>
          <p:grpSpPr>
            <a:xfrm>
              <a:off x="-3" y="-1"/>
              <a:ext cx="3643322" cy="2446099"/>
              <a:chOff x="-1" y="0"/>
              <a:chExt cx="3643320" cy="2446098"/>
            </a:xfrm>
          </p:grpSpPr>
          <p:grpSp>
            <p:nvGrpSpPr>
              <p:cNvPr id="521" name="Google Shape;372;p36"/>
              <p:cNvGrpSpPr/>
              <p:nvPr/>
            </p:nvGrpSpPr>
            <p:grpSpPr>
              <a:xfrm>
                <a:off x="-2" y="5"/>
                <a:ext cx="593364" cy="2446093"/>
                <a:chOff x="0" y="0"/>
                <a:chExt cx="593363" cy="2446092"/>
              </a:xfrm>
            </p:grpSpPr>
            <p:pic>
              <p:nvPicPr>
                <p:cNvPr id="518" name="Google Shape;373;p36" descr="Google Shape;373;p36"/>
                <p:cNvPicPr>
                  <a:picLocks noChangeAspect="1"/>
                </p:cNvPicPr>
                <p:nvPr/>
              </p:nvPicPr>
              <p:blipFill>
                <a:blip r:embed="rId2">
                  <a:alphaModFix amt="46000"/>
                  <a:extLst/>
                </a:blip>
                <a:stretch>
                  <a:fillRect/>
                </a:stretch>
              </p:blipFill>
              <p:spPr>
                <a:xfrm rot="5400000">
                  <a:off x="-840424" y="840426"/>
                  <a:ext cx="2189084" cy="508231"/>
                </a:xfrm>
                <a:prstGeom prst="rect">
                  <a:avLst/>
                </a:prstGeom>
                <a:ln w="12700" cap="flat">
                  <a:noFill/>
                  <a:miter lim="400000"/>
                </a:ln>
                <a:effectLst/>
              </p:spPr>
            </p:pic>
            <p:pic>
              <p:nvPicPr>
                <p:cNvPr id="519" name="Google Shape;374;p36" descr="Google Shape;374;p36"/>
                <p:cNvPicPr>
                  <a:picLocks noChangeAspect="1"/>
                </p:cNvPicPr>
                <p:nvPr/>
              </p:nvPicPr>
              <p:blipFill>
                <a:blip r:embed="rId2">
                  <a:extLst/>
                </a:blip>
                <a:stretch>
                  <a:fillRect/>
                </a:stretch>
              </p:blipFill>
              <p:spPr>
                <a:xfrm rot="5400000">
                  <a:off x="-589207" y="1500591"/>
                  <a:ext cx="1534709" cy="356295"/>
                </a:xfrm>
                <a:prstGeom prst="rect">
                  <a:avLst/>
                </a:prstGeom>
                <a:ln w="12700" cap="flat">
                  <a:noFill/>
                  <a:miter lim="400000"/>
                </a:ln>
                <a:effectLst/>
              </p:spPr>
            </p:pic>
            <p:pic>
              <p:nvPicPr>
                <p:cNvPr id="520" name="Google Shape;375;p36" descr="Google Shape;375;p36"/>
                <p:cNvPicPr>
                  <a:picLocks noChangeAspect="1"/>
                </p:cNvPicPr>
                <p:nvPr/>
              </p:nvPicPr>
              <p:blipFill>
                <a:blip r:embed="rId2">
                  <a:alphaModFix amt="88000"/>
                  <a:extLst/>
                </a:blip>
                <a:stretch>
                  <a:fillRect/>
                </a:stretch>
              </p:blipFill>
              <p:spPr>
                <a:xfrm rot="5400000">
                  <a:off x="-352138" y="973846"/>
                  <a:ext cx="1534708" cy="356296"/>
                </a:xfrm>
                <a:prstGeom prst="rect">
                  <a:avLst/>
                </a:prstGeom>
                <a:ln w="12700" cap="flat">
                  <a:noFill/>
                  <a:miter lim="400000"/>
                </a:ln>
                <a:effectLst/>
              </p:spPr>
            </p:pic>
          </p:grpSp>
          <p:grpSp>
            <p:nvGrpSpPr>
              <p:cNvPr id="524" name="Google Shape;376;p36"/>
              <p:cNvGrpSpPr/>
              <p:nvPr/>
            </p:nvGrpSpPr>
            <p:grpSpPr>
              <a:xfrm>
                <a:off x="93667" y="-1"/>
                <a:ext cx="3549653" cy="387103"/>
                <a:chOff x="0" y="0"/>
                <a:chExt cx="3549650" cy="387101"/>
              </a:xfrm>
            </p:grpSpPr>
            <p:pic>
              <p:nvPicPr>
                <p:cNvPr id="522" name="Google Shape;377;p36" descr="Google Shape;377;p36"/>
                <p:cNvPicPr>
                  <a:picLocks noChangeAspect="1"/>
                </p:cNvPicPr>
                <p:nvPr/>
              </p:nvPicPr>
              <p:blipFill>
                <a:blip r:embed="rId3">
                  <a:extLst/>
                </a:blip>
                <a:srcRect l="0" t="58031" r="0" b="6290"/>
                <a:stretch>
                  <a:fillRect/>
                </a:stretch>
              </p:blipFill>
              <p:spPr>
                <a:xfrm rot="10800000">
                  <a:off x="-1" y="-1"/>
                  <a:ext cx="2427960" cy="387102"/>
                </a:xfrm>
                <a:prstGeom prst="rect">
                  <a:avLst/>
                </a:prstGeom>
                <a:ln w="12700" cap="flat">
                  <a:noFill/>
                  <a:miter lim="400000"/>
                </a:ln>
                <a:effectLst/>
              </p:spPr>
            </p:pic>
            <p:pic>
              <p:nvPicPr>
                <p:cNvPr id="523" name="Google Shape;378;p36" descr="Google Shape;378;p36"/>
                <p:cNvPicPr>
                  <a:picLocks noChangeAspect="1"/>
                </p:cNvPicPr>
                <p:nvPr/>
              </p:nvPicPr>
              <p:blipFill>
                <a:blip r:embed="rId4">
                  <a:extLst/>
                </a:blip>
                <a:srcRect l="23295" t="76293" r="0" b="0"/>
                <a:stretch>
                  <a:fillRect/>
                </a:stretch>
              </p:blipFill>
              <p:spPr>
                <a:xfrm>
                  <a:off x="2043801" y="29000"/>
                  <a:ext cx="1505850" cy="329076"/>
                </a:xfrm>
                <a:prstGeom prst="rect">
                  <a:avLst/>
                </a:prstGeom>
                <a:ln w="12700" cap="flat">
                  <a:noFill/>
                  <a:miter lim="400000"/>
                </a:ln>
                <a:effectLst/>
              </p:spPr>
            </p:pic>
          </p:grpSp>
        </p:grpSp>
      </p:grpSp>
      <p:sp>
        <p:nvSpPr>
          <p:cNvPr id="527" name="Google Shape;379;p36"/>
          <p:cNvSpPr/>
          <p:nvPr/>
        </p:nvSpPr>
        <p:spPr>
          <a:xfrm>
            <a:off x="175255" y="182850"/>
            <a:ext cx="8793600" cy="4777800"/>
          </a:xfrm>
          <a:prstGeom prst="rect">
            <a:avLst/>
          </a:prstGeom>
          <a:solidFill>
            <a:schemeClr val="accent4">
              <a:lumOff val="44000"/>
            </a:schemeClr>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5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0E2A47"/>
        </a:solidFill>
      </p:bgPr>
    </p:bg>
    <p:spTree>
      <p:nvGrpSpPr>
        <p:cNvPr id="1" name=""/>
        <p:cNvGrpSpPr/>
        <p:nvPr/>
      </p:nvGrpSpPr>
      <p:grpSpPr>
        <a:xfrm>
          <a:off x="0" y="0"/>
          <a:ext cx="0" cy="0"/>
          <a:chOff x="0" y="0"/>
          <a:chExt cx="0" cy="0"/>
        </a:xfrm>
      </p:grpSpPr>
      <p:sp>
        <p:nvSpPr>
          <p:cNvPr id="5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bg>
      <p:bgPr>
        <a:solidFill>
          <a:srgbClr val="0E2A47"/>
        </a:solidFill>
      </p:bgPr>
    </p:bg>
    <p:spTree>
      <p:nvGrpSpPr>
        <p:cNvPr id="1" name=""/>
        <p:cNvGrpSpPr/>
        <p:nvPr/>
      </p:nvGrpSpPr>
      <p:grpSpPr>
        <a:xfrm>
          <a:off x="0" y="0"/>
          <a:ext cx="0" cy="0"/>
          <a:chOff x="0" y="0"/>
          <a:chExt cx="0" cy="0"/>
        </a:xfrm>
      </p:grpSpPr>
      <p:sp>
        <p:nvSpPr>
          <p:cNvPr id="542" name="Title Text"/>
          <p:cNvSpPr txBox="1"/>
          <p:nvPr>
            <p:ph type="title"/>
          </p:nvPr>
        </p:nvSpPr>
        <p:spPr>
          <a:xfrm>
            <a:off x="723449" y="511025"/>
            <a:ext cx="7697101" cy="482401"/>
          </a:xfrm>
          <a:prstGeom prst="rect">
            <a:avLst/>
          </a:prstGeom>
        </p:spPr>
        <p:txBody>
          <a:bodyPr/>
          <a:lstStyle>
            <a:lvl1pPr algn="ctr">
              <a:lnSpc>
                <a:spcPct val="100000"/>
              </a:lnSpc>
              <a:defRPr b="0" sz="2400">
                <a:solidFill>
                  <a:schemeClr val="accent4">
                    <a:lumOff val="44000"/>
                  </a:schemeClr>
                </a:solidFill>
                <a:latin typeface="+mn-lt"/>
                <a:ea typeface="+mn-ea"/>
                <a:cs typeface="+mn-cs"/>
                <a:sym typeface="Arial"/>
              </a:defRPr>
            </a:lvl1pPr>
          </a:lstStyle>
          <a:p>
            <a:pPr/>
            <a:r>
              <a:t>Title Text</a:t>
            </a:r>
          </a:p>
        </p:txBody>
      </p:sp>
      <p:sp>
        <p:nvSpPr>
          <p:cNvPr id="5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60" name="Google Shape;32;p5"/>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61" name="Title Text"/>
          <p:cNvSpPr txBox="1"/>
          <p:nvPr>
            <p:ph type="title"/>
          </p:nvPr>
        </p:nvSpPr>
        <p:spPr>
          <a:prstGeom prst="rect">
            <a:avLst/>
          </a:prstGeom>
        </p:spPr>
        <p:txBody>
          <a:bodyPr/>
          <a:lstStyle/>
          <a:p>
            <a:pPr/>
            <a:r>
              <a:t>Title Text</a:t>
            </a:r>
          </a:p>
        </p:txBody>
      </p:sp>
      <p:sp>
        <p:nvSpPr>
          <p:cNvPr id="62" name="Body Level One…"/>
          <p:cNvSpPr txBox="1"/>
          <p:nvPr>
            <p:ph type="body" sz="quarter" idx="1"/>
          </p:nvPr>
        </p:nvSpPr>
        <p:spPr>
          <a:xfrm>
            <a:off x="5083764" y="2582715"/>
            <a:ext cx="2613301" cy="1036801"/>
          </a:xfrm>
          <a:prstGeom prst="rect">
            <a:avLst/>
          </a:prstGeom>
        </p:spPr>
        <p:txBody>
          <a:bodyPr>
            <a:normAutofit fontScale="100000" lnSpcReduction="0"/>
          </a:bodyPr>
          <a:lstStyle>
            <a:lvl1pPr marL="317500" indent="-177800">
              <a:buClrTx/>
              <a:buSzTx/>
              <a:buFontTx/>
              <a:buNone/>
            </a:lvl1pPr>
            <a:lvl2pPr marL="317500" indent="279400">
              <a:buClrTx/>
              <a:buSzTx/>
              <a:buFontTx/>
              <a:buNone/>
            </a:lvl2pPr>
            <a:lvl3pPr marL="317500" indent="736600">
              <a:buClrTx/>
              <a:buSzTx/>
              <a:buFontTx/>
              <a:buNone/>
            </a:lvl3pPr>
            <a:lvl4pPr marL="317500" indent="1193800">
              <a:buClrTx/>
              <a:buSzTx/>
              <a:buFontTx/>
              <a:buNone/>
            </a:lvl4pPr>
            <a:lvl5pPr marL="317500" indent="1651000">
              <a:buClrTx/>
              <a:buSzTx/>
              <a:buFontTx/>
              <a:buNone/>
            </a:lvl5pPr>
          </a:lstStyle>
          <a:p>
            <a:pPr/>
            <a:r>
              <a:t>Body Level One</a:t>
            </a:r>
          </a:p>
          <a:p>
            <a:pPr lvl="1"/>
            <a:r>
              <a:t>Body Level Two</a:t>
            </a:r>
          </a:p>
          <a:p>
            <a:pPr lvl="2"/>
            <a:r>
              <a:t>Body Level Three</a:t>
            </a:r>
          </a:p>
          <a:p>
            <a:pPr lvl="3"/>
            <a:r>
              <a:t>Body Level Four</a:t>
            </a:r>
          </a:p>
          <a:p>
            <a:pPr lvl="4"/>
            <a:r>
              <a:t>Body Level Five</a:t>
            </a:r>
          </a:p>
        </p:txBody>
      </p:sp>
      <p:grpSp>
        <p:nvGrpSpPr>
          <p:cNvPr id="65" name="Google Shape;38;p5"/>
          <p:cNvGrpSpPr/>
          <p:nvPr/>
        </p:nvGrpSpPr>
        <p:grpSpPr>
          <a:xfrm>
            <a:off x="203823" y="197286"/>
            <a:ext cx="8755914" cy="4831913"/>
            <a:chOff x="0" y="0"/>
            <a:chExt cx="8755913" cy="4831912"/>
          </a:xfrm>
        </p:grpSpPr>
        <p:pic>
          <p:nvPicPr>
            <p:cNvPr id="63" name="Google Shape;39;p5" descr="Google Shape;39;p5"/>
            <p:cNvPicPr>
              <a:picLocks noChangeAspect="1"/>
            </p:cNvPicPr>
            <p:nvPr/>
          </p:nvPicPr>
          <p:blipFill>
            <a:blip r:embed="rId2">
              <a:extLst/>
            </a:blip>
            <a:stretch>
              <a:fillRect/>
            </a:stretch>
          </p:blipFill>
          <p:spPr>
            <a:xfrm flipH="1" rot="16200000">
              <a:off x="7080250" y="287538"/>
              <a:ext cx="1963202" cy="1388125"/>
            </a:xfrm>
            <a:prstGeom prst="rect">
              <a:avLst/>
            </a:prstGeom>
            <a:ln w="12700" cap="flat">
              <a:noFill/>
              <a:miter lim="400000"/>
            </a:ln>
            <a:effectLst/>
          </p:spPr>
        </p:pic>
        <p:pic>
          <p:nvPicPr>
            <p:cNvPr id="64" name="Google Shape;40;p5" descr="Google Shape;40;p5"/>
            <p:cNvPicPr>
              <a:picLocks noChangeAspect="1"/>
            </p:cNvPicPr>
            <p:nvPr/>
          </p:nvPicPr>
          <p:blipFill>
            <a:blip r:embed="rId2">
              <a:extLst/>
            </a:blip>
            <a:stretch>
              <a:fillRect/>
            </a:stretch>
          </p:blipFill>
          <p:spPr>
            <a:xfrm>
              <a:off x="-1" y="3443787"/>
              <a:ext cx="1963203" cy="1388125"/>
            </a:xfrm>
            <a:prstGeom prst="rect">
              <a:avLst/>
            </a:prstGeom>
            <a:ln w="12700" cap="flat">
              <a:noFill/>
              <a:miter lim="400000"/>
            </a:ln>
            <a:effectLst/>
          </p:spPr>
        </p:pic>
      </p:grpSp>
      <p:grpSp>
        <p:nvGrpSpPr>
          <p:cNvPr id="68" name="Google Shape;41;p5"/>
          <p:cNvGrpSpPr/>
          <p:nvPr/>
        </p:nvGrpSpPr>
        <p:grpSpPr>
          <a:xfrm>
            <a:off x="720000" y="146983"/>
            <a:ext cx="8023949" cy="4844117"/>
            <a:chOff x="0" y="0"/>
            <a:chExt cx="8023948" cy="4844116"/>
          </a:xfrm>
        </p:grpSpPr>
        <p:pic>
          <p:nvPicPr>
            <p:cNvPr id="66" name="Google Shape;42;p5" descr="Google Shape;42;p5"/>
            <p:cNvPicPr>
              <a:picLocks noChangeAspect="1"/>
            </p:cNvPicPr>
            <p:nvPr/>
          </p:nvPicPr>
          <p:blipFill>
            <a:blip r:embed="rId3">
              <a:extLst/>
            </a:blip>
            <a:srcRect l="0" t="0" r="0" b="23436"/>
            <a:stretch>
              <a:fillRect/>
            </a:stretch>
          </p:blipFill>
          <p:spPr>
            <a:xfrm>
              <a:off x="0" y="4310715"/>
              <a:ext cx="3363601" cy="533401"/>
            </a:xfrm>
            <a:prstGeom prst="rect">
              <a:avLst/>
            </a:prstGeom>
            <a:ln w="12700" cap="flat">
              <a:noFill/>
              <a:miter lim="400000"/>
            </a:ln>
            <a:effectLst/>
          </p:spPr>
        </p:pic>
        <p:pic>
          <p:nvPicPr>
            <p:cNvPr id="67" name="Google Shape;43;p5" descr="Google Shape;43;p5"/>
            <p:cNvPicPr>
              <a:picLocks noChangeAspect="1"/>
            </p:cNvPicPr>
            <p:nvPr/>
          </p:nvPicPr>
          <p:blipFill>
            <a:blip r:embed="rId4">
              <a:extLst/>
            </a:blip>
            <a:srcRect l="0" t="27541" r="2657" b="0"/>
            <a:stretch>
              <a:fillRect/>
            </a:stretch>
          </p:blipFill>
          <p:spPr>
            <a:xfrm>
              <a:off x="4525099" y="-1"/>
              <a:ext cx="3498850" cy="533401"/>
            </a:xfrm>
            <a:prstGeom prst="rect">
              <a:avLst/>
            </a:prstGeom>
            <a:ln w="12700" cap="flat">
              <a:noFill/>
              <a:miter lim="400000"/>
            </a:ln>
            <a:effectLst/>
          </p:spPr>
        </p:pic>
      </p:gr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84" name="Google Shape;56;p7"/>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85" name="Title Text"/>
          <p:cNvSpPr txBox="1"/>
          <p:nvPr>
            <p:ph type="title"/>
          </p:nvPr>
        </p:nvSpPr>
        <p:spPr>
          <a:xfrm>
            <a:off x="719999" y="794275"/>
            <a:ext cx="4855202" cy="977401"/>
          </a:xfrm>
          <a:prstGeom prst="rect">
            <a:avLst/>
          </a:prstGeom>
        </p:spPr>
        <p:txBody>
          <a:bodyPr/>
          <a:lstStyle/>
          <a:p>
            <a:pPr/>
            <a:r>
              <a:t>Title Text</a:t>
            </a:r>
          </a:p>
        </p:txBody>
      </p:sp>
      <p:sp>
        <p:nvSpPr>
          <p:cNvPr id="86" name="Body Level One…"/>
          <p:cNvSpPr txBox="1"/>
          <p:nvPr>
            <p:ph type="body" sz="half" idx="1"/>
          </p:nvPr>
        </p:nvSpPr>
        <p:spPr>
          <a:xfrm>
            <a:off x="719999" y="1986050"/>
            <a:ext cx="4855202" cy="20208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grpSp>
        <p:nvGrpSpPr>
          <p:cNvPr id="91" name="Google Shape;59;p7"/>
          <p:cNvGrpSpPr/>
          <p:nvPr/>
        </p:nvGrpSpPr>
        <p:grpSpPr>
          <a:xfrm>
            <a:off x="182701" y="-234952"/>
            <a:ext cx="9024800" cy="5339106"/>
            <a:chOff x="0" y="0"/>
            <a:chExt cx="9024798" cy="5339105"/>
          </a:xfrm>
        </p:grpSpPr>
        <p:pic>
          <p:nvPicPr>
            <p:cNvPr id="87" name="Google Shape;60;p7" descr="Google Shape;60;p7"/>
            <p:cNvPicPr>
              <a:picLocks noChangeAspect="1"/>
            </p:cNvPicPr>
            <p:nvPr/>
          </p:nvPicPr>
          <p:blipFill>
            <a:blip r:embed="rId2">
              <a:extLst/>
            </a:blip>
            <a:stretch>
              <a:fillRect/>
            </a:stretch>
          </p:blipFill>
          <p:spPr>
            <a:xfrm rot="16200000">
              <a:off x="7115911" y="-48764"/>
              <a:ext cx="1860125" cy="1957652"/>
            </a:xfrm>
            <a:prstGeom prst="rect">
              <a:avLst/>
            </a:prstGeom>
            <a:ln w="12700" cap="flat">
              <a:noFill/>
              <a:miter lim="400000"/>
            </a:ln>
            <a:effectLst/>
          </p:spPr>
        </p:pic>
        <p:grpSp>
          <p:nvGrpSpPr>
            <p:cNvPr id="90" name="Google Shape;61;p7"/>
            <p:cNvGrpSpPr/>
            <p:nvPr/>
          </p:nvGrpSpPr>
          <p:grpSpPr>
            <a:xfrm>
              <a:off x="-1" y="4784324"/>
              <a:ext cx="1318667" cy="554782"/>
              <a:chOff x="0" y="0"/>
              <a:chExt cx="1318665" cy="554781"/>
            </a:xfrm>
          </p:grpSpPr>
          <p:pic>
            <p:nvPicPr>
              <p:cNvPr id="88" name="Google Shape;62;p7" descr="Google Shape;62;p7"/>
              <p:cNvPicPr>
                <a:picLocks noChangeAspect="1"/>
              </p:cNvPicPr>
              <p:nvPr/>
            </p:nvPicPr>
            <p:blipFill>
              <a:blip r:embed="rId3">
                <a:extLst/>
              </a:blip>
              <a:srcRect l="0" t="0" r="51777" b="0"/>
              <a:stretch>
                <a:fillRect/>
              </a:stretch>
            </p:blipFill>
            <p:spPr>
              <a:xfrm rot="10800000">
                <a:off x="0" y="122548"/>
                <a:ext cx="1111152" cy="432234"/>
              </a:xfrm>
              <a:prstGeom prst="rect">
                <a:avLst/>
              </a:prstGeom>
              <a:ln w="12700" cap="flat">
                <a:noFill/>
                <a:miter lim="400000"/>
              </a:ln>
              <a:effectLst/>
            </p:spPr>
          </p:pic>
          <p:pic>
            <p:nvPicPr>
              <p:cNvPr id="89" name="Google Shape;63;p7" descr="Google Shape;63;p7"/>
              <p:cNvPicPr>
                <a:picLocks noChangeAspect="1"/>
              </p:cNvPicPr>
              <p:nvPr/>
            </p:nvPicPr>
            <p:blipFill>
              <a:blip r:embed="rId3">
                <a:extLst/>
              </a:blip>
              <a:srcRect l="0" t="0" r="42772" b="2230"/>
              <a:stretch>
                <a:fillRect/>
              </a:stretch>
            </p:blipFill>
            <p:spPr>
              <a:xfrm rot="10800000">
                <a:off x="0" y="0"/>
                <a:ext cx="1318666" cy="422575"/>
              </a:xfrm>
              <a:prstGeom prst="rect">
                <a:avLst/>
              </a:prstGeom>
              <a:ln w="12700" cap="flat">
                <a:noFill/>
                <a:miter lim="400000"/>
              </a:ln>
              <a:effectLst/>
            </p:spPr>
          </p:pic>
        </p:grpSp>
      </p:grpSp>
      <p:pic>
        <p:nvPicPr>
          <p:cNvPr id="92" name="Google Shape;64;p7" descr="Google Shape;64;p7"/>
          <p:cNvPicPr>
            <a:picLocks noChangeAspect="1"/>
          </p:cNvPicPr>
          <p:nvPr/>
        </p:nvPicPr>
        <p:blipFill>
          <a:blip r:embed="rId4">
            <a:extLst/>
          </a:blip>
          <a:srcRect l="1940" t="0" r="0" b="8692"/>
          <a:stretch>
            <a:fillRect/>
          </a:stretch>
        </p:blipFill>
        <p:spPr>
          <a:xfrm flipH="1">
            <a:off x="5295898" y="3831199"/>
            <a:ext cx="3854452" cy="1312301"/>
          </a:xfrm>
          <a:prstGeom prst="rect">
            <a:avLst/>
          </a:prstGeom>
          <a:ln w="12700">
            <a:miter lim="400000"/>
          </a:ln>
        </p:spPr>
      </p:pic>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100" name="Google Shape;66;p8"/>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grpSp>
        <p:nvGrpSpPr>
          <p:cNvPr id="103" name="Google Shape;67;p8"/>
          <p:cNvGrpSpPr/>
          <p:nvPr/>
        </p:nvGrpSpPr>
        <p:grpSpPr>
          <a:xfrm>
            <a:off x="182699" y="151648"/>
            <a:ext cx="8778602" cy="4853776"/>
            <a:chOff x="0" y="0"/>
            <a:chExt cx="8778600" cy="4853774"/>
          </a:xfrm>
        </p:grpSpPr>
        <p:pic>
          <p:nvPicPr>
            <p:cNvPr id="101" name="Google Shape;68;p8" descr="Google Shape;68;p8"/>
            <p:cNvPicPr>
              <a:picLocks noChangeAspect="1"/>
            </p:cNvPicPr>
            <p:nvPr/>
          </p:nvPicPr>
          <p:blipFill>
            <a:blip r:embed="rId2">
              <a:extLst/>
            </a:blip>
            <a:stretch>
              <a:fillRect/>
            </a:stretch>
          </p:blipFill>
          <p:spPr>
            <a:xfrm>
              <a:off x="7049475" y="4452349"/>
              <a:ext cx="1729126" cy="401426"/>
            </a:xfrm>
            <a:prstGeom prst="rect">
              <a:avLst/>
            </a:prstGeom>
            <a:ln w="12700" cap="flat">
              <a:noFill/>
              <a:miter lim="400000"/>
            </a:ln>
            <a:effectLst/>
          </p:spPr>
        </p:pic>
        <p:pic>
          <p:nvPicPr>
            <p:cNvPr id="102" name="Google Shape;69;p8" descr="Google Shape;69;p8"/>
            <p:cNvPicPr>
              <a:picLocks noChangeAspect="1"/>
            </p:cNvPicPr>
            <p:nvPr/>
          </p:nvPicPr>
          <p:blipFill>
            <a:blip r:embed="rId2">
              <a:extLst/>
            </a:blip>
            <a:stretch>
              <a:fillRect/>
            </a:stretch>
          </p:blipFill>
          <p:spPr>
            <a:xfrm>
              <a:off x="-1" y="-1"/>
              <a:ext cx="1729126" cy="401426"/>
            </a:xfrm>
            <a:prstGeom prst="rect">
              <a:avLst/>
            </a:prstGeom>
            <a:ln w="12700" cap="flat">
              <a:noFill/>
              <a:miter lim="400000"/>
            </a:ln>
            <a:effectLst/>
          </p:spPr>
        </p:pic>
      </p:grpSp>
      <p:sp>
        <p:nvSpPr>
          <p:cNvPr id="104" name="Title Text"/>
          <p:cNvSpPr txBox="1"/>
          <p:nvPr>
            <p:ph type="title"/>
          </p:nvPr>
        </p:nvSpPr>
        <p:spPr>
          <a:xfrm>
            <a:off x="2298600" y="1619250"/>
            <a:ext cx="4546800" cy="1849501"/>
          </a:xfrm>
          <a:prstGeom prst="rect">
            <a:avLst/>
          </a:prstGeom>
          <a:solidFill>
            <a:srgbClr val="F9F9F9"/>
          </a:solidFill>
        </p:spPr>
        <p:txBody>
          <a:bodyPr anchor="ctr"/>
          <a:lstStyle>
            <a:lvl1pPr algn="ctr">
              <a:lnSpc>
                <a:spcPct val="80000"/>
              </a:lnSpc>
              <a:defRPr sz="5000">
                <a:solidFill>
                  <a:schemeClr val="accent2"/>
                </a:solidFill>
              </a:defRPr>
            </a:lvl1pPr>
          </a:lstStyle>
          <a:p>
            <a:pPr/>
            <a:r>
              <a:t>Title Text</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112" name="Google Shape;72;p9"/>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113" name="Title Text"/>
          <p:cNvSpPr txBox="1"/>
          <p:nvPr>
            <p:ph type="title"/>
          </p:nvPr>
        </p:nvSpPr>
        <p:spPr>
          <a:xfrm>
            <a:off x="2135550" y="1522703"/>
            <a:ext cx="4872900" cy="1501801"/>
          </a:xfrm>
          <a:prstGeom prst="rect">
            <a:avLst/>
          </a:prstGeom>
        </p:spPr>
        <p:txBody>
          <a:bodyPr anchor="b"/>
          <a:lstStyle>
            <a:lvl1pPr algn="ctr">
              <a:defRPr sz="8600"/>
            </a:lvl1pPr>
          </a:lstStyle>
          <a:p>
            <a:pPr/>
            <a:r>
              <a:t>Title Text</a:t>
            </a:r>
          </a:p>
        </p:txBody>
      </p:sp>
      <p:sp>
        <p:nvSpPr>
          <p:cNvPr id="114" name="Body Level One…"/>
          <p:cNvSpPr txBox="1"/>
          <p:nvPr>
            <p:ph type="body" sz="quarter" idx="1"/>
          </p:nvPr>
        </p:nvSpPr>
        <p:spPr>
          <a:xfrm>
            <a:off x="2135550" y="2842637"/>
            <a:ext cx="4872900" cy="671101"/>
          </a:xfrm>
          <a:prstGeom prst="rect">
            <a:avLst/>
          </a:prstGeom>
        </p:spPr>
        <p:txBody>
          <a:bodyPr>
            <a:normAutofit fontScale="100000" lnSpcReduction="0"/>
          </a:bodyPr>
          <a:lstStyle>
            <a:lvl1pPr marL="317500" indent="-177800" algn="ctr">
              <a:buClrTx/>
              <a:buSzTx/>
              <a:buFontTx/>
              <a:buNone/>
              <a:defRPr sz="1500"/>
            </a:lvl1pPr>
            <a:lvl2pPr marL="317500" indent="279400" algn="ctr">
              <a:buClrTx/>
              <a:buSzTx/>
              <a:buFontTx/>
              <a:buNone/>
              <a:defRPr sz="1500"/>
            </a:lvl2pPr>
            <a:lvl3pPr marL="317500" indent="736600" algn="ctr">
              <a:buClrTx/>
              <a:buSzTx/>
              <a:buFontTx/>
              <a:buNone/>
              <a:defRPr sz="1500"/>
            </a:lvl3pPr>
            <a:lvl4pPr marL="317500" indent="1193800" algn="ctr">
              <a:buClrTx/>
              <a:buSzTx/>
              <a:buFontTx/>
              <a:buNone/>
              <a:defRPr sz="1500"/>
            </a:lvl4pPr>
            <a:lvl5pPr marL="317500" indent="1651000" algn="ctr">
              <a:buClrTx/>
              <a:buSzTx/>
              <a:buFontTx/>
              <a:buNone/>
              <a:defRPr sz="1500"/>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122" name="Google Shape;76;p10"/>
          <p:cNvSpPr/>
          <p:nvPr>
            <p:ph type="pic" idx="21"/>
          </p:nvPr>
        </p:nvSpPr>
        <p:spPr>
          <a:xfrm>
            <a:off x="-25" y="-13725"/>
            <a:ext cx="9144001" cy="5157300"/>
          </a:xfrm>
          <a:prstGeom prst="rect">
            <a:avLst/>
          </a:prstGeom>
        </p:spPr>
        <p:txBody>
          <a:bodyPr lIns="91439" tIns="45719" rIns="91439" bIns="45719"/>
          <a:lstStyle/>
          <a:p>
            <a:pPr/>
          </a:p>
        </p:txBody>
      </p:sp>
      <p:sp>
        <p:nvSpPr>
          <p:cNvPr id="123" name="Title Text"/>
          <p:cNvSpPr txBox="1"/>
          <p:nvPr>
            <p:ph type="title"/>
          </p:nvPr>
        </p:nvSpPr>
        <p:spPr>
          <a:xfrm>
            <a:off x="719999" y="539500"/>
            <a:ext cx="3159901" cy="794100"/>
          </a:xfrm>
          <a:prstGeom prst="rect">
            <a:avLst/>
          </a:prstGeom>
          <a:solidFill>
            <a:schemeClr val="accent3"/>
          </a:solidFill>
        </p:spPr>
        <p:txBody>
          <a:bodyPr/>
          <a:lstStyle>
            <a:lvl1pPr>
              <a:defRPr sz="2000">
                <a:solidFill>
                  <a:srgbClr val="F9F9F9"/>
                </a:solidFill>
              </a:defRPr>
            </a:lvl1pPr>
          </a:lstStyle>
          <a:p>
            <a:pPr/>
            <a:r>
              <a:t>Title Text</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solidFill>
      </p:bgPr>
    </p:bg>
    <p:spTree>
      <p:nvGrpSpPr>
        <p:cNvPr id="1" name=""/>
        <p:cNvGrpSpPr/>
        <p:nvPr/>
      </p:nvGrpSpPr>
      <p:grpSpPr>
        <a:xfrm>
          <a:off x="0" y="0"/>
          <a:ext cx="0" cy="0"/>
          <a:chOff x="0" y="0"/>
          <a:chExt cx="0" cy="0"/>
        </a:xfrm>
      </p:grpSpPr>
      <p:sp>
        <p:nvSpPr>
          <p:cNvPr id="2" name="Google Shape;45;p6"/>
          <p:cNvSpPr/>
          <p:nvPr/>
        </p:nvSpPr>
        <p:spPr>
          <a:xfrm>
            <a:off x="182700" y="151650"/>
            <a:ext cx="8778600" cy="484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065" y="0"/>
                </a:lnTo>
                <a:lnTo>
                  <a:pt x="21600" y="970"/>
                </a:lnTo>
                <a:lnTo>
                  <a:pt x="21600" y="21600"/>
                </a:lnTo>
                <a:lnTo>
                  <a:pt x="0" y="21600"/>
                </a:lnTo>
                <a:close/>
              </a:path>
            </a:pathLst>
          </a:custGeom>
          <a:solidFill>
            <a:srgbClr val="F9F9F9"/>
          </a:solidFill>
          <a:ln w="12700">
            <a:miter lim="400000"/>
          </a:ln>
        </p:spPr>
        <p:txBody>
          <a:bodyPr lIns="0" tIns="0" rIns="0" bIns="0" anchor="ctr"/>
          <a:lstStyle/>
          <a:p>
            <a:pPr algn="ctr">
              <a:defRPr>
                <a:solidFill>
                  <a:srgbClr val="000000"/>
                </a:solidFill>
                <a:latin typeface="Archivo"/>
                <a:ea typeface="Archivo"/>
                <a:cs typeface="Archivo"/>
                <a:sym typeface="Archivo"/>
              </a:defRPr>
            </a:pPr>
          </a:p>
        </p:txBody>
      </p:sp>
      <p:sp>
        <p:nvSpPr>
          <p:cNvPr id="3" name="Title Text"/>
          <p:cNvSpPr txBox="1"/>
          <p:nvPr>
            <p:ph type="title"/>
          </p:nvPr>
        </p:nvSpPr>
        <p:spPr>
          <a:xfrm>
            <a:off x="719999" y="445025"/>
            <a:ext cx="77040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grpSp>
        <p:nvGrpSpPr>
          <p:cNvPr id="10" name="Google Shape;47;p6"/>
          <p:cNvGrpSpPr/>
          <p:nvPr/>
        </p:nvGrpSpPr>
        <p:grpSpPr>
          <a:xfrm>
            <a:off x="-539705" y="52081"/>
            <a:ext cx="9784806" cy="5177070"/>
            <a:chOff x="0" y="0"/>
            <a:chExt cx="9784804" cy="5177068"/>
          </a:xfrm>
        </p:grpSpPr>
        <p:grpSp>
          <p:nvGrpSpPr>
            <p:cNvPr id="6" name="Google Shape;48;p6"/>
            <p:cNvGrpSpPr/>
            <p:nvPr/>
          </p:nvGrpSpPr>
          <p:grpSpPr>
            <a:xfrm>
              <a:off x="-1" y="-1"/>
              <a:ext cx="1352749" cy="1358588"/>
              <a:chOff x="0" y="0"/>
              <a:chExt cx="1352747" cy="1358586"/>
            </a:xfrm>
          </p:grpSpPr>
          <p:sp>
            <p:nvSpPr>
              <p:cNvPr id="4" name="Google Shape;49;p6"/>
              <p:cNvSpPr/>
              <p:nvPr/>
            </p:nvSpPr>
            <p:spPr>
              <a:xfrm flipH="1">
                <a:off x="770093" y="-1"/>
                <a:ext cx="582655" cy="538309"/>
              </a:xfrm>
              <a:prstGeom prst="line">
                <a:avLst/>
              </a:prstGeom>
              <a:noFill/>
              <a:ln w="9525" cap="flat">
                <a:solidFill>
                  <a:srgbClr val="E8E8E8"/>
                </a:solidFill>
                <a:prstDash val="solid"/>
                <a:round/>
                <a:tailEnd type="oval" w="med" len="med"/>
              </a:ln>
              <a:effectLst/>
            </p:spPr>
            <p:txBody>
              <a:bodyPr wrap="square" lIns="0" tIns="0" rIns="0" bIns="0" numCol="1" anchor="t">
                <a:noAutofit/>
              </a:bodyPr>
              <a:lstStyle/>
              <a:p>
                <a:pPr/>
              </a:p>
            </p:txBody>
          </p:sp>
          <p:sp>
            <p:nvSpPr>
              <p:cNvPr id="5" name="Google Shape;50;p6"/>
              <p:cNvSpPr/>
              <p:nvPr/>
            </p:nvSpPr>
            <p:spPr>
              <a:xfrm flipH="1">
                <a:off x="-1" y="292039"/>
                <a:ext cx="1171924" cy="1066548"/>
              </a:xfrm>
              <a:prstGeom prst="line">
                <a:avLst/>
              </a:prstGeom>
              <a:noFill/>
              <a:ln w="9525" cap="flat">
                <a:solidFill>
                  <a:schemeClr val="accent1"/>
                </a:solidFill>
                <a:prstDash val="solid"/>
                <a:round/>
                <a:headEnd type="oval" w="med" len="med"/>
              </a:ln>
              <a:effectLst/>
            </p:spPr>
            <p:txBody>
              <a:bodyPr wrap="square" lIns="0" tIns="0" rIns="0" bIns="0" numCol="1" anchor="t">
                <a:noAutofit/>
              </a:bodyPr>
              <a:lstStyle/>
              <a:p>
                <a:pPr/>
              </a:p>
            </p:txBody>
          </p:sp>
        </p:grpSp>
        <p:sp>
          <p:nvSpPr>
            <p:cNvPr id="7" name="Google Shape;51;p6"/>
            <p:cNvSpPr/>
            <p:nvPr/>
          </p:nvSpPr>
          <p:spPr>
            <a:xfrm>
              <a:off x="4420854" y="3385343"/>
              <a:ext cx="5363951" cy="1438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29" y="11218"/>
                  </a:lnTo>
                  <a:lnTo>
                    <a:pt x="19429" y="20159"/>
                  </a:lnTo>
                  <a:lnTo>
                    <a:pt x="17370" y="20159"/>
                  </a:lnTo>
                  <a:lnTo>
                    <a:pt x="17147" y="21600"/>
                  </a:lnTo>
                  <a:lnTo>
                    <a:pt x="14453" y="21600"/>
                  </a:lnTo>
                  <a:lnTo>
                    <a:pt x="14135" y="20416"/>
                  </a:lnTo>
                  <a:lnTo>
                    <a:pt x="0" y="20416"/>
                  </a:lnTo>
                </a:path>
              </a:pathLst>
            </a:custGeom>
            <a:noFill/>
            <a:ln w="9525" cap="flat">
              <a:solidFill>
                <a:srgbClr val="E8E8E8"/>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8" name="Google Shape;52;p6"/>
            <p:cNvSpPr/>
            <p:nvPr/>
          </p:nvSpPr>
          <p:spPr>
            <a:xfrm>
              <a:off x="4325354" y="4632143"/>
              <a:ext cx="1984051" cy="54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42" y="2454"/>
                  </a:lnTo>
                  <a:lnTo>
                    <a:pt x="8194" y="2454"/>
                  </a:lnTo>
                  <a:lnTo>
                    <a:pt x="9875" y="8576"/>
                  </a:lnTo>
                  <a:lnTo>
                    <a:pt x="20240" y="8576"/>
                  </a:lnTo>
                  <a:lnTo>
                    <a:pt x="21600" y="0"/>
                  </a:lnTo>
                </a:path>
              </a:pathLst>
            </a:custGeom>
            <a:noFill/>
            <a:ln w="9525" cap="flat">
              <a:solidFill>
                <a:srgbClr val="E8E8E8"/>
              </a:solidFill>
              <a:prstDash val="solid"/>
              <a:round/>
              <a:tailEnd type="oval" w="med" len="med"/>
            </a:ln>
            <a:effectLst/>
          </p:spPr>
          <p:txBody>
            <a:bodyPr wrap="square" lIns="0" tIns="0" rIns="0" bIns="0" numCol="1" anchor="t">
              <a:noAutofit/>
            </a:bodyPr>
            <a:lstStyle/>
            <a:p>
              <a:pPr>
                <a:defRPr>
                  <a:solidFill>
                    <a:srgbClr val="000000"/>
                  </a:solidFill>
                </a:defRPr>
              </a:pPr>
            </a:p>
          </p:txBody>
        </p:sp>
        <p:sp>
          <p:nvSpPr>
            <p:cNvPr id="9" name="Google Shape;53;p6"/>
            <p:cNvSpPr/>
            <p:nvPr/>
          </p:nvSpPr>
          <p:spPr>
            <a:xfrm>
              <a:off x="9138879" y="4121343"/>
              <a:ext cx="1" cy="1050051"/>
            </a:xfrm>
            <a:prstGeom prst="line">
              <a:avLst/>
            </a:prstGeom>
            <a:noFill/>
            <a:ln w="9525" cap="flat">
              <a:solidFill>
                <a:schemeClr val="accent1"/>
              </a:solidFill>
              <a:prstDash val="solid"/>
              <a:round/>
              <a:headEnd type="oval" w="med" len="med"/>
            </a:ln>
            <a:effectLst/>
          </p:spPr>
          <p:txBody>
            <a:bodyPr wrap="square" lIns="0" tIns="0" rIns="0" bIns="0" numCol="1" anchor="t">
              <a:noAutofit/>
            </a:bodyPr>
            <a:lstStyle/>
            <a:p>
              <a:pPr/>
            </a:p>
          </p:txBody>
        </p:sp>
      </p:grpSp>
      <p:pic>
        <p:nvPicPr>
          <p:cNvPr id="11" name="Google Shape;54;p6" descr="Google Shape;54;p6"/>
          <p:cNvPicPr>
            <a:picLocks noChangeAspect="1"/>
          </p:cNvPicPr>
          <p:nvPr/>
        </p:nvPicPr>
        <p:blipFill>
          <a:blip r:embed="rId2">
            <a:extLst/>
          </a:blip>
          <a:stretch>
            <a:fillRect/>
          </a:stretch>
        </p:blipFill>
        <p:spPr>
          <a:xfrm>
            <a:off x="8024899" y="4658424"/>
            <a:ext cx="456877" cy="242951"/>
          </a:xfrm>
          <a:prstGeom prst="rect">
            <a:avLst/>
          </a:prstGeom>
          <a:ln w="12700">
            <a:miter lim="400000"/>
          </a:ln>
        </p:spPr>
      </p:pic>
      <p:sp>
        <p:nvSpPr>
          <p:cNvPr id="12"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Lst>
  <p:transition xmlns:p14="http://schemas.microsoft.com/office/powerpoint/2010/main" spd="med" advClick="1"/>
  <p:txStyles>
    <p:titleStyle>
      <a:lvl1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1pPr>
      <a:lvl2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2pPr>
      <a:lvl3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3pPr>
      <a:lvl4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4pPr>
      <a:lvl5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5pPr>
      <a:lvl6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6pPr>
      <a:lvl7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7pPr>
      <a:lvl8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8pPr>
      <a:lvl9pPr marL="0" marR="0" indent="0" algn="l" defTabSz="914400" rtl="0" latinLnBrk="0">
        <a:lnSpc>
          <a:spcPct val="115000"/>
        </a:lnSpc>
        <a:spcBef>
          <a:spcPts val="0"/>
        </a:spcBef>
        <a:spcAft>
          <a:spcPts val="0"/>
        </a:spcAft>
        <a:buClrTx/>
        <a:buSzTx/>
        <a:buFontTx/>
        <a:buNone/>
        <a:tabLst/>
        <a:defRPr b="1" baseline="0" cap="none" i="0" spc="0" strike="noStrike" sz="2800" u="none">
          <a:solidFill>
            <a:srgbClr val="1F164D"/>
          </a:solidFill>
          <a:uFillTx/>
          <a:latin typeface="IBM Plex Mono"/>
          <a:ea typeface="IBM Plex Mono"/>
          <a:cs typeface="IBM Plex Mono"/>
          <a:sym typeface="IBM Plex Mono"/>
        </a:defRPr>
      </a:lvl9pPr>
    </p:titleStyle>
    <p:bodyStyle>
      <a:lvl1pPr marL="4572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1pPr>
      <a:lvl2pPr marL="9144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2pPr>
      <a:lvl3pPr marL="13716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3pPr>
      <a:lvl4pPr marL="18288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4pPr>
      <a:lvl5pPr marL="22860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5pPr>
      <a:lvl6pPr marL="27432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6pPr>
      <a:lvl7pPr marL="32004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7pPr>
      <a:lvl8pPr marL="36576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8pPr>
      <a:lvl9pPr marL="4114800" marR="0" indent="-317500" algn="l" defTabSz="914400" rtl="0" latinLnBrk="0">
        <a:lnSpc>
          <a:spcPct val="115000"/>
        </a:lnSpc>
        <a:spcBef>
          <a:spcPts val="0"/>
        </a:spcBef>
        <a:spcAft>
          <a:spcPts val="0"/>
        </a:spcAft>
        <a:buClr>
          <a:srgbClr val="1F164D"/>
        </a:buClr>
        <a:buSzPts val="1400"/>
        <a:buFont typeface="Helvetica"/>
        <a:buChar char="■"/>
        <a:tabLst/>
        <a:defRPr b="0" baseline="0" cap="none" i="0" spc="0" strike="noStrike" sz="1400" u="none">
          <a:solidFill>
            <a:srgbClr val="1F164D"/>
          </a:solidFill>
          <a:uFillTx/>
          <a:latin typeface="Archivo"/>
          <a:ea typeface="Archivo"/>
          <a:cs typeface="Archivo"/>
          <a:sym typeface="Archiv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5.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6.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7.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www.geeksforgeeks.org/what-is-objectid-in-mongodb/" TargetMode="External"/><Relationship Id="rId6" Type="http://schemas.openxmlformats.org/officeDocument/2006/relationships/image" Target="../media/image8.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1.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2.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1.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6.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7.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www.geeksforgeeks.org/mongodb-an-introduction/" TargetMode="External"/><Relationship Id="rId6" Type="http://schemas.openxmlformats.org/officeDocument/2006/relationships/hyperlink" Target="https://www.geeksforgeeks.org/what-is-bson/" TargetMode="External"/><Relationship Id="rId7" Type="http://schemas.openxmlformats.org/officeDocument/2006/relationships/hyperlink" Target="https://www.geeksforgeeks.org/javascript-json/"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52" name="Google Shape;390;p40" descr="Google Shape;390;p40"/>
          <p:cNvPicPr>
            <a:picLocks noChangeAspect="1"/>
          </p:cNvPicPr>
          <p:nvPr/>
        </p:nvPicPr>
        <p:blipFill>
          <a:blip r:embed="rId2">
            <a:extLst/>
          </a:blip>
          <a:srcRect l="2123" t="0" r="0" b="9501"/>
          <a:stretch>
            <a:fillRect/>
          </a:stretch>
        </p:blipFill>
        <p:spPr>
          <a:xfrm>
            <a:off x="0" y="3692921"/>
            <a:ext cx="4304654" cy="1455276"/>
          </a:xfrm>
          <a:prstGeom prst="rect">
            <a:avLst/>
          </a:prstGeom>
          <a:ln w="12700">
            <a:miter lim="400000"/>
          </a:ln>
        </p:spPr>
      </p:pic>
      <p:sp>
        <p:nvSpPr>
          <p:cNvPr id="553" name="SUB:Full Stack Development"/>
          <p:cNvSpPr txBox="1"/>
          <p:nvPr/>
        </p:nvSpPr>
        <p:spPr>
          <a:xfrm>
            <a:off x="2475514" y="1399576"/>
            <a:ext cx="3461017"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rPr sz="2500" u="sng">
                <a:latin typeface="Papyrus"/>
                <a:ea typeface="Papyrus"/>
                <a:cs typeface="Papyrus"/>
                <a:sym typeface="Papyrus"/>
              </a:rPr>
              <a:t>SUB</a:t>
            </a:r>
            <a:r>
              <a:rPr sz="2500">
                <a:latin typeface="Papyrus"/>
                <a:ea typeface="Papyrus"/>
                <a:cs typeface="Papyrus"/>
                <a:sym typeface="Papyrus"/>
              </a:rPr>
              <a:t>:</a:t>
            </a:r>
            <a:r>
              <a:rPr sz="2000">
                <a:solidFill>
                  <a:srgbClr val="4F8F00"/>
                </a:solidFill>
                <a:latin typeface="Papyrus"/>
                <a:ea typeface="Papyrus"/>
                <a:cs typeface="Papyrus"/>
                <a:sym typeface="Papyrus"/>
              </a:rPr>
              <a:t>Full Stack Development</a:t>
            </a:r>
          </a:p>
        </p:txBody>
      </p:sp>
      <p:sp>
        <p:nvSpPr>
          <p:cNvPr id="554" name="Topic:Datatypes in mangoDB"/>
          <p:cNvSpPr txBox="1"/>
          <p:nvPr/>
        </p:nvSpPr>
        <p:spPr>
          <a:xfrm>
            <a:off x="2367678" y="2014666"/>
            <a:ext cx="3676688"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2200">
                <a:latin typeface="Papyrus"/>
                <a:ea typeface="Papyrus"/>
                <a:cs typeface="Papyrus"/>
                <a:sym typeface="Papyrus"/>
              </a:defRPr>
            </a:pPr>
            <a:r>
              <a:rPr u="sng"/>
              <a:t>Topic</a:t>
            </a:r>
            <a:r>
              <a:t>:</a:t>
            </a:r>
            <a:r>
              <a:rPr>
                <a:solidFill>
                  <a:srgbClr val="929000"/>
                </a:solidFill>
              </a:rPr>
              <a:t>Datatypes in mangoDB</a:t>
            </a:r>
          </a:p>
        </p:txBody>
      </p:sp>
      <p:sp>
        <p:nvSpPr>
          <p:cNvPr id="555" name="By-…"/>
          <p:cNvSpPr txBox="1"/>
          <p:nvPr/>
        </p:nvSpPr>
        <p:spPr>
          <a:xfrm>
            <a:off x="6793022" y="3263938"/>
            <a:ext cx="1339969" cy="11073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900">
                <a:latin typeface="Times New Roman"/>
                <a:ea typeface="Times New Roman"/>
                <a:cs typeface="Times New Roman"/>
                <a:sym typeface="Times New Roman"/>
              </a:defRPr>
            </a:pPr>
            <a:r>
              <a:t>By-</a:t>
            </a:r>
          </a:p>
          <a:p>
            <a:pPr>
              <a:defRPr sz="1900">
                <a:latin typeface="Times New Roman"/>
                <a:ea typeface="Times New Roman"/>
                <a:cs typeface="Times New Roman"/>
                <a:sym typeface="Times New Roman"/>
              </a:defRPr>
            </a:pPr>
            <a:r>
              <a:t>E.Vaishnavi</a:t>
            </a:r>
          </a:p>
          <a:p>
            <a:pPr>
              <a:defRPr sz="1900">
                <a:latin typeface="Times New Roman"/>
                <a:ea typeface="Times New Roman"/>
                <a:cs typeface="Times New Roman"/>
                <a:sym typeface="Times New Roman"/>
              </a:defRPr>
            </a:pPr>
            <a:r>
              <a:t>22H51A05F1</a:t>
            </a:r>
          </a:p>
          <a:p>
            <a:pPr>
              <a:defRPr sz="1900">
                <a:latin typeface="Times New Roman"/>
                <a:ea typeface="Times New Roman"/>
                <a:cs typeface="Times New Roman"/>
                <a:sym typeface="Times New Roman"/>
              </a:defRPr>
            </a:pPr>
            <a:r>
              <a:t>CSE-D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41" name="Google Shape;427;p43"/>
          <p:cNvGrpSpPr/>
          <p:nvPr/>
        </p:nvGrpSpPr>
        <p:grpSpPr>
          <a:xfrm>
            <a:off x="-9534" y="-8"/>
            <a:ext cx="2400329" cy="4724751"/>
            <a:chOff x="0" y="0"/>
            <a:chExt cx="2400327" cy="4724750"/>
          </a:xfrm>
        </p:grpSpPr>
        <p:pic>
          <p:nvPicPr>
            <p:cNvPr id="639"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40"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46" name="Google Shape;430;p43"/>
          <p:cNvGrpSpPr/>
          <p:nvPr/>
        </p:nvGrpSpPr>
        <p:grpSpPr>
          <a:xfrm>
            <a:off x="6528100" y="407028"/>
            <a:ext cx="2854722" cy="5057503"/>
            <a:chOff x="0" y="0"/>
            <a:chExt cx="2854721" cy="5057501"/>
          </a:xfrm>
        </p:grpSpPr>
        <p:grpSp>
          <p:nvGrpSpPr>
            <p:cNvPr id="644" name="Google Shape;431;p43"/>
            <p:cNvGrpSpPr/>
            <p:nvPr/>
          </p:nvGrpSpPr>
          <p:grpSpPr>
            <a:xfrm>
              <a:off x="227193" y="-1"/>
              <a:ext cx="2400328" cy="4724751"/>
              <a:chOff x="0" y="0"/>
              <a:chExt cx="2400326" cy="4724749"/>
            </a:xfrm>
          </p:grpSpPr>
          <p:pic>
            <p:nvPicPr>
              <p:cNvPr id="642"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43"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45"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47" name="5. Null…"/>
          <p:cNvSpPr txBox="1"/>
          <p:nvPr/>
        </p:nvSpPr>
        <p:spPr>
          <a:xfrm>
            <a:off x="2009788" y="237600"/>
            <a:ext cx="4861281" cy="941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5. Null</a:t>
            </a:r>
          </a:p>
          <a:p>
            <a:pPr algn="just" defTabSz="457200">
              <a:spcBef>
                <a:spcPts val="1000"/>
              </a:spcBef>
              <a:defRPr sz="1966">
                <a:solidFill>
                  <a:srgbClr val="273239"/>
                </a:solidFill>
                <a:latin typeface="Times New Roman"/>
                <a:ea typeface="Times New Roman"/>
                <a:cs typeface="Times New Roman"/>
                <a:sym typeface="Times New Roman"/>
              </a:defRPr>
            </a:pPr>
            <a:r>
              <a:t>The null data type is used to store the null value.</a:t>
            </a:r>
          </a:p>
        </p:txBody>
      </p:sp>
      <p:pic>
        <p:nvPicPr>
          <p:cNvPr id="648" name="Image" descr="Image"/>
          <p:cNvPicPr>
            <a:picLocks noChangeAspect="1"/>
          </p:cNvPicPr>
          <p:nvPr/>
        </p:nvPicPr>
        <p:blipFill>
          <a:blip r:embed="rId5">
            <a:extLst/>
          </a:blip>
          <a:stretch>
            <a:fillRect/>
          </a:stretch>
        </p:blipFill>
        <p:spPr>
          <a:xfrm>
            <a:off x="2036926" y="937441"/>
            <a:ext cx="4423391" cy="3996678"/>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48"/>
                                        </p:tgtEl>
                                        <p:attrNameLst>
                                          <p:attrName>style.visibility</p:attrName>
                                        </p:attrNameLst>
                                      </p:cBhvr>
                                      <p:to>
                                        <p:strVal val="visible"/>
                                      </p:to>
                                    </p:set>
                                    <p:animEffect filter="fade" transition="in">
                                      <p:cBhvr>
                                        <p:cTn id="7" dur="10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8"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52" name="Google Shape;427;p43"/>
          <p:cNvGrpSpPr/>
          <p:nvPr/>
        </p:nvGrpSpPr>
        <p:grpSpPr>
          <a:xfrm>
            <a:off x="-9534" y="-8"/>
            <a:ext cx="2400329" cy="4724751"/>
            <a:chOff x="0" y="0"/>
            <a:chExt cx="2400327" cy="4724750"/>
          </a:xfrm>
        </p:grpSpPr>
        <p:pic>
          <p:nvPicPr>
            <p:cNvPr id="650"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51"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57" name="Google Shape;430;p43"/>
          <p:cNvGrpSpPr/>
          <p:nvPr/>
        </p:nvGrpSpPr>
        <p:grpSpPr>
          <a:xfrm>
            <a:off x="6528100" y="407028"/>
            <a:ext cx="2854722" cy="5057503"/>
            <a:chOff x="0" y="0"/>
            <a:chExt cx="2854721" cy="5057501"/>
          </a:xfrm>
        </p:grpSpPr>
        <p:grpSp>
          <p:nvGrpSpPr>
            <p:cNvPr id="655" name="Google Shape;431;p43"/>
            <p:cNvGrpSpPr/>
            <p:nvPr/>
          </p:nvGrpSpPr>
          <p:grpSpPr>
            <a:xfrm>
              <a:off x="227193" y="-1"/>
              <a:ext cx="2400328" cy="4724751"/>
              <a:chOff x="0" y="0"/>
              <a:chExt cx="2400326" cy="4724749"/>
            </a:xfrm>
          </p:grpSpPr>
          <p:pic>
            <p:nvPicPr>
              <p:cNvPr id="653"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54"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56"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58" name="6. Array…"/>
          <p:cNvSpPr txBox="1"/>
          <p:nvPr/>
        </p:nvSpPr>
        <p:spPr>
          <a:xfrm>
            <a:off x="1664765" y="268013"/>
            <a:ext cx="7261330" cy="15260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6. Array</a:t>
            </a:r>
          </a:p>
          <a:p>
            <a:pPr defTabSz="457200">
              <a:spcBef>
                <a:spcPts val="1000"/>
              </a:spcBef>
              <a:defRPr sz="1966">
                <a:solidFill>
                  <a:srgbClr val="273239"/>
                </a:solidFill>
                <a:latin typeface="Times New Roman"/>
                <a:ea typeface="Times New Roman"/>
                <a:cs typeface="Times New Roman"/>
                <a:sym typeface="Times New Roman"/>
              </a:defRPr>
            </a:pPr>
            <a:r>
              <a:t>The Array is the set of values. It can store the same or different data types values in it. In MongoDB, the array is created using square brackets([]). </a:t>
            </a:r>
          </a:p>
        </p:txBody>
      </p:sp>
      <p:pic>
        <p:nvPicPr>
          <p:cNvPr id="659" name="Image" descr="Image"/>
          <p:cNvPicPr>
            <a:picLocks noChangeAspect="1"/>
          </p:cNvPicPr>
          <p:nvPr/>
        </p:nvPicPr>
        <p:blipFill>
          <a:blip r:embed="rId5">
            <a:extLst/>
          </a:blip>
          <a:stretch>
            <a:fillRect/>
          </a:stretch>
        </p:blipFill>
        <p:spPr>
          <a:xfrm>
            <a:off x="2440594" y="568723"/>
            <a:ext cx="4262812" cy="4385043"/>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59"/>
                                        </p:tgtEl>
                                        <p:attrNameLst>
                                          <p:attrName>style.visibility</p:attrName>
                                        </p:attrNameLst>
                                      </p:cBhvr>
                                      <p:to>
                                        <p:strVal val="visible"/>
                                      </p:to>
                                    </p:set>
                                    <p:animEffect filter="fade" transition="in">
                                      <p:cBhvr>
                                        <p:cTn id="7" dur="1000"/>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9"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63" name="Google Shape;427;p43"/>
          <p:cNvGrpSpPr/>
          <p:nvPr/>
        </p:nvGrpSpPr>
        <p:grpSpPr>
          <a:xfrm>
            <a:off x="-9534" y="-8"/>
            <a:ext cx="2400329" cy="4724751"/>
            <a:chOff x="0" y="0"/>
            <a:chExt cx="2400327" cy="4724750"/>
          </a:xfrm>
        </p:grpSpPr>
        <p:pic>
          <p:nvPicPr>
            <p:cNvPr id="661"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62"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68" name="Google Shape;430;p43"/>
          <p:cNvGrpSpPr/>
          <p:nvPr/>
        </p:nvGrpSpPr>
        <p:grpSpPr>
          <a:xfrm>
            <a:off x="6528100" y="407028"/>
            <a:ext cx="2854722" cy="5057503"/>
            <a:chOff x="0" y="0"/>
            <a:chExt cx="2854721" cy="5057501"/>
          </a:xfrm>
        </p:grpSpPr>
        <p:grpSp>
          <p:nvGrpSpPr>
            <p:cNvPr id="666" name="Google Shape;431;p43"/>
            <p:cNvGrpSpPr/>
            <p:nvPr/>
          </p:nvGrpSpPr>
          <p:grpSpPr>
            <a:xfrm>
              <a:off x="227193" y="-1"/>
              <a:ext cx="2400328" cy="4724751"/>
              <a:chOff x="0" y="0"/>
              <a:chExt cx="2400326" cy="4724749"/>
            </a:xfrm>
          </p:grpSpPr>
          <p:pic>
            <p:nvPicPr>
              <p:cNvPr id="664"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65"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67"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69" name="7. Object…"/>
          <p:cNvSpPr txBox="1"/>
          <p:nvPr/>
        </p:nvSpPr>
        <p:spPr>
          <a:xfrm>
            <a:off x="2024842" y="237600"/>
            <a:ext cx="4652854" cy="941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7. Object</a:t>
            </a:r>
          </a:p>
          <a:p>
            <a:pPr defTabSz="457200">
              <a:spcBef>
                <a:spcPts val="1000"/>
              </a:spcBef>
              <a:defRPr sz="1966">
                <a:solidFill>
                  <a:srgbClr val="273239"/>
                </a:solidFill>
                <a:latin typeface="Times New Roman"/>
                <a:ea typeface="Times New Roman"/>
                <a:cs typeface="Times New Roman"/>
                <a:sym typeface="Times New Roman"/>
              </a:defRPr>
            </a:pPr>
            <a:r>
              <a:t>Object data type stores embedded documents. </a:t>
            </a:r>
          </a:p>
        </p:txBody>
      </p:sp>
      <p:pic>
        <p:nvPicPr>
          <p:cNvPr id="670" name="Image" descr="Image"/>
          <p:cNvPicPr>
            <a:picLocks noChangeAspect="1"/>
          </p:cNvPicPr>
          <p:nvPr/>
        </p:nvPicPr>
        <p:blipFill>
          <a:blip r:embed="rId5">
            <a:extLst/>
          </a:blip>
          <a:stretch>
            <a:fillRect/>
          </a:stretch>
        </p:blipFill>
        <p:spPr>
          <a:xfrm>
            <a:off x="1263650" y="723788"/>
            <a:ext cx="6616700" cy="4229101"/>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74" name="Google Shape;427;p43"/>
          <p:cNvGrpSpPr/>
          <p:nvPr/>
        </p:nvGrpSpPr>
        <p:grpSpPr>
          <a:xfrm>
            <a:off x="-9534" y="-8"/>
            <a:ext cx="2400329" cy="4724751"/>
            <a:chOff x="0" y="0"/>
            <a:chExt cx="2400327" cy="4724750"/>
          </a:xfrm>
        </p:grpSpPr>
        <p:pic>
          <p:nvPicPr>
            <p:cNvPr id="672"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73"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79" name="Google Shape;430;p43"/>
          <p:cNvGrpSpPr/>
          <p:nvPr/>
        </p:nvGrpSpPr>
        <p:grpSpPr>
          <a:xfrm>
            <a:off x="6528100" y="407028"/>
            <a:ext cx="2854722" cy="5057503"/>
            <a:chOff x="0" y="0"/>
            <a:chExt cx="2854721" cy="5057501"/>
          </a:xfrm>
        </p:grpSpPr>
        <p:grpSp>
          <p:nvGrpSpPr>
            <p:cNvPr id="677" name="Google Shape;431;p43"/>
            <p:cNvGrpSpPr/>
            <p:nvPr/>
          </p:nvGrpSpPr>
          <p:grpSpPr>
            <a:xfrm>
              <a:off x="227193" y="-1"/>
              <a:ext cx="2400328" cy="4724751"/>
              <a:chOff x="0" y="0"/>
              <a:chExt cx="2400326" cy="4724749"/>
            </a:xfrm>
          </p:grpSpPr>
          <p:pic>
            <p:nvPicPr>
              <p:cNvPr id="675"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76"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78"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80" name="8. Object Id…"/>
          <p:cNvSpPr txBox="1"/>
          <p:nvPr/>
        </p:nvSpPr>
        <p:spPr>
          <a:xfrm>
            <a:off x="1898976" y="235929"/>
            <a:ext cx="7044129" cy="12339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8. Object Id</a:t>
            </a:r>
          </a:p>
          <a:p>
            <a:pPr defTabSz="457200">
              <a:spcBef>
                <a:spcPts val="1000"/>
              </a:spcBef>
              <a:defRPr sz="1966">
                <a:solidFill>
                  <a:srgbClr val="273239"/>
                </a:solidFill>
                <a:latin typeface="Times New Roman"/>
                <a:ea typeface="Times New Roman"/>
                <a:cs typeface="Times New Roman"/>
                <a:sym typeface="Times New Roman"/>
              </a:defRPr>
            </a:pPr>
            <a:r>
              <a:t>Whenever we create a new document in the collection MongoDB automatically creates a unique </a:t>
            </a:r>
            <a:r>
              <a:rPr u="sng">
                <a:solidFill>
                  <a:srgbClr val="357960"/>
                </a:solidFill>
                <a:uFill>
                  <a:solidFill>
                    <a:srgbClr val="357960"/>
                  </a:solidFill>
                </a:uFill>
                <a:hlinkClick r:id="rId5" invalidUrl="" action="" tgtFrame="" tooltip="" history="1" highlightClick="0" endSnd="0"/>
              </a:rPr>
              <a:t>object id</a:t>
            </a:r>
            <a:r>
              <a:t> for that document</a:t>
            </a:r>
          </a:p>
        </p:txBody>
      </p:sp>
      <p:pic>
        <p:nvPicPr>
          <p:cNvPr id="681" name="Image" descr="Image"/>
          <p:cNvPicPr>
            <a:picLocks noChangeAspect="1"/>
          </p:cNvPicPr>
          <p:nvPr/>
        </p:nvPicPr>
        <p:blipFill>
          <a:blip r:embed="rId6">
            <a:extLst/>
          </a:blip>
          <a:stretch>
            <a:fillRect/>
          </a:stretch>
        </p:blipFill>
        <p:spPr>
          <a:xfrm>
            <a:off x="914400" y="732749"/>
            <a:ext cx="7315200" cy="3873501"/>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81"/>
                                        </p:tgtEl>
                                        <p:attrNameLst>
                                          <p:attrName>style.visibility</p:attrName>
                                        </p:attrNameLst>
                                      </p:cBhvr>
                                      <p:to>
                                        <p:strVal val="visible"/>
                                      </p:to>
                                    </p:set>
                                    <p:animEffect filter="fade" transition="in">
                                      <p:cBhvr>
                                        <p:cTn id="7" dur="1000"/>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1"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85" name="Google Shape;427;p43"/>
          <p:cNvGrpSpPr/>
          <p:nvPr/>
        </p:nvGrpSpPr>
        <p:grpSpPr>
          <a:xfrm>
            <a:off x="-9534" y="-8"/>
            <a:ext cx="2400329" cy="4724751"/>
            <a:chOff x="0" y="0"/>
            <a:chExt cx="2400327" cy="4724750"/>
          </a:xfrm>
        </p:grpSpPr>
        <p:pic>
          <p:nvPicPr>
            <p:cNvPr id="683"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84"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90" name="Google Shape;430;p43"/>
          <p:cNvGrpSpPr/>
          <p:nvPr/>
        </p:nvGrpSpPr>
        <p:grpSpPr>
          <a:xfrm>
            <a:off x="6528100" y="407028"/>
            <a:ext cx="2854722" cy="5057503"/>
            <a:chOff x="0" y="0"/>
            <a:chExt cx="2854721" cy="5057501"/>
          </a:xfrm>
        </p:grpSpPr>
        <p:grpSp>
          <p:nvGrpSpPr>
            <p:cNvPr id="688" name="Google Shape;431;p43"/>
            <p:cNvGrpSpPr/>
            <p:nvPr/>
          </p:nvGrpSpPr>
          <p:grpSpPr>
            <a:xfrm>
              <a:off x="227193" y="-1"/>
              <a:ext cx="2400328" cy="4724751"/>
              <a:chOff x="0" y="0"/>
              <a:chExt cx="2400326" cy="4724749"/>
            </a:xfrm>
          </p:grpSpPr>
          <p:pic>
            <p:nvPicPr>
              <p:cNvPr id="686"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87"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89"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91" name="9. Undefined…"/>
          <p:cNvSpPr txBox="1"/>
          <p:nvPr/>
        </p:nvSpPr>
        <p:spPr>
          <a:xfrm>
            <a:off x="2132667" y="301768"/>
            <a:ext cx="4264538" cy="941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9. Undefined</a:t>
            </a:r>
          </a:p>
          <a:p>
            <a:pPr defTabSz="457200">
              <a:spcBef>
                <a:spcPts val="1000"/>
              </a:spcBef>
              <a:defRPr sz="1966">
                <a:solidFill>
                  <a:srgbClr val="273239"/>
                </a:solidFill>
                <a:latin typeface="Times New Roman"/>
                <a:ea typeface="Times New Roman"/>
                <a:cs typeface="Times New Roman"/>
                <a:sym typeface="Times New Roman"/>
              </a:defRPr>
            </a:pPr>
            <a:r>
              <a:t>This data type stores the undefined values.</a:t>
            </a:r>
          </a:p>
        </p:txBody>
      </p:sp>
      <p:pic>
        <p:nvPicPr>
          <p:cNvPr id="692" name="Image" descr="Image"/>
          <p:cNvPicPr>
            <a:picLocks noChangeAspect="1"/>
          </p:cNvPicPr>
          <p:nvPr/>
        </p:nvPicPr>
        <p:blipFill>
          <a:blip r:embed="rId5">
            <a:extLst/>
          </a:blip>
          <a:stretch>
            <a:fillRect/>
          </a:stretch>
        </p:blipFill>
        <p:spPr>
          <a:xfrm>
            <a:off x="416526" y="1138729"/>
            <a:ext cx="8470901" cy="3594101"/>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92"/>
                                        </p:tgtEl>
                                        <p:attrNameLst>
                                          <p:attrName>style.visibility</p:attrName>
                                        </p:attrNameLst>
                                      </p:cBhvr>
                                      <p:to>
                                        <p:strVal val="visible"/>
                                      </p:to>
                                    </p:set>
                                    <p:animEffect filter="fade" transition="in">
                                      <p:cBhvr>
                                        <p:cTn id="7" dur="10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2"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96" name="Google Shape;427;p43"/>
          <p:cNvGrpSpPr/>
          <p:nvPr/>
        </p:nvGrpSpPr>
        <p:grpSpPr>
          <a:xfrm>
            <a:off x="-9534" y="-8"/>
            <a:ext cx="2400329" cy="4724751"/>
            <a:chOff x="0" y="0"/>
            <a:chExt cx="2400327" cy="4724750"/>
          </a:xfrm>
        </p:grpSpPr>
        <p:pic>
          <p:nvPicPr>
            <p:cNvPr id="694"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95"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01" name="Google Shape;430;p43"/>
          <p:cNvGrpSpPr/>
          <p:nvPr/>
        </p:nvGrpSpPr>
        <p:grpSpPr>
          <a:xfrm>
            <a:off x="6528100" y="407028"/>
            <a:ext cx="2854722" cy="5057503"/>
            <a:chOff x="0" y="0"/>
            <a:chExt cx="2854721" cy="5057501"/>
          </a:xfrm>
        </p:grpSpPr>
        <p:grpSp>
          <p:nvGrpSpPr>
            <p:cNvPr id="699" name="Google Shape;431;p43"/>
            <p:cNvGrpSpPr/>
            <p:nvPr/>
          </p:nvGrpSpPr>
          <p:grpSpPr>
            <a:xfrm>
              <a:off x="227193" y="-1"/>
              <a:ext cx="2400328" cy="4724751"/>
              <a:chOff x="0" y="0"/>
              <a:chExt cx="2400326" cy="4724749"/>
            </a:xfrm>
          </p:grpSpPr>
          <p:pic>
            <p:nvPicPr>
              <p:cNvPr id="697"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98"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00"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02" name="10. Binary Data…"/>
          <p:cNvSpPr txBox="1"/>
          <p:nvPr/>
        </p:nvSpPr>
        <p:spPr>
          <a:xfrm>
            <a:off x="2148077" y="285726"/>
            <a:ext cx="4223072" cy="941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10. Binary Data</a:t>
            </a:r>
          </a:p>
          <a:p>
            <a:pPr defTabSz="457200">
              <a:spcBef>
                <a:spcPts val="1000"/>
              </a:spcBef>
              <a:defRPr sz="1966">
                <a:solidFill>
                  <a:srgbClr val="273239"/>
                </a:solidFill>
                <a:latin typeface="Times New Roman"/>
                <a:ea typeface="Times New Roman"/>
                <a:cs typeface="Times New Roman"/>
                <a:sym typeface="Times New Roman"/>
              </a:defRPr>
            </a:pPr>
            <a:r>
              <a:t>This datatype is used to store binary data. </a:t>
            </a:r>
          </a:p>
        </p:txBody>
      </p:sp>
      <p:pic>
        <p:nvPicPr>
          <p:cNvPr id="703" name="Image" descr="Image"/>
          <p:cNvPicPr>
            <a:picLocks noChangeAspect="1"/>
          </p:cNvPicPr>
          <p:nvPr/>
        </p:nvPicPr>
        <p:blipFill>
          <a:blip r:embed="rId5">
            <a:extLst/>
          </a:blip>
          <a:stretch>
            <a:fillRect/>
          </a:stretch>
        </p:blipFill>
        <p:spPr>
          <a:xfrm>
            <a:off x="431773" y="857250"/>
            <a:ext cx="8470901" cy="3429000"/>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03"/>
                                        </p:tgtEl>
                                        <p:attrNameLst>
                                          <p:attrName>style.visibility</p:attrName>
                                        </p:attrNameLst>
                                      </p:cBhvr>
                                      <p:to>
                                        <p:strVal val="visible"/>
                                      </p:to>
                                    </p:set>
                                    <p:animEffect filter="fade" transition="in">
                                      <p:cBhvr>
                                        <p:cTn id="7" dur="10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3"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07" name="Google Shape;427;p43"/>
          <p:cNvGrpSpPr/>
          <p:nvPr/>
        </p:nvGrpSpPr>
        <p:grpSpPr>
          <a:xfrm>
            <a:off x="-9534" y="-8"/>
            <a:ext cx="2400329" cy="4724751"/>
            <a:chOff x="0" y="0"/>
            <a:chExt cx="2400327" cy="4724750"/>
          </a:xfrm>
        </p:grpSpPr>
        <p:pic>
          <p:nvPicPr>
            <p:cNvPr id="705"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06"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12" name="Google Shape;430;p43"/>
          <p:cNvGrpSpPr/>
          <p:nvPr/>
        </p:nvGrpSpPr>
        <p:grpSpPr>
          <a:xfrm>
            <a:off x="6528100" y="407028"/>
            <a:ext cx="2854722" cy="5057503"/>
            <a:chOff x="0" y="0"/>
            <a:chExt cx="2854721" cy="5057501"/>
          </a:xfrm>
        </p:grpSpPr>
        <p:grpSp>
          <p:nvGrpSpPr>
            <p:cNvPr id="710" name="Google Shape;431;p43"/>
            <p:cNvGrpSpPr/>
            <p:nvPr/>
          </p:nvGrpSpPr>
          <p:grpSpPr>
            <a:xfrm>
              <a:off x="227193" y="-1"/>
              <a:ext cx="2400328" cy="4724751"/>
              <a:chOff x="0" y="0"/>
              <a:chExt cx="2400326" cy="4724749"/>
            </a:xfrm>
          </p:grpSpPr>
          <p:pic>
            <p:nvPicPr>
              <p:cNvPr id="708"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09"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11"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13" name="11. Date…"/>
          <p:cNvSpPr txBox="1"/>
          <p:nvPr/>
        </p:nvSpPr>
        <p:spPr>
          <a:xfrm>
            <a:off x="2504249" y="182786"/>
            <a:ext cx="2641149" cy="9418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11. Date</a:t>
            </a:r>
          </a:p>
          <a:p>
            <a:pPr defTabSz="457200">
              <a:spcBef>
                <a:spcPts val="1000"/>
              </a:spcBef>
              <a:defRPr sz="1966">
                <a:solidFill>
                  <a:srgbClr val="273239"/>
                </a:solidFill>
                <a:latin typeface="Times New Roman"/>
                <a:ea typeface="Times New Roman"/>
                <a:cs typeface="Times New Roman"/>
                <a:sym typeface="Times New Roman"/>
              </a:defRPr>
            </a:pPr>
            <a:r>
              <a:t>Date data type stores date.</a:t>
            </a:r>
          </a:p>
        </p:txBody>
      </p:sp>
      <p:pic>
        <p:nvPicPr>
          <p:cNvPr id="714" name="Image" descr="Image"/>
          <p:cNvPicPr>
            <a:picLocks noChangeAspect="1"/>
          </p:cNvPicPr>
          <p:nvPr/>
        </p:nvPicPr>
        <p:blipFill>
          <a:blip r:embed="rId5">
            <a:extLst/>
          </a:blip>
          <a:stretch>
            <a:fillRect/>
          </a:stretch>
        </p:blipFill>
        <p:spPr>
          <a:xfrm>
            <a:off x="818932" y="1231668"/>
            <a:ext cx="7939701" cy="3914251"/>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14"/>
                                        </p:tgtEl>
                                        <p:attrNameLst>
                                          <p:attrName>style.visibility</p:attrName>
                                        </p:attrNameLst>
                                      </p:cBhvr>
                                      <p:to>
                                        <p:strVal val="visible"/>
                                      </p:to>
                                    </p:set>
                                    <p:animEffect filter="fade" transition="in">
                                      <p:cBhvr>
                                        <p:cTn id="7" dur="1000"/>
                                        <p:tgtEl>
                                          <p:spTgt spid="7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4"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18" name="Google Shape;427;p43"/>
          <p:cNvGrpSpPr/>
          <p:nvPr/>
        </p:nvGrpSpPr>
        <p:grpSpPr>
          <a:xfrm>
            <a:off x="-9534" y="-8"/>
            <a:ext cx="2400329" cy="4724751"/>
            <a:chOff x="0" y="0"/>
            <a:chExt cx="2400327" cy="4724750"/>
          </a:xfrm>
        </p:grpSpPr>
        <p:pic>
          <p:nvPicPr>
            <p:cNvPr id="716"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17"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23" name="Google Shape;430;p43"/>
          <p:cNvGrpSpPr/>
          <p:nvPr/>
        </p:nvGrpSpPr>
        <p:grpSpPr>
          <a:xfrm>
            <a:off x="6528100" y="407028"/>
            <a:ext cx="2854722" cy="5057503"/>
            <a:chOff x="0" y="0"/>
            <a:chExt cx="2854721" cy="5057501"/>
          </a:xfrm>
        </p:grpSpPr>
        <p:grpSp>
          <p:nvGrpSpPr>
            <p:cNvPr id="721" name="Google Shape;431;p43"/>
            <p:cNvGrpSpPr/>
            <p:nvPr/>
          </p:nvGrpSpPr>
          <p:grpSpPr>
            <a:xfrm>
              <a:off x="227193" y="-1"/>
              <a:ext cx="2400328" cy="4724751"/>
              <a:chOff x="0" y="0"/>
              <a:chExt cx="2400326" cy="4724749"/>
            </a:xfrm>
          </p:grpSpPr>
          <p:pic>
            <p:nvPicPr>
              <p:cNvPr id="719"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20"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22"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24" name="12. Min &amp; Max key…"/>
          <p:cNvSpPr txBox="1"/>
          <p:nvPr/>
        </p:nvSpPr>
        <p:spPr>
          <a:xfrm>
            <a:off x="1792925" y="219887"/>
            <a:ext cx="7100072" cy="14885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12. Min &amp; Max key</a:t>
            </a:r>
          </a:p>
          <a:p>
            <a:pPr defTabSz="457200">
              <a:spcBef>
                <a:spcPts val="1000"/>
              </a:spcBef>
              <a:defRPr sz="1866">
                <a:solidFill>
                  <a:srgbClr val="273239"/>
                </a:solidFill>
                <a:latin typeface="Times New Roman"/>
                <a:ea typeface="Times New Roman"/>
                <a:cs typeface="Times New Roman"/>
                <a:sym typeface="Times New Roman"/>
              </a:defRPr>
            </a:pPr>
            <a:r>
              <a:t>Min key compares the value of the lowest BSON element and Max key compares the value against the highest BSON element. Both are internal data types.</a:t>
            </a:r>
          </a:p>
        </p:txBody>
      </p:sp>
      <p:pic>
        <p:nvPicPr>
          <p:cNvPr id="725" name="Image" descr="Image"/>
          <p:cNvPicPr>
            <a:picLocks noChangeAspect="1"/>
          </p:cNvPicPr>
          <p:nvPr/>
        </p:nvPicPr>
        <p:blipFill>
          <a:blip r:embed="rId5">
            <a:extLst/>
          </a:blip>
          <a:stretch>
            <a:fillRect/>
          </a:stretch>
        </p:blipFill>
        <p:spPr>
          <a:xfrm>
            <a:off x="1447800" y="1772612"/>
            <a:ext cx="6248400" cy="3073401"/>
          </a:xfrm>
          <a:prstGeom prst="rect">
            <a:avLst/>
          </a:prstGeom>
          <a:ln w="12700">
            <a:miter lim="400000"/>
          </a:ln>
          <a:effectLst>
            <a:outerShdw sx="100000" sy="100000" kx="0" ky="0" algn="b" rotWithShape="0" blurRad="254000" dist="127000" dir="16200000">
              <a:srgbClr val="000000">
                <a:alpha val="50856"/>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25"/>
                                        </p:tgtEl>
                                        <p:attrNameLst>
                                          <p:attrName>style.visibility</p:attrName>
                                        </p:attrNameLst>
                                      </p:cBhvr>
                                      <p:to>
                                        <p:strVal val="visible"/>
                                      </p:to>
                                    </p:set>
                                    <p:animEffect filter="fade" transition="in">
                                      <p:cBhvr>
                                        <p:cTn id="7" dur="1000"/>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5"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29" name="Google Shape;427;p43"/>
          <p:cNvGrpSpPr/>
          <p:nvPr/>
        </p:nvGrpSpPr>
        <p:grpSpPr>
          <a:xfrm>
            <a:off x="-9534" y="-8"/>
            <a:ext cx="2400329" cy="4724751"/>
            <a:chOff x="0" y="0"/>
            <a:chExt cx="2400327" cy="4724750"/>
          </a:xfrm>
        </p:grpSpPr>
        <p:pic>
          <p:nvPicPr>
            <p:cNvPr id="727"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28"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34" name="Google Shape;430;p43"/>
          <p:cNvGrpSpPr/>
          <p:nvPr/>
        </p:nvGrpSpPr>
        <p:grpSpPr>
          <a:xfrm>
            <a:off x="6528100" y="407028"/>
            <a:ext cx="2854722" cy="5057503"/>
            <a:chOff x="0" y="0"/>
            <a:chExt cx="2854721" cy="5057501"/>
          </a:xfrm>
        </p:grpSpPr>
        <p:grpSp>
          <p:nvGrpSpPr>
            <p:cNvPr id="732" name="Google Shape;431;p43"/>
            <p:cNvGrpSpPr/>
            <p:nvPr/>
          </p:nvGrpSpPr>
          <p:grpSpPr>
            <a:xfrm>
              <a:off x="227193" y="-1"/>
              <a:ext cx="2400328" cy="4724751"/>
              <a:chOff x="0" y="0"/>
              <a:chExt cx="2400326" cy="4724749"/>
            </a:xfrm>
          </p:grpSpPr>
          <p:pic>
            <p:nvPicPr>
              <p:cNvPr id="730"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31"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33"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35" name="13. Symbol…"/>
          <p:cNvSpPr txBox="1"/>
          <p:nvPr/>
        </p:nvSpPr>
        <p:spPr>
          <a:xfrm>
            <a:off x="2174552" y="285726"/>
            <a:ext cx="4535286" cy="941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13. Symbol</a:t>
            </a:r>
          </a:p>
          <a:p>
            <a:pPr defTabSz="457200">
              <a:spcBef>
                <a:spcPts val="1000"/>
              </a:spcBef>
              <a:defRPr sz="1966">
                <a:solidFill>
                  <a:srgbClr val="273239"/>
                </a:solidFill>
                <a:latin typeface="Times New Roman"/>
                <a:ea typeface="Times New Roman"/>
                <a:cs typeface="Times New Roman"/>
                <a:sym typeface="Times New Roman"/>
              </a:defRPr>
            </a:pPr>
            <a:r>
              <a:t>This data type similar to the string data type. </a:t>
            </a:r>
          </a:p>
        </p:txBody>
      </p:sp>
      <p:pic>
        <p:nvPicPr>
          <p:cNvPr id="736" name="Image" descr="Image"/>
          <p:cNvPicPr>
            <a:picLocks noChangeAspect="1"/>
          </p:cNvPicPr>
          <p:nvPr/>
        </p:nvPicPr>
        <p:blipFill>
          <a:blip r:embed="rId5">
            <a:extLst/>
          </a:blip>
          <a:stretch>
            <a:fillRect/>
          </a:stretch>
        </p:blipFill>
        <p:spPr>
          <a:xfrm>
            <a:off x="825500" y="1739692"/>
            <a:ext cx="7493000" cy="3302001"/>
          </a:xfrm>
          <a:prstGeom prst="rect">
            <a:avLst/>
          </a:prstGeom>
          <a:ln w="12700">
            <a:miter lim="400000"/>
          </a:ln>
          <a:effectLst>
            <a:outerShdw sx="100000" sy="100000" kx="0" ky="0" algn="b" rotWithShape="0" blurRad="254000" dist="127000" dir="16200000">
              <a:srgbClr val="000000">
                <a:alpha val="44925"/>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36"/>
                                        </p:tgtEl>
                                        <p:attrNameLst>
                                          <p:attrName>style.visibility</p:attrName>
                                        </p:attrNameLst>
                                      </p:cBhvr>
                                      <p:to>
                                        <p:strVal val="visible"/>
                                      </p:to>
                                    </p:set>
                                    <p:animEffect filter="fade" transition="in">
                                      <p:cBhvr>
                                        <p:cTn id="7" dur="1000"/>
                                        <p:tgtEl>
                                          <p:spTgt spid="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6"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40" name="Google Shape;427;p43"/>
          <p:cNvGrpSpPr/>
          <p:nvPr/>
        </p:nvGrpSpPr>
        <p:grpSpPr>
          <a:xfrm>
            <a:off x="-9534" y="-8"/>
            <a:ext cx="2400329" cy="4724751"/>
            <a:chOff x="0" y="0"/>
            <a:chExt cx="2400327" cy="4724750"/>
          </a:xfrm>
        </p:grpSpPr>
        <p:pic>
          <p:nvPicPr>
            <p:cNvPr id="738"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39"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45" name="Google Shape;430;p43"/>
          <p:cNvGrpSpPr/>
          <p:nvPr/>
        </p:nvGrpSpPr>
        <p:grpSpPr>
          <a:xfrm>
            <a:off x="6528100" y="407028"/>
            <a:ext cx="2854722" cy="5057503"/>
            <a:chOff x="0" y="0"/>
            <a:chExt cx="2854721" cy="5057501"/>
          </a:xfrm>
        </p:grpSpPr>
        <p:grpSp>
          <p:nvGrpSpPr>
            <p:cNvPr id="743" name="Google Shape;431;p43"/>
            <p:cNvGrpSpPr/>
            <p:nvPr/>
          </p:nvGrpSpPr>
          <p:grpSpPr>
            <a:xfrm>
              <a:off x="227193" y="-1"/>
              <a:ext cx="2400328" cy="4724751"/>
              <a:chOff x="0" y="0"/>
              <a:chExt cx="2400326" cy="4724749"/>
            </a:xfrm>
          </p:grpSpPr>
          <p:pic>
            <p:nvPicPr>
              <p:cNvPr id="741"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42"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44"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46" name="14. Regular Expression…"/>
          <p:cNvSpPr txBox="1"/>
          <p:nvPr/>
        </p:nvSpPr>
        <p:spPr>
          <a:xfrm>
            <a:off x="1902514" y="221558"/>
            <a:ext cx="4726684" cy="9297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14. Regular Expression</a:t>
            </a:r>
          </a:p>
          <a:p>
            <a:pPr defTabSz="457200">
              <a:spcBef>
                <a:spcPts val="1000"/>
              </a:spcBef>
              <a:defRPr sz="1866">
                <a:solidFill>
                  <a:srgbClr val="273239"/>
                </a:solidFill>
                <a:latin typeface="Times New Roman"/>
                <a:ea typeface="Times New Roman"/>
                <a:cs typeface="Times New Roman"/>
                <a:sym typeface="Times New Roman"/>
              </a:defRPr>
            </a:pPr>
            <a:r>
              <a:t>This datatype is used to store regular expressions.</a:t>
            </a:r>
          </a:p>
        </p:txBody>
      </p:sp>
      <p:pic>
        <p:nvPicPr>
          <p:cNvPr id="747" name="Image" descr="Image"/>
          <p:cNvPicPr>
            <a:picLocks noChangeAspect="1"/>
          </p:cNvPicPr>
          <p:nvPr/>
        </p:nvPicPr>
        <p:blipFill>
          <a:blip r:embed="rId5">
            <a:extLst/>
          </a:blip>
          <a:stretch>
            <a:fillRect/>
          </a:stretch>
        </p:blipFill>
        <p:spPr>
          <a:xfrm>
            <a:off x="1111157" y="1078018"/>
            <a:ext cx="7366001" cy="4000501"/>
          </a:xfrm>
          <a:prstGeom prst="rect">
            <a:avLst/>
          </a:prstGeom>
          <a:ln w="12700">
            <a:miter lim="400000"/>
          </a:ln>
          <a:effectLst>
            <a:outerShdw sx="100000" sy="100000" kx="0" ky="0" algn="b" rotWithShape="0" blurRad="254000" dist="127000" dir="16200000">
              <a:srgbClr val="000000">
                <a:alpha val="39814"/>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47"/>
                                        </p:tgtEl>
                                        <p:attrNameLst>
                                          <p:attrName>style.visibility</p:attrName>
                                        </p:attrNameLst>
                                      </p:cBhvr>
                                      <p:to>
                                        <p:strVal val="visible"/>
                                      </p:to>
                                    </p:set>
                                    <p:animEffect filter="fade" transition="in">
                                      <p:cBhvr>
                                        <p:cTn id="7" dur="10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Contents:"/>
          <p:cNvSpPr txBox="1"/>
          <p:nvPr/>
        </p:nvSpPr>
        <p:spPr>
          <a:xfrm>
            <a:off x="1984040" y="675298"/>
            <a:ext cx="1202730" cy="736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atin typeface="Impact"/>
                <a:ea typeface="Impact"/>
                <a:cs typeface="Impact"/>
                <a:sym typeface="Impact"/>
              </a:defRPr>
            </a:lvl1pPr>
          </a:lstStyle>
          <a:p>
            <a:pPr/>
            <a:r>
              <a:t>Contents:</a:t>
            </a:r>
          </a:p>
        </p:txBody>
      </p:sp>
      <p:sp>
        <p:nvSpPr>
          <p:cNvPr id="558" name="1.Introduction to mangoDB"/>
          <p:cNvSpPr txBox="1"/>
          <p:nvPr/>
        </p:nvSpPr>
        <p:spPr>
          <a:xfrm>
            <a:off x="2849442" y="1414181"/>
            <a:ext cx="2686795" cy="2691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latin typeface="Times New Roman"/>
                <a:ea typeface="Times New Roman"/>
                <a:cs typeface="Times New Roman"/>
                <a:sym typeface="Times New Roman"/>
              </a:defRPr>
            </a:lvl1pPr>
          </a:lstStyle>
          <a:p>
            <a:pPr/>
            <a:r>
              <a:t>1.Introduction to mangoDB</a:t>
            </a:r>
          </a:p>
        </p:txBody>
      </p:sp>
      <p:sp>
        <p:nvSpPr>
          <p:cNvPr id="559" name="2.Datatypes in mangoDB"/>
          <p:cNvSpPr txBox="1"/>
          <p:nvPr/>
        </p:nvSpPr>
        <p:spPr>
          <a:xfrm>
            <a:off x="2838701" y="1846618"/>
            <a:ext cx="2458809" cy="2691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latin typeface="Times New Roman"/>
                <a:ea typeface="Times New Roman"/>
                <a:cs typeface="Times New Roman"/>
                <a:sym typeface="Times New Roman"/>
              </a:defRPr>
            </a:lvl1pPr>
          </a:lstStyle>
          <a:p>
            <a:pPr/>
            <a:r>
              <a:t>2.Datatypes in mangoDB</a:t>
            </a:r>
          </a:p>
        </p:txBody>
      </p:sp>
      <p:sp>
        <p:nvSpPr>
          <p:cNvPr id="560" name="3.Conclusion"/>
          <p:cNvSpPr txBox="1"/>
          <p:nvPr/>
        </p:nvSpPr>
        <p:spPr>
          <a:xfrm>
            <a:off x="2860000" y="2279055"/>
            <a:ext cx="1292958" cy="2691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latin typeface="Times New Roman"/>
                <a:ea typeface="Times New Roman"/>
                <a:cs typeface="Times New Roman"/>
                <a:sym typeface="Times New Roman"/>
              </a:defRPr>
            </a:lvl1pPr>
          </a:lstStyle>
          <a:p>
            <a:pPr/>
            <a:r>
              <a:t>3.Conclusion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51" name="Google Shape;427;p43"/>
          <p:cNvGrpSpPr/>
          <p:nvPr/>
        </p:nvGrpSpPr>
        <p:grpSpPr>
          <a:xfrm>
            <a:off x="-9534" y="-8"/>
            <a:ext cx="2400329" cy="4724751"/>
            <a:chOff x="0" y="0"/>
            <a:chExt cx="2400327" cy="4724750"/>
          </a:xfrm>
        </p:grpSpPr>
        <p:pic>
          <p:nvPicPr>
            <p:cNvPr id="749"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50"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56" name="Google Shape;430;p43"/>
          <p:cNvGrpSpPr/>
          <p:nvPr/>
        </p:nvGrpSpPr>
        <p:grpSpPr>
          <a:xfrm>
            <a:off x="6528100" y="407028"/>
            <a:ext cx="2854722" cy="5057503"/>
            <a:chOff x="0" y="0"/>
            <a:chExt cx="2854721" cy="5057501"/>
          </a:xfrm>
        </p:grpSpPr>
        <p:grpSp>
          <p:nvGrpSpPr>
            <p:cNvPr id="754" name="Google Shape;431;p43"/>
            <p:cNvGrpSpPr/>
            <p:nvPr/>
          </p:nvGrpSpPr>
          <p:grpSpPr>
            <a:xfrm>
              <a:off x="227193" y="-1"/>
              <a:ext cx="2400328" cy="4724751"/>
              <a:chOff x="0" y="0"/>
              <a:chExt cx="2400326" cy="4724749"/>
            </a:xfrm>
          </p:grpSpPr>
          <p:pic>
            <p:nvPicPr>
              <p:cNvPr id="752"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53"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55"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57" name="15. JavaScript…"/>
          <p:cNvSpPr txBox="1"/>
          <p:nvPr/>
        </p:nvSpPr>
        <p:spPr>
          <a:xfrm>
            <a:off x="1860333" y="269684"/>
            <a:ext cx="6613081" cy="12339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15. JavaScript</a:t>
            </a:r>
          </a:p>
          <a:p>
            <a:pPr defTabSz="457200">
              <a:spcBef>
                <a:spcPts val="1000"/>
              </a:spcBef>
              <a:defRPr sz="1966">
                <a:solidFill>
                  <a:srgbClr val="273239"/>
                </a:solidFill>
                <a:latin typeface="Times New Roman"/>
                <a:ea typeface="Times New Roman"/>
                <a:cs typeface="Times New Roman"/>
                <a:sym typeface="Times New Roman"/>
              </a:defRPr>
            </a:pPr>
            <a:r>
              <a:t>This datatype is used to store JavaScript code into the document without the scope.</a:t>
            </a:r>
          </a:p>
        </p:txBody>
      </p:sp>
      <p:pic>
        <p:nvPicPr>
          <p:cNvPr id="758" name="Image" descr="Image"/>
          <p:cNvPicPr>
            <a:picLocks noChangeAspect="1"/>
          </p:cNvPicPr>
          <p:nvPr/>
        </p:nvPicPr>
        <p:blipFill>
          <a:blip r:embed="rId5">
            <a:extLst/>
          </a:blip>
          <a:stretch>
            <a:fillRect/>
          </a:stretch>
        </p:blipFill>
        <p:spPr>
          <a:xfrm>
            <a:off x="889000" y="1495674"/>
            <a:ext cx="7366000" cy="4000501"/>
          </a:xfrm>
          <a:prstGeom prst="rect">
            <a:avLst/>
          </a:prstGeom>
          <a:ln w="12700">
            <a:miter lim="400000"/>
          </a:ln>
          <a:effectLst>
            <a:outerShdw sx="100000" sy="100000" kx="0" ky="0" algn="b" rotWithShape="0" blurRad="254000" dist="127000" dir="16200000">
              <a:srgbClr val="000000">
                <a:alpha val="449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58"/>
                                        </p:tgtEl>
                                        <p:attrNameLst>
                                          <p:attrName>style.visibility</p:attrName>
                                        </p:attrNameLst>
                                      </p:cBhvr>
                                      <p:to>
                                        <p:strVal val="visible"/>
                                      </p:to>
                                    </p:set>
                                    <p:animEffect filter="fade" transition="in">
                                      <p:cBhvr>
                                        <p:cTn id="7" dur="10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8"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62" name="Google Shape;427;p43"/>
          <p:cNvGrpSpPr/>
          <p:nvPr/>
        </p:nvGrpSpPr>
        <p:grpSpPr>
          <a:xfrm>
            <a:off x="-9534" y="-8"/>
            <a:ext cx="2400329" cy="4724751"/>
            <a:chOff x="0" y="0"/>
            <a:chExt cx="2400327" cy="4724750"/>
          </a:xfrm>
        </p:grpSpPr>
        <p:pic>
          <p:nvPicPr>
            <p:cNvPr id="760"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61"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67" name="Google Shape;430;p43"/>
          <p:cNvGrpSpPr/>
          <p:nvPr/>
        </p:nvGrpSpPr>
        <p:grpSpPr>
          <a:xfrm>
            <a:off x="6528100" y="407028"/>
            <a:ext cx="2854722" cy="5057503"/>
            <a:chOff x="0" y="0"/>
            <a:chExt cx="2854721" cy="5057501"/>
          </a:xfrm>
        </p:grpSpPr>
        <p:grpSp>
          <p:nvGrpSpPr>
            <p:cNvPr id="765" name="Google Shape;431;p43"/>
            <p:cNvGrpSpPr/>
            <p:nvPr/>
          </p:nvGrpSpPr>
          <p:grpSpPr>
            <a:xfrm>
              <a:off x="227193" y="-1"/>
              <a:ext cx="2400328" cy="4724751"/>
              <a:chOff x="0" y="0"/>
              <a:chExt cx="2400326" cy="4724749"/>
            </a:xfrm>
          </p:grpSpPr>
          <p:pic>
            <p:nvPicPr>
              <p:cNvPr id="763"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64"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66"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68" name="16. JavaScript with Scope…"/>
          <p:cNvSpPr txBox="1"/>
          <p:nvPr/>
        </p:nvSpPr>
        <p:spPr>
          <a:xfrm>
            <a:off x="2040218" y="364266"/>
            <a:ext cx="6455843" cy="12091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16. JavaScript with Scope</a:t>
            </a:r>
          </a:p>
          <a:p>
            <a:pPr defTabSz="457200">
              <a:spcBef>
                <a:spcPts val="1000"/>
              </a:spcBef>
              <a:defRPr sz="1866">
                <a:solidFill>
                  <a:srgbClr val="273239"/>
                </a:solidFill>
                <a:latin typeface="Times New Roman"/>
                <a:ea typeface="Times New Roman"/>
                <a:cs typeface="Times New Roman"/>
                <a:sym typeface="Times New Roman"/>
              </a:defRPr>
            </a:pPr>
            <a:r>
              <a:t>This MongoDB data type store JavaScript data with a scope. This data type is deprecated in MongoDB 4.4.</a:t>
            </a:r>
          </a:p>
        </p:txBody>
      </p:sp>
      <p:pic>
        <p:nvPicPr>
          <p:cNvPr id="769" name="Image" descr="Image"/>
          <p:cNvPicPr>
            <a:picLocks noChangeAspect="1"/>
          </p:cNvPicPr>
          <p:nvPr/>
        </p:nvPicPr>
        <p:blipFill>
          <a:blip r:embed="rId5">
            <a:extLst/>
          </a:blip>
          <a:stretch>
            <a:fillRect/>
          </a:stretch>
        </p:blipFill>
        <p:spPr>
          <a:xfrm>
            <a:off x="374750" y="452071"/>
            <a:ext cx="9067801" cy="4470401"/>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69"/>
                                        </p:tgtEl>
                                        <p:attrNameLst>
                                          <p:attrName>style.visibility</p:attrName>
                                        </p:attrNameLst>
                                      </p:cBhvr>
                                      <p:to>
                                        <p:strVal val="visible"/>
                                      </p:to>
                                    </p:set>
                                    <p:animEffect filter="fade" transition="in">
                                      <p:cBhvr>
                                        <p:cTn id="7" dur="1000"/>
                                        <p:tgtEl>
                                          <p:spTgt spid="7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9"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73" name="Google Shape;427;p43"/>
          <p:cNvGrpSpPr/>
          <p:nvPr/>
        </p:nvGrpSpPr>
        <p:grpSpPr>
          <a:xfrm>
            <a:off x="-9534" y="-8"/>
            <a:ext cx="2400329" cy="4724751"/>
            <a:chOff x="0" y="0"/>
            <a:chExt cx="2400327" cy="4724750"/>
          </a:xfrm>
        </p:grpSpPr>
        <p:pic>
          <p:nvPicPr>
            <p:cNvPr id="771"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72"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78" name="Google Shape;430;p43"/>
          <p:cNvGrpSpPr/>
          <p:nvPr/>
        </p:nvGrpSpPr>
        <p:grpSpPr>
          <a:xfrm>
            <a:off x="6528100" y="407028"/>
            <a:ext cx="2854722" cy="5057503"/>
            <a:chOff x="0" y="0"/>
            <a:chExt cx="2854721" cy="5057501"/>
          </a:xfrm>
        </p:grpSpPr>
        <p:grpSp>
          <p:nvGrpSpPr>
            <p:cNvPr id="776" name="Google Shape;431;p43"/>
            <p:cNvGrpSpPr/>
            <p:nvPr/>
          </p:nvGrpSpPr>
          <p:grpSpPr>
            <a:xfrm>
              <a:off x="227193" y="-1"/>
              <a:ext cx="2400328" cy="4724751"/>
              <a:chOff x="0" y="0"/>
              <a:chExt cx="2400326" cy="4724749"/>
            </a:xfrm>
          </p:grpSpPr>
          <p:pic>
            <p:nvPicPr>
              <p:cNvPr id="774"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75"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77"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79" name="17. Timestamp…"/>
          <p:cNvSpPr txBox="1"/>
          <p:nvPr/>
        </p:nvSpPr>
        <p:spPr>
          <a:xfrm>
            <a:off x="2136001" y="349895"/>
            <a:ext cx="5550182" cy="9297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17. Timestamp</a:t>
            </a:r>
          </a:p>
          <a:p>
            <a:pPr defTabSz="457200">
              <a:spcBef>
                <a:spcPts val="1000"/>
              </a:spcBef>
              <a:defRPr sz="1866">
                <a:solidFill>
                  <a:srgbClr val="273239"/>
                </a:solidFill>
                <a:latin typeface="Times New Roman"/>
                <a:ea typeface="Times New Roman"/>
                <a:cs typeface="Times New Roman"/>
                <a:sym typeface="Times New Roman"/>
              </a:defRPr>
            </a:pPr>
            <a:r>
              <a:t>In MongoDB, this data type is used to store a timestamp. I</a:t>
            </a:r>
          </a:p>
        </p:txBody>
      </p:sp>
      <p:pic>
        <p:nvPicPr>
          <p:cNvPr id="780" name="Image" descr="Image"/>
          <p:cNvPicPr>
            <a:picLocks noChangeAspect="1"/>
          </p:cNvPicPr>
          <p:nvPr/>
        </p:nvPicPr>
        <p:blipFill>
          <a:blip r:embed="rId5">
            <a:extLst/>
          </a:blip>
          <a:stretch>
            <a:fillRect/>
          </a:stretch>
        </p:blipFill>
        <p:spPr>
          <a:xfrm>
            <a:off x="958850" y="1074371"/>
            <a:ext cx="7226300" cy="3479801"/>
          </a:xfrm>
          <a:prstGeom prst="rect">
            <a:avLst/>
          </a:prstGeom>
          <a:ln w="12700">
            <a:miter lim="400000"/>
          </a:ln>
          <a:effectLst>
            <a:outerShdw sx="100000" sy="100000" kx="0" ky="0" algn="b" rotWithShape="0" blurRad="254000" dist="127000" dir="16200000">
              <a:srgbClr val="000000">
                <a:alpha val="45602"/>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80"/>
                                        </p:tgtEl>
                                        <p:attrNameLst>
                                          <p:attrName>style.visibility</p:attrName>
                                        </p:attrNameLst>
                                      </p:cBhvr>
                                      <p:to>
                                        <p:strVal val="visible"/>
                                      </p:to>
                                    </p:set>
                                    <p:animEffect filter="fade" transition="in">
                                      <p:cBhvr>
                                        <p:cTn id="7" dur="1000"/>
                                        <p:tgtEl>
                                          <p:spTgt spid="7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0"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84" name="Google Shape;427;p43"/>
          <p:cNvGrpSpPr/>
          <p:nvPr/>
        </p:nvGrpSpPr>
        <p:grpSpPr>
          <a:xfrm>
            <a:off x="-9534" y="-8"/>
            <a:ext cx="2400329" cy="4724751"/>
            <a:chOff x="0" y="0"/>
            <a:chExt cx="2400327" cy="4724750"/>
          </a:xfrm>
        </p:grpSpPr>
        <p:pic>
          <p:nvPicPr>
            <p:cNvPr id="782"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83"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789" name="Google Shape;430;p43"/>
          <p:cNvGrpSpPr/>
          <p:nvPr/>
        </p:nvGrpSpPr>
        <p:grpSpPr>
          <a:xfrm>
            <a:off x="6528100" y="407028"/>
            <a:ext cx="2854722" cy="5057503"/>
            <a:chOff x="0" y="0"/>
            <a:chExt cx="2854721" cy="5057501"/>
          </a:xfrm>
        </p:grpSpPr>
        <p:grpSp>
          <p:nvGrpSpPr>
            <p:cNvPr id="787" name="Google Shape;431;p43"/>
            <p:cNvGrpSpPr/>
            <p:nvPr/>
          </p:nvGrpSpPr>
          <p:grpSpPr>
            <a:xfrm>
              <a:off x="227193" y="-1"/>
              <a:ext cx="2400328" cy="4724751"/>
              <a:chOff x="0" y="0"/>
              <a:chExt cx="2400326" cy="4724749"/>
            </a:xfrm>
          </p:grpSpPr>
          <p:pic>
            <p:nvPicPr>
              <p:cNvPr id="785"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86"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88"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790" name="18. Decimal…"/>
          <p:cNvSpPr txBox="1"/>
          <p:nvPr/>
        </p:nvSpPr>
        <p:spPr>
          <a:xfrm>
            <a:off x="1688262" y="284055"/>
            <a:ext cx="7281825" cy="12091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18. Decimal</a:t>
            </a:r>
          </a:p>
          <a:p>
            <a:pPr defTabSz="457200">
              <a:spcBef>
                <a:spcPts val="1000"/>
              </a:spcBef>
              <a:defRPr sz="1866">
                <a:solidFill>
                  <a:srgbClr val="273239"/>
                </a:solidFill>
                <a:latin typeface="Times New Roman"/>
                <a:ea typeface="Times New Roman"/>
                <a:cs typeface="Times New Roman"/>
                <a:sym typeface="Times New Roman"/>
              </a:defRPr>
            </a:pPr>
            <a:r>
              <a:t>This MongoDB data type store 128-bit decimal-based floating-point value. This data type was introduced in MongoDB version 3.4</a:t>
            </a:r>
          </a:p>
        </p:txBody>
      </p:sp>
      <p:pic>
        <p:nvPicPr>
          <p:cNvPr id="791" name="Image" descr="Image"/>
          <p:cNvPicPr>
            <a:picLocks noChangeAspect="1"/>
          </p:cNvPicPr>
          <p:nvPr/>
        </p:nvPicPr>
        <p:blipFill>
          <a:blip r:embed="rId5">
            <a:extLst/>
          </a:blip>
          <a:stretch>
            <a:fillRect/>
          </a:stretch>
        </p:blipFill>
        <p:spPr>
          <a:xfrm>
            <a:off x="1185417" y="1443782"/>
            <a:ext cx="7200901" cy="3505201"/>
          </a:xfrm>
          <a:prstGeom prst="rect">
            <a:avLst/>
          </a:prstGeom>
          <a:ln w="12700">
            <a:miter lim="400000"/>
          </a:ln>
          <a:effectLst>
            <a:outerShdw sx="100000" sy="100000" kx="0" ky="0" algn="b" rotWithShape="0" blurRad="254000" dist="127000" dir="16200000">
              <a:srgbClr val="000000">
                <a:alpha val="56303"/>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91"/>
                                        </p:tgtEl>
                                        <p:attrNameLst>
                                          <p:attrName>style.visibility</p:attrName>
                                        </p:attrNameLst>
                                      </p:cBhvr>
                                      <p:to>
                                        <p:strVal val="visible"/>
                                      </p:to>
                                    </p:set>
                                    <p:animEffect filter="fade" transition="in">
                                      <p:cBhvr>
                                        <p:cTn id="7" dur="1000"/>
                                        <p:tgtEl>
                                          <p:spTgt spid="7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1"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95" name="Google Shape;427;p43"/>
          <p:cNvGrpSpPr/>
          <p:nvPr/>
        </p:nvGrpSpPr>
        <p:grpSpPr>
          <a:xfrm>
            <a:off x="-9534" y="-8"/>
            <a:ext cx="2400329" cy="4724751"/>
            <a:chOff x="0" y="0"/>
            <a:chExt cx="2400327" cy="4724750"/>
          </a:xfrm>
        </p:grpSpPr>
        <p:pic>
          <p:nvPicPr>
            <p:cNvPr id="793"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794"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800" name="Google Shape;430;p43"/>
          <p:cNvGrpSpPr/>
          <p:nvPr/>
        </p:nvGrpSpPr>
        <p:grpSpPr>
          <a:xfrm>
            <a:off x="6528100" y="407028"/>
            <a:ext cx="2854722" cy="5057503"/>
            <a:chOff x="0" y="0"/>
            <a:chExt cx="2854721" cy="5057501"/>
          </a:xfrm>
        </p:grpSpPr>
        <p:grpSp>
          <p:nvGrpSpPr>
            <p:cNvPr id="798" name="Google Shape;431;p43"/>
            <p:cNvGrpSpPr/>
            <p:nvPr/>
          </p:nvGrpSpPr>
          <p:grpSpPr>
            <a:xfrm>
              <a:off x="227193" y="-1"/>
              <a:ext cx="2400328" cy="4724751"/>
              <a:chOff x="0" y="0"/>
              <a:chExt cx="2400326" cy="4724749"/>
            </a:xfrm>
          </p:grpSpPr>
          <p:pic>
            <p:nvPicPr>
              <p:cNvPr id="796"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797"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799"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801" name="Conclusion…"/>
          <p:cNvSpPr txBox="1"/>
          <p:nvPr/>
        </p:nvSpPr>
        <p:spPr>
          <a:xfrm>
            <a:off x="823880" y="1256153"/>
            <a:ext cx="7496240" cy="22124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2400">
                <a:solidFill>
                  <a:srgbClr val="273239"/>
                </a:solidFill>
                <a:latin typeface="Bodoni SvtyTwo ITC TT-Bold"/>
                <a:ea typeface="Bodoni SvtyTwo ITC TT-Bold"/>
                <a:cs typeface="Bodoni SvtyTwo ITC TT-Bold"/>
                <a:sym typeface="Bodoni SvtyTwo ITC TT-Bold"/>
              </a:defRPr>
            </a:pPr>
            <a:r>
              <a:t>                                                            Conclusion</a:t>
            </a:r>
          </a:p>
          <a:p>
            <a:pPr defTabSz="457200">
              <a:defRPr sz="2400">
                <a:solidFill>
                  <a:srgbClr val="273239"/>
                </a:solidFill>
                <a:latin typeface="Bodoni SvtyTwo ITC TT-Bold"/>
                <a:ea typeface="Bodoni SvtyTwo ITC TT-Bold"/>
                <a:cs typeface="Bodoni SvtyTwo ITC TT-Bold"/>
                <a:sym typeface="Bodoni SvtyTwo ITC TT-Bold"/>
              </a:defRPr>
            </a:pPr>
          </a:p>
          <a:p>
            <a:pPr defTabSz="457200">
              <a:defRPr sz="2400">
                <a:solidFill>
                  <a:srgbClr val="273239"/>
                </a:solidFill>
                <a:latin typeface="Bodoni SvtyTwo ITC TT-Bold"/>
                <a:ea typeface="Bodoni SvtyTwo ITC TT-Bold"/>
                <a:cs typeface="Bodoni SvtyTwo ITC TT-Bold"/>
                <a:sym typeface="Bodoni SvtyTwo ITC TT-Bold"/>
              </a:defRPr>
            </a:pPr>
          </a:p>
          <a:p>
            <a:pPr algn="just" defTabSz="457200">
              <a:spcBef>
                <a:spcPts val="1000"/>
              </a:spcBef>
              <a:defRPr sz="1866">
                <a:solidFill>
                  <a:srgbClr val="273239"/>
                </a:solidFill>
                <a:latin typeface="Times New Roman"/>
                <a:ea typeface="Times New Roman"/>
                <a:cs typeface="Times New Roman"/>
                <a:sym typeface="Times New Roman"/>
              </a:defRPr>
            </a:pPr>
            <a:r>
              <a:t>Understanding MongoDB data types is crucial for designing efficient schemas and querying data effectively. Each type serves specific roles, ensuring flexibility and scalability in MongoDB applications. We have learnt about various data types in MongoDB in detail with the examples.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05" name="Google Shape;427;p43"/>
          <p:cNvGrpSpPr/>
          <p:nvPr/>
        </p:nvGrpSpPr>
        <p:grpSpPr>
          <a:xfrm>
            <a:off x="-9534" y="-8"/>
            <a:ext cx="2400329" cy="4724751"/>
            <a:chOff x="0" y="0"/>
            <a:chExt cx="2400327" cy="4724750"/>
          </a:xfrm>
        </p:grpSpPr>
        <p:pic>
          <p:nvPicPr>
            <p:cNvPr id="803"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804"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810" name="Google Shape;430;p43"/>
          <p:cNvGrpSpPr/>
          <p:nvPr/>
        </p:nvGrpSpPr>
        <p:grpSpPr>
          <a:xfrm>
            <a:off x="6528100" y="407028"/>
            <a:ext cx="2854722" cy="5057503"/>
            <a:chOff x="0" y="0"/>
            <a:chExt cx="2854721" cy="5057501"/>
          </a:xfrm>
        </p:grpSpPr>
        <p:grpSp>
          <p:nvGrpSpPr>
            <p:cNvPr id="808" name="Google Shape;431;p43"/>
            <p:cNvGrpSpPr/>
            <p:nvPr/>
          </p:nvGrpSpPr>
          <p:grpSpPr>
            <a:xfrm>
              <a:off x="227193" y="-1"/>
              <a:ext cx="2400328" cy="4724751"/>
              <a:chOff x="0" y="0"/>
              <a:chExt cx="2400326" cy="4724749"/>
            </a:xfrm>
          </p:grpSpPr>
          <p:pic>
            <p:nvPicPr>
              <p:cNvPr id="806"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807"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809"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pic>
        <p:nvPicPr>
          <p:cNvPr id="811" name="Image" descr="Image"/>
          <p:cNvPicPr>
            <a:picLocks noChangeAspect="1"/>
          </p:cNvPicPr>
          <p:nvPr/>
        </p:nvPicPr>
        <p:blipFill>
          <a:blip r:embed="rId5">
            <a:extLst/>
          </a:blip>
          <a:stretch>
            <a:fillRect/>
          </a:stretch>
        </p:blipFill>
        <p:spPr>
          <a:xfrm>
            <a:off x="1025701" y="937000"/>
            <a:ext cx="7770272" cy="383717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64" name="Google Shape;427;p43"/>
          <p:cNvGrpSpPr/>
          <p:nvPr/>
        </p:nvGrpSpPr>
        <p:grpSpPr>
          <a:xfrm>
            <a:off x="-9534" y="-8"/>
            <a:ext cx="2400329" cy="4724751"/>
            <a:chOff x="0" y="0"/>
            <a:chExt cx="2400327" cy="4724750"/>
          </a:xfrm>
        </p:grpSpPr>
        <p:pic>
          <p:nvPicPr>
            <p:cNvPr id="562"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563"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569" name="Google Shape;430;p43"/>
          <p:cNvGrpSpPr/>
          <p:nvPr/>
        </p:nvGrpSpPr>
        <p:grpSpPr>
          <a:xfrm>
            <a:off x="6528100" y="407028"/>
            <a:ext cx="2854722" cy="5057503"/>
            <a:chOff x="0" y="0"/>
            <a:chExt cx="2854721" cy="5057501"/>
          </a:xfrm>
        </p:grpSpPr>
        <p:grpSp>
          <p:nvGrpSpPr>
            <p:cNvPr id="567" name="Google Shape;431;p43"/>
            <p:cNvGrpSpPr/>
            <p:nvPr/>
          </p:nvGrpSpPr>
          <p:grpSpPr>
            <a:xfrm>
              <a:off x="227193" y="-1"/>
              <a:ext cx="2400328" cy="4724751"/>
              <a:chOff x="0" y="0"/>
              <a:chExt cx="2400326" cy="4724749"/>
            </a:xfrm>
          </p:grpSpPr>
          <p:pic>
            <p:nvPicPr>
              <p:cNvPr id="565"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566"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568"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570" name="MongoDB is a NoSQL database that stores data in flexible, JSON-like documents, allowing for dynamic schemas and scalability. It is designed to handle large volumes of unstructured data and provides high performance for read and write operations."/>
          <p:cNvSpPr txBox="1"/>
          <p:nvPr/>
        </p:nvSpPr>
        <p:spPr>
          <a:xfrm>
            <a:off x="1206664" y="1914089"/>
            <a:ext cx="7288808" cy="1168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900">
                <a:solidFill>
                  <a:srgbClr val="000000"/>
                </a:solidFill>
                <a:latin typeface="Times Roman"/>
                <a:ea typeface="Times Roman"/>
                <a:cs typeface="Times Roman"/>
                <a:sym typeface="Times Roman"/>
              </a:defRPr>
            </a:lvl1pPr>
          </a:lstStyle>
          <a:p>
            <a:pPr/>
            <a:r>
              <a:t>MongoDB is a NoSQL database that stores data in flexible, JSON-like documents, allowing for dynamic schemas and scalability. It is designed to handle large volumes of unstructured data and provides high performance for read and write operations.</a:t>
            </a:r>
          </a:p>
        </p:txBody>
      </p:sp>
      <p:sp>
        <p:nvSpPr>
          <p:cNvPr id="571" name="Introduction to mangoDB"/>
          <p:cNvSpPr txBox="1"/>
          <p:nvPr/>
        </p:nvSpPr>
        <p:spPr>
          <a:xfrm>
            <a:off x="2314328" y="571390"/>
            <a:ext cx="4952282" cy="584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800">
                <a:latin typeface="Impact"/>
                <a:ea typeface="Impact"/>
                <a:cs typeface="Impact"/>
                <a:sym typeface="Impact"/>
              </a:defRPr>
            </a:lvl1pPr>
          </a:lstStyle>
          <a:p>
            <a:pPr/>
            <a:r>
              <a:t>Introduction to mangoDB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75" name="Google Shape;427;p43"/>
          <p:cNvGrpSpPr/>
          <p:nvPr/>
        </p:nvGrpSpPr>
        <p:grpSpPr>
          <a:xfrm>
            <a:off x="-9534" y="-8"/>
            <a:ext cx="2400329" cy="4724751"/>
            <a:chOff x="0" y="0"/>
            <a:chExt cx="2400327" cy="4724750"/>
          </a:xfrm>
        </p:grpSpPr>
        <p:pic>
          <p:nvPicPr>
            <p:cNvPr id="573"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574"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580" name="Google Shape;430;p43"/>
          <p:cNvGrpSpPr/>
          <p:nvPr/>
        </p:nvGrpSpPr>
        <p:grpSpPr>
          <a:xfrm>
            <a:off x="6528100" y="407028"/>
            <a:ext cx="2854722" cy="5057503"/>
            <a:chOff x="0" y="0"/>
            <a:chExt cx="2854721" cy="5057501"/>
          </a:xfrm>
        </p:grpSpPr>
        <p:grpSp>
          <p:nvGrpSpPr>
            <p:cNvPr id="578" name="Google Shape;431;p43"/>
            <p:cNvGrpSpPr/>
            <p:nvPr/>
          </p:nvGrpSpPr>
          <p:grpSpPr>
            <a:xfrm>
              <a:off x="227193" y="-1"/>
              <a:ext cx="2400328" cy="4724751"/>
              <a:chOff x="0" y="0"/>
              <a:chExt cx="2400326" cy="4724749"/>
            </a:xfrm>
          </p:grpSpPr>
          <p:pic>
            <p:nvPicPr>
              <p:cNvPr id="576"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577"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579"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581" name="In MongoDB, the documents are stored in BSON, which is the binary encoded format of JSON and using BSON we can make remote procedure calls in MongoDB. BSON data format supports various data types."/>
          <p:cNvSpPr txBox="1"/>
          <p:nvPr/>
        </p:nvSpPr>
        <p:spPr>
          <a:xfrm>
            <a:off x="937534" y="1781486"/>
            <a:ext cx="7665328" cy="8656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000"/>
              </a:spcBef>
              <a:defRPr sz="1966">
                <a:solidFill>
                  <a:srgbClr val="273239"/>
                </a:solidFill>
                <a:latin typeface="Times New Roman"/>
                <a:ea typeface="Times New Roman"/>
                <a:cs typeface="Times New Roman"/>
                <a:sym typeface="Times New Roman"/>
              </a:defRPr>
            </a:pPr>
            <a:r>
              <a:t>In </a:t>
            </a:r>
            <a:r>
              <a:rPr u="sng">
                <a:solidFill>
                  <a:srgbClr val="357960"/>
                </a:solidFill>
                <a:uFill>
                  <a:solidFill>
                    <a:srgbClr val="357960"/>
                  </a:solidFill>
                </a:uFill>
                <a:hlinkClick r:id="rId5" invalidUrl="" action="" tgtFrame="" tooltip="" history="1" highlightClick="0" endSnd="0"/>
              </a:rPr>
              <a:t>MongoDB</a:t>
            </a:r>
            <a:r>
              <a:t>, the documents are stored in </a:t>
            </a:r>
            <a:r>
              <a:rPr u="sng">
                <a:solidFill>
                  <a:srgbClr val="357960"/>
                </a:solidFill>
                <a:uFill>
                  <a:solidFill>
                    <a:srgbClr val="357960"/>
                  </a:solidFill>
                </a:uFill>
                <a:hlinkClick r:id="rId6" invalidUrl="" action="" tgtFrame="" tooltip="" history="1" highlightClick="0" endSnd="0"/>
              </a:rPr>
              <a:t>BSON</a:t>
            </a:r>
            <a:r>
              <a:t>, which is the binary encoded format of </a:t>
            </a:r>
            <a:r>
              <a:rPr u="sng">
                <a:solidFill>
                  <a:srgbClr val="357960"/>
                </a:solidFill>
                <a:uFill>
                  <a:solidFill>
                    <a:srgbClr val="357960"/>
                  </a:solidFill>
                </a:uFill>
                <a:hlinkClick r:id="rId7" invalidUrl="" action="" tgtFrame="" tooltip="" history="1" highlightClick="0" endSnd="0"/>
              </a:rPr>
              <a:t>JSON</a:t>
            </a:r>
            <a:r>
              <a:t> and using BSON we can make remote procedure calls in MongoDB. BSON data format supports various data types.</a:t>
            </a:r>
          </a:p>
        </p:txBody>
      </p:sp>
      <p:sp>
        <p:nvSpPr>
          <p:cNvPr id="582" name="Datatypes in mangoDB"/>
          <p:cNvSpPr txBox="1"/>
          <p:nvPr/>
        </p:nvSpPr>
        <p:spPr>
          <a:xfrm>
            <a:off x="2538774" y="694006"/>
            <a:ext cx="4462848" cy="584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800">
                <a:latin typeface="Impact"/>
                <a:ea typeface="Impact"/>
                <a:cs typeface="Impact"/>
                <a:sym typeface="Impact"/>
              </a:defRPr>
            </a:lvl1pPr>
          </a:lstStyle>
          <a:p>
            <a:pPr/>
            <a:r>
              <a:t>Datatypes in mangoDB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86" name="Google Shape;427;p43"/>
          <p:cNvGrpSpPr/>
          <p:nvPr/>
        </p:nvGrpSpPr>
        <p:grpSpPr>
          <a:xfrm>
            <a:off x="-9534" y="-8"/>
            <a:ext cx="2400329" cy="4724751"/>
            <a:chOff x="0" y="0"/>
            <a:chExt cx="2400327" cy="4724750"/>
          </a:xfrm>
        </p:grpSpPr>
        <p:pic>
          <p:nvPicPr>
            <p:cNvPr id="584"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585"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591" name="Google Shape;430;p43"/>
          <p:cNvGrpSpPr/>
          <p:nvPr/>
        </p:nvGrpSpPr>
        <p:grpSpPr>
          <a:xfrm>
            <a:off x="6528100" y="407028"/>
            <a:ext cx="2854722" cy="5057503"/>
            <a:chOff x="0" y="0"/>
            <a:chExt cx="2854721" cy="5057501"/>
          </a:xfrm>
        </p:grpSpPr>
        <p:grpSp>
          <p:nvGrpSpPr>
            <p:cNvPr id="589" name="Google Shape;431;p43"/>
            <p:cNvGrpSpPr/>
            <p:nvPr/>
          </p:nvGrpSpPr>
          <p:grpSpPr>
            <a:xfrm>
              <a:off x="227193" y="-1"/>
              <a:ext cx="2400328" cy="4724751"/>
              <a:chOff x="0" y="0"/>
              <a:chExt cx="2400326" cy="4724749"/>
            </a:xfrm>
          </p:grpSpPr>
          <p:pic>
            <p:nvPicPr>
              <p:cNvPr id="587"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588"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590"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592" name="String.    2. Integer.    3. Double  4. Boolean. 5. Null. 6. Array.…"/>
          <p:cNvSpPr txBox="1"/>
          <p:nvPr/>
        </p:nvSpPr>
        <p:spPr>
          <a:xfrm>
            <a:off x="1308061" y="1118949"/>
            <a:ext cx="7701676" cy="8638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0256" indent="-250256" defTabSz="457200">
              <a:spcBef>
                <a:spcPts val="2400"/>
              </a:spcBef>
              <a:buSzPct val="100000"/>
              <a:buAutoNum type="arabicPeriod" startAt="1"/>
              <a:defRPr sz="1971">
                <a:solidFill>
                  <a:srgbClr val="273239"/>
                </a:solidFill>
                <a:latin typeface="Times New Roman"/>
                <a:ea typeface="Times New Roman"/>
                <a:cs typeface="Times New Roman"/>
                <a:sym typeface="Times New Roman"/>
              </a:defRPr>
            </a:pPr>
            <a:r>
              <a:t>String.    2. Integer.    3. Double  4. Boolean. 5. Null. 6. Array.</a:t>
            </a:r>
          </a:p>
          <a:p>
            <a:pPr defTabSz="457200">
              <a:spcBef>
                <a:spcPts val="2400"/>
              </a:spcBef>
              <a:defRPr sz="1971">
                <a:solidFill>
                  <a:srgbClr val="273239"/>
                </a:solidFill>
                <a:latin typeface="Times New Roman"/>
                <a:ea typeface="Times New Roman"/>
                <a:cs typeface="Times New Roman"/>
                <a:sym typeface="Times New Roman"/>
              </a:defRPr>
            </a:pPr>
            <a:r>
              <a:t>7. Object.   8. Object Id.  9. Undefined.    10. Binary Data</a:t>
            </a:r>
          </a:p>
          <a:p>
            <a:pPr defTabSz="457200">
              <a:spcBef>
                <a:spcPts val="2400"/>
              </a:spcBef>
              <a:defRPr sz="1971">
                <a:solidFill>
                  <a:srgbClr val="273239"/>
                </a:solidFill>
                <a:latin typeface="Times New Roman"/>
                <a:ea typeface="Times New Roman"/>
                <a:cs typeface="Times New Roman"/>
                <a:sym typeface="Times New Roman"/>
              </a:defRPr>
            </a:pPr>
            <a:r>
              <a:t>11. Date.    12. Min &amp; Max key.   13. Symbol.  14. Regular Expression</a:t>
            </a:r>
          </a:p>
          <a:p>
            <a:pPr defTabSz="457200">
              <a:spcBef>
                <a:spcPts val="2400"/>
              </a:spcBef>
              <a:defRPr sz="1971">
                <a:solidFill>
                  <a:srgbClr val="273239"/>
                </a:solidFill>
                <a:latin typeface="Times New Roman"/>
                <a:ea typeface="Times New Roman"/>
                <a:cs typeface="Times New Roman"/>
                <a:sym typeface="Times New Roman"/>
              </a:defRPr>
            </a:pPr>
            <a:r>
              <a:t>15. JavaScript.  16. JavaScript with Scope.    17. Timestamp. 18. Decimal</a:t>
            </a:r>
          </a:p>
          <a:p>
            <a:pPr defTabSz="457200">
              <a:spcBef>
                <a:spcPts val="2400"/>
              </a:spcBef>
              <a:defRPr sz="1971">
                <a:solidFill>
                  <a:srgbClr val="273239"/>
                </a:solidFill>
                <a:latin typeface="Times New Roman"/>
                <a:ea typeface="Times New Roman"/>
                <a:cs typeface="Times New Roman"/>
                <a:sym typeface="Times New Roman"/>
              </a:defRPr>
            </a:pPr>
            <a:r>
              <a:t> </a:t>
            </a: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defTabSz="457200">
              <a:spcBef>
                <a:spcPts val="2400"/>
              </a:spcBef>
              <a:defRPr sz="1971">
                <a:solidFill>
                  <a:srgbClr val="273239"/>
                </a:solidFill>
                <a:latin typeface="Times New Roman"/>
                <a:ea typeface="Times New Roman"/>
                <a:cs typeface="Times New Roman"/>
                <a:sym typeface="Times New Roman"/>
              </a:defRPr>
            </a:pPr>
          </a:p>
          <a:p>
            <a:pPr marL="250256" indent="-250256" defTabSz="457200">
              <a:spcBef>
                <a:spcPts val="2400"/>
              </a:spcBef>
              <a:buSzPct val="100000"/>
              <a:buAutoNum type="arabicPeriod" startAt="2"/>
              <a:defRPr sz="1971">
                <a:solidFill>
                  <a:srgbClr val="273239"/>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96" name="Google Shape;427;p43"/>
          <p:cNvGrpSpPr/>
          <p:nvPr/>
        </p:nvGrpSpPr>
        <p:grpSpPr>
          <a:xfrm>
            <a:off x="-9534" y="-8"/>
            <a:ext cx="2400329" cy="4724751"/>
            <a:chOff x="0" y="0"/>
            <a:chExt cx="2400327" cy="4724750"/>
          </a:xfrm>
        </p:grpSpPr>
        <p:pic>
          <p:nvPicPr>
            <p:cNvPr id="594"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595"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01" name="Google Shape;430;p43"/>
          <p:cNvGrpSpPr/>
          <p:nvPr/>
        </p:nvGrpSpPr>
        <p:grpSpPr>
          <a:xfrm>
            <a:off x="6528100" y="407028"/>
            <a:ext cx="2854722" cy="5057503"/>
            <a:chOff x="0" y="0"/>
            <a:chExt cx="2854721" cy="5057501"/>
          </a:xfrm>
        </p:grpSpPr>
        <p:grpSp>
          <p:nvGrpSpPr>
            <p:cNvPr id="599" name="Google Shape;431;p43"/>
            <p:cNvGrpSpPr/>
            <p:nvPr/>
          </p:nvGrpSpPr>
          <p:grpSpPr>
            <a:xfrm>
              <a:off x="227193" y="-1"/>
              <a:ext cx="2400328" cy="4724751"/>
              <a:chOff x="0" y="0"/>
              <a:chExt cx="2400326" cy="4724749"/>
            </a:xfrm>
          </p:grpSpPr>
          <p:pic>
            <p:nvPicPr>
              <p:cNvPr id="597"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598"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00"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02" name="This is the most commonly used data type in MongoDB to store data, BSON strings are of UTF-8."/>
          <p:cNvSpPr txBox="1"/>
          <p:nvPr/>
        </p:nvSpPr>
        <p:spPr>
          <a:xfrm>
            <a:off x="1500647" y="953817"/>
            <a:ext cx="7008353" cy="9551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000"/>
              </a:spcBef>
              <a:defRPr sz="1866">
                <a:solidFill>
                  <a:srgbClr val="273239"/>
                </a:solidFill>
                <a:latin typeface="Times New Roman"/>
                <a:ea typeface="Times New Roman"/>
                <a:cs typeface="Times New Roman"/>
                <a:sym typeface="Times New Roman"/>
              </a:defRPr>
            </a:lvl1pPr>
          </a:lstStyle>
          <a:p>
            <a:pPr/>
            <a:r>
              <a:t>This is the most commonly used data type in MongoDB to store data, BSON strings are of UTF-8. </a:t>
            </a:r>
          </a:p>
        </p:txBody>
      </p:sp>
      <p:pic>
        <p:nvPicPr>
          <p:cNvPr id="603" name="Image" descr="Image"/>
          <p:cNvPicPr>
            <a:picLocks noChangeAspect="1"/>
          </p:cNvPicPr>
          <p:nvPr/>
        </p:nvPicPr>
        <p:blipFill>
          <a:blip r:embed="rId5">
            <a:extLst/>
          </a:blip>
          <a:stretch>
            <a:fillRect/>
          </a:stretch>
        </p:blipFill>
        <p:spPr>
          <a:xfrm>
            <a:off x="1331995" y="1580174"/>
            <a:ext cx="6864394" cy="3377402"/>
          </a:xfrm>
          <a:prstGeom prst="rect">
            <a:avLst/>
          </a:prstGeom>
          <a:ln w="12700">
            <a:miter lim="400000"/>
          </a:ln>
          <a:effectLst>
            <a:outerShdw sx="100000" sy="100000" kx="0" ky="0" algn="b" rotWithShape="0" blurRad="254000" dist="127000" dir="16200000">
              <a:srgbClr val="000000">
                <a:alpha val="70000"/>
              </a:srgbClr>
            </a:outerShdw>
          </a:effectLst>
        </p:spPr>
      </p:pic>
      <p:sp>
        <p:nvSpPr>
          <p:cNvPr id="604" name="1. String"/>
          <p:cNvSpPr txBox="1"/>
          <p:nvPr/>
        </p:nvSpPr>
        <p:spPr>
          <a:xfrm>
            <a:off x="2129784" y="138876"/>
            <a:ext cx="2626995" cy="101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spcBef>
                <a:spcPts val="2400"/>
              </a:spcBef>
              <a:defRPr sz="2372">
                <a:solidFill>
                  <a:srgbClr val="273239"/>
                </a:solidFill>
                <a:latin typeface="Bodoni SvtyTwo ITC TT-Bold"/>
                <a:ea typeface="Bodoni SvtyTwo ITC TT-Bold"/>
                <a:cs typeface="Bodoni SvtyTwo ITC TT-Bold"/>
                <a:sym typeface="Bodoni SvtyTwo ITC TT-Bold"/>
              </a:defRPr>
            </a:lvl1pPr>
          </a:lstStyle>
          <a:p>
            <a:pPr/>
            <a:r>
              <a:t>1. String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03"/>
                                        </p:tgtEl>
                                        <p:attrNameLst>
                                          <p:attrName>style.visibility</p:attrName>
                                        </p:attrNameLst>
                                      </p:cBhvr>
                                      <p:to>
                                        <p:strVal val="visible"/>
                                      </p:to>
                                    </p:set>
                                    <p:animEffect filter="fade" transition="in">
                                      <p:cBhvr>
                                        <p:cTn id="7" dur="1000"/>
                                        <p:tgtEl>
                                          <p:spTgt spid="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08" name="Google Shape;427;p43"/>
          <p:cNvGrpSpPr/>
          <p:nvPr/>
        </p:nvGrpSpPr>
        <p:grpSpPr>
          <a:xfrm>
            <a:off x="-9534" y="-8"/>
            <a:ext cx="2400329" cy="4724751"/>
            <a:chOff x="0" y="0"/>
            <a:chExt cx="2400327" cy="4724750"/>
          </a:xfrm>
        </p:grpSpPr>
        <p:pic>
          <p:nvPicPr>
            <p:cNvPr id="606"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07"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13" name="Google Shape;430;p43"/>
          <p:cNvGrpSpPr/>
          <p:nvPr/>
        </p:nvGrpSpPr>
        <p:grpSpPr>
          <a:xfrm>
            <a:off x="6528100" y="407028"/>
            <a:ext cx="2854722" cy="5057503"/>
            <a:chOff x="0" y="0"/>
            <a:chExt cx="2854721" cy="5057501"/>
          </a:xfrm>
        </p:grpSpPr>
        <p:grpSp>
          <p:nvGrpSpPr>
            <p:cNvPr id="611" name="Google Shape;431;p43"/>
            <p:cNvGrpSpPr/>
            <p:nvPr/>
          </p:nvGrpSpPr>
          <p:grpSpPr>
            <a:xfrm>
              <a:off x="227193" y="-1"/>
              <a:ext cx="2400328" cy="4724751"/>
              <a:chOff x="0" y="0"/>
              <a:chExt cx="2400326" cy="4724749"/>
            </a:xfrm>
          </p:grpSpPr>
          <p:pic>
            <p:nvPicPr>
              <p:cNvPr id="609"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10"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12"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14" name="2. Integer…"/>
          <p:cNvSpPr txBox="1"/>
          <p:nvPr/>
        </p:nvSpPr>
        <p:spPr>
          <a:xfrm>
            <a:off x="2083671" y="178916"/>
            <a:ext cx="6531264" cy="15260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2. Integer</a:t>
            </a:r>
          </a:p>
          <a:p>
            <a:pPr algn="just" defTabSz="457200">
              <a:spcBef>
                <a:spcPts val="1000"/>
              </a:spcBef>
              <a:defRPr sz="1966">
                <a:solidFill>
                  <a:srgbClr val="273239"/>
                </a:solidFill>
                <a:latin typeface="Times New Roman"/>
                <a:ea typeface="Times New Roman"/>
                <a:cs typeface="Times New Roman"/>
                <a:sym typeface="Times New Roman"/>
              </a:defRPr>
            </a:pPr>
            <a:r>
              <a:t>In MongoDB, the integer data type is used to store an integer value. We can store integer data type in two forms 32-bit signed integer and 64-bit signed integer.</a:t>
            </a:r>
          </a:p>
        </p:txBody>
      </p:sp>
      <p:pic>
        <p:nvPicPr>
          <p:cNvPr id="615" name="Image" descr="Image"/>
          <p:cNvPicPr>
            <a:picLocks noChangeAspect="1"/>
          </p:cNvPicPr>
          <p:nvPr/>
        </p:nvPicPr>
        <p:blipFill>
          <a:blip r:embed="rId5">
            <a:extLst/>
          </a:blip>
          <a:stretch>
            <a:fillRect/>
          </a:stretch>
        </p:blipFill>
        <p:spPr>
          <a:xfrm>
            <a:off x="1406936" y="1525667"/>
            <a:ext cx="6979603" cy="3157440"/>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15"/>
                                        </p:tgtEl>
                                        <p:attrNameLst>
                                          <p:attrName>style.visibility</p:attrName>
                                        </p:attrNameLst>
                                      </p:cBhvr>
                                      <p:to>
                                        <p:strVal val="visible"/>
                                      </p:to>
                                    </p:set>
                                    <p:animEffect filter="fade" transition="in">
                                      <p:cBhvr>
                                        <p:cTn id="7" dur="1000"/>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19" name="Google Shape;427;p43"/>
          <p:cNvGrpSpPr/>
          <p:nvPr/>
        </p:nvGrpSpPr>
        <p:grpSpPr>
          <a:xfrm>
            <a:off x="-9534" y="-8"/>
            <a:ext cx="2400329" cy="4724751"/>
            <a:chOff x="0" y="0"/>
            <a:chExt cx="2400327" cy="4724750"/>
          </a:xfrm>
        </p:grpSpPr>
        <p:pic>
          <p:nvPicPr>
            <p:cNvPr id="617"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18"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24" name="Google Shape;430;p43"/>
          <p:cNvGrpSpPr/>
          <p:nvPr/>
        </p:nvGrpSpPr>
        <p:grpSpPr>
          <a:xfrm>
            <a:off x="6528100" y="407028"/>
            <a:ext cx="2854722" cy="5057503"/>
            <a:chOff x="0" y="0"/>
            <a:chExt cx="2854721" cy="5057501"/>
          </a:xfrm>
        </p:grpSpPr>
        <p:grpSp>
          <p:nvGrpSpPr>
            <p:cNvPr id="622" name="Google Shape;431;p43"/>
            <p:cNvGrpSpPr/>
            <p:nvPr/>
          </p:nvGrpSpPr>
          <p:grpSpPr>
            <a:xfrm>
              <a:off x="227193" y="-1"/>
              <a:ext cx="2400328" cy="4724751"/>
              <a:chOff x="0" y="0"/>
              <a:chExt cx="2400326" cy="4724749"/>
            </a:xfrm>
          </p:grpSpPr>
          <p:pic>
            <p:nvPicPr>
              <p:cNvPr id="620"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21"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23"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25" name="3. Double…"/>
          <p:cNvSpPr txBox="1"/>
          <p:nvPr/>
        </p:nvSpPr>
        <p:spPr>
          <a:xfrm>
            <a:off x="2084797" y="218331"/>
            <a:ext cx="6297097" cy="9418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3. Double</a:t>
            </a:r>
          </a:p>
          <a:p>
            <a:pPr algn="just" defTabSz="457200">
              <a:spcBef>
                <a:spcPts val="1000"/>
              </a:spcBef>
              <a:defRPr sz="1966">
                <a:solidFill>
                  <a:srgbClr val="273239"/>
                </a:solidFill>
                <a:latin typeface="Times New Roman"/>
                <a:ea typeface="Times New Roman"/>
                <a:cs typeface="Times New Roman"/>
                <a:sym typeface="Times New Roman"/>
              </a:defRPr>
            </a:pPr>
            <a:r>
              <a:t>The double data type is used to store the floating-point values. </a:t>
            </a:r>
          </a:p>
        </p:txBody>
      </p:sp>
      <p:pic>
        <p:nvPicPr>
          <p:cNvPr id="626" name="Image" descr="Image"/>
          <p:cNvPicPr>
            <a:picLocks noChangeAspect="1"/>
          </p:cNvPicPr>
          <p:nvPr/>
        </p:nvPicPr>
        <p:blipFill>
          <a:blip r:embed="rId5">
            <a:extLst/>
          </a:blip>
          <a:stretch>
            <a:fillRect/>
          </a:stretch>
        </p:blipFill>
        <p:spPr>
          <a:xfrm>
            <a:off x="1517775" y="1371876"/>
            <a:ext cx="5502162" cy="3483259"/>
          </a:xfrm>
          <a:prstGeom prst="rect">
            <a:avLst/>
          </a:prstGeom>
          <a:ln w="12700">
            <a:miter lim="400000"/>
          </a:ln>
          <a:effectLst>
            <a:outerShdw sx="100000" sy="100000" kx="0" ky="0" algn="b" rotWithShape="0" blurRad="254000" dist="127000" dir="16200000">
              <a:srgbClr val="000000">
                <a:alpha val="49734"/>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26"/>
                                        </p:tgtEl>
                                        <p:attrNameLst>
                                          <p:attrName>style.visibility</p:attrName>
                                        </p:attrNameLst>
                                      </p:cBhvr>
                                      <p:to>
                                        <p:strVal val="visible"/>
                                      </p:to>
                                    </p:set>
                                    <p:animEffect filter="fade" transition="in">
                                      <p:cBhvr>
                                        <p:cTn id="7" dur="1000"/>
                                        <p:tgtEl>
                                          <p:spTgt spid="6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30" name="Google Shape;427;p43"/>
          <p:cNvGrpSpPr/>
          <p:nvPr/>
        </p:nvGrpSpPr>
        <p:grpSpPr>
          <a:xfrm>
            <a:off x="-9534" y="-8"/>
            <a:ext cx="2400329" cy="4724751"/>
            <a:chOff x="0" y="0"/>
            <a:chExt cx="2400327" cy="4724750"/>
          </a:xfrm>
        </p:grpSpPr>
        <p:pic>
          <p:nvPicPr>
            <p:cNvPr id="628" name="Google Shape;428;p43" descr="Google Shape;428;p43"/>
            <p:cNvPicPr>
              <a:picLocks noChangeAspect="1"/>
            </p:cNvPicPr>
            <p:nvPr/>
          </p:nvPicPr>
          <p:blipFill>
            <a:blip r:embed="rId2">
              <a:extLst/>
            </a:blip>
            <a:stretch>
              <a:fillRect/>
            </a:stretch>
          </p:blipFill>
          <p:spPr>
            <a:xfrm rot="5400000">
              <a:off x="-885917" y="3026661"/>
              <a:ext cx="2584006" cy="812173"/>
            </a:xfrm>
            <a:prstGeom prst="rect">
              <a:avLst/>
            </a:prstGeom>
            <a:ln w="12700" cap="flat">
              <a:noFill/>
              <a:miter lim="400000"/>
            </a:ln>
            <a:effectLst/>
          </p:spPr>
        </p:pic>
        <p:pic>
          <p:nvPicPr>
            <p:cNvPr id="629" name="Google Shape;429;p43" descr="Google Shape;429;p43"/>
            <p:cNvPicPr>
              <a:picLocks noChangeAspect="1"/>
            </p:cNvPicPr>
            <p:nvPr/>
          </p:nvPicPr>
          <p:blipFill>
            <a:blip r:embed="rId3">
              <a:extLst/>
            </a:blip>
            <a:srcRect l="50000" t="0" r="0" b="6181"/>
            <a:stretch>
              <a:fillRect/>
            </a:stretch>
          </p:blipFill>
          <p:spPr>
            <a:xfrm rot="5400000">
              <a:off x="-71759" y="71766"/>
              <a:ext cx="2543853" cy="2400320"/>
            </a:xfrm>
            <a:prstGeom prst="rect">
              <a:avLst/>
            </a:prstGeom>
            <a:ln w="12700" cap="flat">
              <a:noFill/>
              <a:miter lim="400000"/>
            </a:ln>
            <a:effectLst/>
          </p:spPr>
        </p:pic>
      </p:grpSp>
      <p:grpSp>
        <p:nvGrpSpPr>
          <p:cNvPr id="635" name="Google Shape;430;p43"/>
          <p:cNvGrpSpPr/>
          <p:nvPr/>
        </p:nvGrpSpPr>
        <p:grpSpPr>
          <a:xfrm>
            <a:off x="6528100" y="407028"/>
            <a:ext cx="2854722" cy="5057503"/>
            <a:chOff x="0" y="0"/>
            <a:chExt cx="2854721" cy="5057501"/>
          </a:xfrm>
        </p:grpSpPr>
        <p:grpSp>
          <p:nvGrpSpPr>
            <p:cNvPr id="633" name="Google Shape;431;p43"/>
            <p:cNvGrpSpPr/>
            <p:nvPr/>
          </p:nvGrpSpPr>
          <p:grpSpPr>
            <a:xfrm>
              <a:off x="227193" y="-1"/>
              <a:ext cx="2400328" cy="4724751"/>
              <a:chOff x="0" y="0"/>
              <a:chExt cx="2400326" cy="4724749"/>
            </a:xfrm>
          </p:grpSpPr>
          <p:pic>
            <p:nvPicPr>
              <p:cNvPr id="631" name="Google Shape;432;p43" descr="Google Shape;432;p43"/>
              <p:cNvPicPr>
                <a:picLocks noChangeAspect="1"/>
              </p:cNvPicPr>
              <p:nvPr/>
            </p:nvPicPr>
            <p:blipFill>
              <a:blip r:embed="rId2">
                <a:extLst/>
              </a:blip>
              <a:stretch>
                <a:fillRect/>
              </a:stretch>
            </p:blipFill>
            <p:spPr>
              <a:xfrm rot="16200000">
                <a:off x="702238" y="885916"/>
                <a:ext cx="2584006" cy="812173"/>
              </a:xfrm>
              <a:prstGeom prst="rect">
                <a:avLst/>
              </a:prstGeom>
              <a:ln w="12700" cap="flat">
                <a:noFill/>
                <a:miter lim="400000"/>
              </a:ln>
              <a:effectLst/>
            </p:spPr>
          </p:pic>
          <p:pic>
            <p:nvPicPr>
              <p:cNvPr id="632" name="Google Shape;433;p43" descr="Google Shape;433;p43"/>
              <p:cNvPicPr>
                <a:picLocks noChangeAspect="1"/>
              </p:cNvPicPr>
              <p:nvPr/>
            </p:nvPicPr>
            <p:blipFill>
              <a:blip r:embed="rId3">
                <a:extLst/>
              </a:blip>
              <a:srcRect l="50000" t="0" r="0" b="6182"/>
              <a:stretch>
                <a:fillRect/>
              </a:stretch>
            </p:blipFill>
            <p:spPr>
              <a:xfrm rot="16200000">
                <a:off x="-71767" y="2252663"/>
                <a:ext cx="2543853" cy="2400321"/>
              </a:xfrm>
              <a:prstGeom prst="rect">
                <a:avLst/>
              </a:prstGeom>
              <a:ln w="12700" cap="flat">
                <a:noFill/>
                <a:miter lim="400000"/>
              </a:ln>
              <a:effectLst/>
            </p:spPr>
          </p:pic>
        </p:grpSp>
        <p:pic>
          <p:nvPicPr>
            <p:cNvPr id="634" name="Google Shape;434;p43" descr="Google Shape;434;p43"/>
            <p:cNvPicPr>
              <a:picLocks noChangeAspect="1"/>
            </p:cNvPicPr>
            <p:nvPr/>
          </p:nvPicPr>
          <p:blipFill>
            <a:blip r:embed="rId4">
              <a:extLst/>
            </a:blip>
            <a:stretch>
              <a:fillRect/>
            </a:stretch>
          </p:blipFill>
          <p:spPr>
            <a:xfrm rot="18900000">
              <a:off x="135358" y="2903549"/>
              <a:ext cx="2584005" cy="1453183"/>
            </a:xfrm>
            <a:prstGeom prst="rect">
              <a:avLst/>
            </a:prstGeom>
            <a:ln w="12700" cap="flat">
              <a:noFill/>
              <a:miter lim="400000"/>
            </a:ln>
            <a:effectLst/>
          </p:spPr>
        </p:pic>
      </p:grpSp>
      <p:sp>
        <p:nvSpPr>
          <p:cNvPr id="636" name="4. Boolean…"/>
          <p:cNvSpPr txBox="1"/>
          <p:nvPr/>
        </p:nvSpPr>
        <p:spPr>
          <a:xfrm>
            <a:off x="2036706" y="398021"/>
            <a:ext cx="5727674" cy="9418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2400"/>
              </a:spcBef>
              <a:defRPr sz="2372">
                <a:solidFill>
                  <a:srgbClr val="273239"/>
                </a:solidFill>
                <a:latin typeface="Bodoni SvtyTwo ITC TT-Bold"/>
                <a:ea typeface="Bodoni SvtyTwo ITC TT-Bold"/>
                <a:cs typeface="Bodoni SvtyTwo ITC TT-Bold"/>
                <a:sym typeface="Bodoni SvtyTwo ITC TT-Bold"/>
              </a:defRPr>
            </a:pPr>
            <a:r>
              <a:t>4. Boolean</a:t>
            </a:r>
          </a:p>
          <a:p>
            <a:pPr algn="just" defTabSz="457200">
              <a:spcBef>
                <a:spcPts val="1000"/>
              </a:spcBef>
              <a:defRPr sz="1966">
                <a:solidFill>
                  <a:srgbClr val="273239"/>
                </a:solidFill>
                <a:latin typeface="Times New Roman"/>
                <a:ea typeface="Times New Roman"/>
                <a:cs typeface="Times New Roman"/>
                <a:sym typeface="Times New Roman"/>
              </a:defRPr>
            </a:pPr>
            <a:r>
              <a:t>The boolean data type is used to store either true or false.</a:t>
            </a:r>
          </a:p>
        </p:txBody>
      </p:sp>
      <p:pic>
        <p:nvPicPr>
          <p:cNvPr id="637" name="Image" descr="Image"/>
          <p:cNvPicPr>
            <a:picLocks noChangeAspect="1"/>
          </p:cNvPicPr>
          <p:nvPr/>
        </p:nvPicPr>
        <p:blipFill>
          <a:blip r:embed="rId5">
            <a:extLst/>
          </a:blip>
          <a:stretch>
            <a:fillRect/>
          </a:stretch>
        </p:blipFill>
        <p:spPr>
          <a:xfrm>
            <a:off x="2695280" y="1546215"/>
            <a:ext cx="4058110" cy="3419204"/>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37"/>
                                        </p:tgtEl>
                                        <p:attrNameLst>
                                          <p:attrName>style.visibility</p:attrName>
                                        </p:attrNameLst>
                                      </p:cBhvr>
                                      <p:to>
                                        <p:strVal val="visible"/>
                                      </p:to>
                                    </p:set>
                                    <p:animEffect filter="fade" transition="in">
                                      <p:cBhvr>
                                        <p:cTn id="7"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7" grpId="1"/>
    </p:bldLst>
  </p:timing>
</p:sld>
</file>

<file path=ppt/theme/theme1.xml><?xml version="1.0" encoding="utf-8"?>
<a:theme xmlns:a="http://schemas.openxmlformats.org/drawingml/2006/main" xmlns:r="http://schemas.openxmlformats.org/officeDocument/2006/relationships" name="Bachelor in Robotics Engineering by Slidesgo">
  <a:themeElements>
    <a:clrScheme name="Bachelor in Robotics Engineering by Slidesgo">
      <a:dk1>
        <a:srgbClr val="1F164D"/>
      </a:dk1>
      <a:lt1>
        <a:srgbClr val="130994"/>
      </a:lt1>
      <a:dk2>
        <a:srgbClr val="A7A7A7"/>
      </a:dk2>
      <a:lt2>
        <a:srgbClr val="535353"/>
      </a:lt2>
      <a:accent1>
        <a:srgbClr val="6F79E3"/>
      </a:accent1>
      <a:accent2>
        <a:srgbClr val="433ABA"/>
      </a:accent2>
      <a:accent3>
        <a:srgbClr val="130994"/>
      </a:accent3>
      <a:accent4>
        <a:srgbClr val="8F8F8F"/>
      </a:accent4>
      <a:accent5>
        <a:srgbClr val="6E6E6E"/>
      </a:accent5>
      <a:accent6>
        <a:srgbClr val="4D4D4D"/>
      </a:accent6>
      <a:hlink>
        <a:srgbClr val="0000FF"/>
      </a:hlink>
      <a:folHlink>
        <a:srgbClr val="FF00FF"/>
      </a:folHlink>
    </a:clrScheme>
    <a:fontScheme name="Bachelor in Robotics Engineering by Slidesgo">
      <a:majorFont>
        <a:latin typeface="Helvetica"/>
        <a:ea typeface="Helvetica"/>
        <a:cs typeface="Helvetica"/>
      </a:majorFont>
      <a:minorFont>
        <a:latin typeface="Arial"/>
        <a:ea typeface="Arial"/>
        <a:cs typeface="Arial"/>
      </a:minorFont>
    </a:fontScheme>
    <a:fmtScheme name="Bachelor in Robotics Engineering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9F9F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chelor in Robotics Engineering by Slidesgo">
  <a:themeElements>
    <a:clrScheme name="Bachelor in Robotics Engineering by Slidesgo">
      <a:dk1>
        <a:srgbClr val="000000"/>
      </a:dk1>
      <a:lt1>
        <a:srgbClr val="FFFFFF"/>
      </a:lt1>
      <a:dk2>
        <a:srgbClr val="A7A7A7"/>
      </a:dk2>
      <a:lt2>
        <a:srgbClr val="535353"/>
      </a:lt2>
      <a:accent1>
        <a:srgbClr val="6F79E3"/>
      </a:accent1>
      <a:accent2>
        <a:srgbClr val="433ABA"/>
      </a:accent2>
      <a:accent3>
        <a:srgbClr val="130994"/>
      </a:accent3>
      <a:accent4>
        <a:srgbClr val="8F8F8F"/>
      </a:accent4>
      <a:accent5>
        <a:srgbClr val="6E6E6E"/>
      </a:accent5>
      <a:accent6>
        <a:srgbClr val="4D4D4D"/>
      </a:accent6>
      <a:hlink>
        <a:srgbClr val="0000FF"/>
      </a:hlink>
      <a:folHlink>
        <a:srgbClr val="FF00FF"/>
      </a:folHlink>
    </a:clrScheme>
    <a:fontScheme name="Bachelor in Robotics Engineering by Slidesgo">
      <a:majorFont>
        <a:latin typeface="Helvetica"/>
        <a:ea typeface="Helvetica"/>
        <a:cs typeface="Helvetica"/>
      </a:majorFont>
      <a:minorFont>
        <a:latin typeface="Arial"/>
        <a:ea typeface="Arial"/>
        <a:cs typeface="Arial"/>
      </a:minorFont>
    </a:fontScheme>
    <a:fmtScheme name="Bachelor in Robotics Engineering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9F9F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F164D"/>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