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D7638-4158-4787-80E9-D5A7D6127E6F}" v="7" dt="2024-08-30T08:57:1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5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https://www.goodreads.com/en/book/show/55362428-learn-mongodb-4-x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https://digitalvarys.com/introduction-to-mongodb/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https://www.cloudduggu.com/mongodb/architecture/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https://www.mongodb.com/basics/data-modeling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https://www.cloudduggu.com/mongodb/crud-operations/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https://ifelse.io/2020/06/19/mongodb-performance-fundamentals-indexing-indexes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https://www.vrogue.co/post/mongodb-tutorials-aggregation-framework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https://www.kenwalger.com/blog/nosql/mongodb/mongodb-horizontal-scaling-sharding/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https://www.slideshare.net/slideshow/security-features-in-mongodb-24/23420315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DA9F38BF-268B-2795-AA57-6CEA44DA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348174" y="2192964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Algerian" panose="04020705040A02060702" pitchFamily="82" charset="0"/>
                <a:ea typeface="Times New Roman" pitchFamily="34" charset="-122"/>
                <a:cs typeface="Times New Roman" pitchFamily="34" charset="-120"/>
              </a:rPr>
              <a:t>Understanding MongoDB</a:t>
            </a:r>
            <a:endParaRPr lang="en-US" sz="3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FE293-AA1F-5D65-7A01-091CBA5CDF62}"/>
              </a:ext>
            </a:extLst>
          </p:cNvPr>
          <p:cNvSpPr txBox="1"/>
          <p:nvPr/>
        </p:nvSpPr>
        <p:spPr>
          <a:xfrm>
            <a:off x="6056143" y="3742006"/>
            <a:ext cx="308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Name :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D.Seshu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 Reddy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Class : CSE-D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Roll No:22H51A05F0</a:t>
            </a:r>
            <a:endParaRPr lang="en-IN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EEEA5-1BD6-9E28-1477-D4FC53348788}"/>
              </a:ext>
            </a:extLst>
          </p:cNvPr>
          <p:cNvSpPr txBox="1"/>
          <p:nvPr/>
        </p:nvSpPr>
        <p:spPr>
          <a:xfrm>
            <a:off x="1659986" y="1146855"/>
            <a:ext cx="608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Full Stack Development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692D76F3-DB4C-B025-5C0E-6E089A0D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images-na.ssl-images-amazon.com/images/S/compressed.photo.goodreads.com/books/1600366945i/5536242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17" y="97155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 and Resources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MongoDB empowers developers to build flexible and scalable applications.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Numerous resources are available, including official documentation, tutorials, and community forums.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Continuous learning and practice will enhance expertise in using MongoDB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61812-A443-5040-9C50-5BAC69432225}"/>
              </a:ext>
            </a:extLst>
          </p:cNvPr>
          <p:cNvSpPr txBox="1"/>
          <p:nvPr/>
        </p:nvSpPr>
        <p:spPr>
          <a:xfrm>
            <a:off x="2644725" y="2089052"/>
            <a:ext cx="542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….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1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69F4A7FE-CCE0-E83C-92A9-B9410A19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digitalvarys.com/wp-content/uploads/2019/09/Introduction-to-MongoD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45" y="791308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MongoDB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332914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is a NoSQL database designed for scalability and flexibility.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stores data in a JSON-like format known as BSON, allowing for rich data types.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Its schema-less nature enables rapid application development and iteration.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BE9DCBAA-3AF8-9EEB-B3D0-EFE226A5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www.cloudduggu.com/mongodb/architecture/mongodb_archite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744" y="805376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Features of MongoDB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396219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offers high availability through its replica set architecture.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provides automatic sharding, distributing data across multiple servers.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Full-text search capabilities and geospatial queries are built-in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E475D09D-DA95-EA28-B508-97A562A7C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webimages.mongodb.com/_com_assets/cms/l5ib0nvqoydktdma9-image5.png?auto=format%252Ccom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001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 Model in MongoDB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primary data structure is the document, which is similar to a JSON object.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Collections serve as containers for documents, grouping related data together.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Embedded documents and arrays allow for complex data relationships.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66384A49-EE97-E3D3-9A90-4E306262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www.cloudduggu.com/mongodb/crud-operations/mongodb_crud_operation_clouddugg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542" y="97155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CRUD Operations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CRUD stands for Create, Read, Update, and Delete, which are the four basic operations.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uses methods like insertOne, find, updateOne, and deleteOne for these operations.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These operations can be performed on both individual documents and multiple documents at once.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C10A2EC4-CFEC-37AD-FCA2-22E176B7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cdn.ifelse.io/images/floqat-MongoDB-index-diagram-how-indexes-wor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75" y="889781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Indexing in MongoDB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Indexes improve query performance by allowing faster data retrieval.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supports various index types, including single field, compound, and geospatial indexes.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Proper indexing strategies can greatly enhance application performance and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8F723151-5C76-361B-314E-62242CC5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pronteff.com/wp-content/uploads/2022/08/What-is-the-Aggregation-pipeline-in-MongoD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Aggregation Framework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aggregation framework processes data and returns computed results.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uses a pipeline approach, allowing for filtering, grouping, and sorting data.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Aggregation can be used for analytics and generating reports within the database.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7C33424A-E151-71B3-C3DC-3321B44F0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i0.wp.com/www.kenwalger.com/blog/wp-content/uploads/2017/06/shard-broadcast-ope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14" y="105156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Scalability and Performance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is designed for horizontal scalability, allowing it to handle large volumes of data.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Sharding distributes data across multiple servers to balance the load.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Performance optimization techniques include indexing, caching, and efficient schema design.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cribble - Desktop Background Aesthetic Tumblr Plain PNG Image ...">
            <a:extLst>
              <a:ext uri="{FF2B5EF4-FFF2-40B4-BE49-F238E27FC236}">
                <a16:creationId xmlns:a16="http://schemas.microsoft.com/office/drawing/2014/main" id="{FACAA950-0076-4751-ED05-C3681059D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" y="0"/>
            <a:ext cx="9136965" cy="52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https://search-letsfade-com.herokuapp.com/proxy?url=https://image.slidesharecdn.com/1-securityspencerbrody-130624144355-phpapp02/75/Security-Features-in-MongoDB-2-4-1-204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Security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65760" y="1368083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provides various security features, including authentication and authorization.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Role-Based Access Control (RBAC) allows administrators to manage user permissions effectively.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 encryption is supported for both in-transit and at-rest data protection.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536</Words>
  <Application>Microsoft Office PowerPoint</Application>
  <PresentationFormat>On-screen Show (16:9)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MongoDB</dc:title>
  <dc:subject>Understanding MongoDB</dc:subject>
  <dc:creator>SlideMake.com</dc:creator>
  <cp:lastModifiedBy>SeshuReddy Devireddy</cp:lastModifiedBy>
  <cp:revision>4</cp:revision>
  <dcterms:created xsi:type="dcterms:W3CDTF">2024-08-29T13:17:12Z</dcterms:created>
  <dcterms:modified xsi:type="dcterms:W3CDTF">2024-08-30T08:58:41Z</dcterms:modified>
</cp:coreProperties>
</file>