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60" r:id="rId3"/>
    <p:sldId id="259" r:id="rId4"/>
    <p:sldId id="263" r:id="rId5"/>
    <p:sldId id="278" r:id="rId6"/>
    <p:sldId id="279" r:id="rId7"/>
    <p:sldId id="280" r:id="rId8"/>
    <p:sldId id="264" r:id="rId9"/>
    <p:sldId id="269" r:id="rId10"/>
  </p:sldIdLst>
  <p:sldSz cx="9144000" cy="5143500" type="screen16x9"/>
  <p:notesSz cx="6858000" cy="9144000"/>
  <p:embeddedFontLst>
    <p:embeddedFont>
      <p:font typeface="Anek Devanagari" panose="020B0604020202020204" charset="0"/>
      <p:regular r:id="rId12"/>
      <p:bold r:id="rId13"/>
    </p:embeddedFont>
    <p:embeddedFont>
      <p:font typeface="Nunito Light" pitchFamily="2" charset="0"/>
      <p:regular r:id="rId14"/>
      <p:italic r:id="rId15"/>
    </p:embeddedFont>
    <p:embeddedFont>
      <p:font typeface="Outfit"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ACA80D-266A-4D84-9AB7-301E7EAC47D8}">
  <a:tblStyle styleId="{8CACA80D-266A-4D84-9AB7-301E7EAC47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432C9E-21AB-4370-89BB-C4DBBF3A5F8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nathi Singh" userId="1db8efc97140835d" providerId="LiveId" clId="{B4AE2995-5BE1-4615-9CA0-109AC6938DF3}"/>
    <pc:docChg chg="undo custSel modSld">
      <pc:chgData name="Unnathi Singh" userId="1db8efc97140835d" providerId="LiveId" clId="{B4AE2995-5BE1-4615-9CA0-109AC6938DF3}" dt="2024-08-23T05:52:49.676" v="0" actId="14100"/>
      <pc:docMkLst>
        <pc:docMk/>
      </pc:docMkLst>
      <pc:sldChg chg="modSp mod">
        <pc:chgData name="Unnathi Singh" userId="1db8efc97140835d" providerId="LiveId" clId="{B4AE2995-5BE1-4615-9CA0-109AC6938DF3}" dt="2024-08-23T05:52:49.676" v="0" actId="14100"/>
        <pc:sldMkLst>
          <pc:docMk/>
          <pc:sldMk cId="0" sldId="264"/>
        </pc:sldMkLst>
        <pc:spChg chg="mod">
          <ac:chgData name="Unnathi Singh" userId="1db8efc97140835d" providerId="LiveId" clId="{B4AE2995-5BE1-4615-9CA0-109AC6938DF3}" dt="2024-08-23T05:52:49.676" v="0" actId="14100"/>
          <ac:spMkLst>
            <pc:docMk/>
            <pc:sldMk cId="0" sldId="264"/>
            <ac:spMk id="6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7c52168f6b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7c52168f6b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7c52168f6b_1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7c52168f6b_1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7dadb5b7c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7dadb5b7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7dadb5b7c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7dadb5b7c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7dadb5b7c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7dadb5b7c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90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7dadb5b7c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7dadb5b7c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02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7dadb5b7c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7dadb5b7c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06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7dadb5b7c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7dadb5b7c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7dadb5b7c1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7dadb5b7c1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150" y="840538"/>
            <a:ext cx="4112100" cy="2867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b="1">
                <a:latin typeface="Outfit"/>
                <a:ea typeface="Outfit"/>
                <a:cs typeface="Outfit"/>
                <a:sym typeface="Outf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74063"/>
            <a:ext cx="4112100" cy="52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Anek Devanagari"/>
                <a:ea typeface="Anek Devanagari"/>
                <a:cs typeface="Anek Devanagari"/>
                <a:sym typeface="Anek Devanag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282016" y="-212524"/>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sp>
        <p:nvSpPr>
          <p:cNvPr id="12" name="Google Shape;12;p2"/>
          <p:cNvSpPr/>
          <p:nvPr/>
        </p:nvSpPr>
        <p:spPr>
          <a:xfrm>
            <a:off x="3851200" y="4697405"/>
            <a:ext cx="5716875" cy="1229325"/>
          </a:xfrm>
          <a:custGeom>
            <a:avLst/>
            <a:gdLst/>
            <a:ahLst/>
            <a:cxnLst/>
            <a:rect l="l" t="t" r="r" b="b"/>
            <a:pathLst>
              <a:path w="228675" h="49173" extrusionOk="0">
                <a:moveTo>
                  <a:pt x="3891" y="33993"/>
                </a:moveTo>
                <a:cubicBezTo>
                  <a:pt x="3891" y="30979"/>
                  <a:pt x="5128" y="28772"/>
                  <a:pt x="6474" y="26565"/>
                </a:cubicBezTo>
                <a:cubicBezTo>
                  <a:pt x="7820" y="24358"/>
                  <a:pt x="10081" y="22151"/>
                  <a:pt x="11965" y="20751"/>
                </a:cubicBezTo>
                <a:cubicBezTo>
                  <a:pt x="13849" y="19351"/>
                  <a:pt x="15841" y="19728"/>
                  <a:pt x="17779" y="18167"/>
                </a:cubicBezTo>
                <a:cubicBezTo>
                  <a:pt x="19717" y="16606"/>
                  <a:pt x="21278" y="12999"/>
                  <a:pt x="23593" y="11384"/>
                </a:cubicBezTo>
                <a:cubicBezTo>
                  <a:pt x="25908" y="9769"/>
                  <a:pt x="27738" y="8747"/>
                  <a:pt x="31667" y="8478"/>
                </a:cubicBezTo>
                <a:cubicBezTo>
                  <a:pt x="35597" y="8209"/>
                  <a:pt x="42810" y="9608"/>
                  <a:pt x="47170" y="9769"/>
                </a:cubicBezTo>
                <a:cubicBezTo>
                  <a:pt x="51530" y="9931"/>
                  <a:pt x="54115" y="10147"/>
                  <a:pt x="57829" y="9447"/>
                </a:cubicBezTo>
                <a:cubicBezTo>
                  <a:pt x="61543" y="8747"/>
                  <a:pt x="65796" y="6917"/>
                  <a:pt x="69456" y="5571"/>
                </a:cubicBezTo>
                <a:cubicBezTo>
                  <a:pt x="73116" y="4225"/>
                  <a:pt x="75162" y="2072"/>
                  <a:pt x="79791" y="1372"/>
                </a:cubicBezTo>
                <a:cubicBezTo>
                  <a:pt x="84421" y="672"/>
                  <a:pt x="91904" y="995"/>
                  <a:pt x="97233" y="1372"/>
                </a:cubicBezTo>
                <a:cubicBezTo>
                  <a:pt x="102562" y="1749"/>
                  <a:pt x="106922" y="2556"/>
                  <a:pt x="111767" y="3633"/>
                </a:cubicBezTo>
                <a:cubicBezTo>
                  <a:pt x="116612" y="4710"/>
                  <a:pt x="121833" y="7186"/>
                  <a:pt x="126301" y="7832"/>
                </a:cubicBezTo>
                <a:cubicBezTo>
                  <a:pt x="130769" y="8478"/>
                  <a:pt x="133783" y="8370"/>
                  <a:pt x="138574" y="7509"/>
                </a:cubicBezTo>
                <a:cubicBezTo>
                  <a:pt x="143365" y="6648"/>
                  <a:pt x="149340" y="3902"/>
                  <a:pt x="155046" y="2664"/>
                </a:cubicBezTo>
                <a:cubicBezTo>
                  <a:pt x="160752" y="1426"/>
                  <a:pt x="166405" y="-404"/>
                  <a:pt x="172811" y="80"/>
                </a:cubicBezTo>
                <a:cubicBezTo>
                  <a:pt x="179217" y="565"/>
                  <a:pt x="188421" y="2987"/>
                  <a:pt x="193481" y="5571"/>
                </a:cubicBezTo>
                <a:cubicBezTo>
                  <a:pt x="198541" y="8155"/>
                  <a:pt x="199241" y="13376"/>
                  <a:pt x="203171" y="15583"/>
                </a:cubicBezTo>
                <a:cubicBezTo>
                  <a:pt x="207101" y="17790"/>
                  <a:pt x="213183" y="16445"/>
                  <a:pt x="217059" y="18813"/>
                </a:cubicBezTo>
                <a:cubicBezTo>
                  <a:pt x="220935" y="21182"/>
                  <a:pt x="225026" y="25003"/>
                  <a:pt x="226426" y="29794"/>
                </a:cubicBezTo>
                <a:cubicBezTo>
                  <a:pt x="227826" y="34585"/>
                  <a:pt x="231163" y="44490"/>
                  <a:pt x="225457" y="47558"/>
                </a:cubicBezTo>
                <a:cubicBezTo>
                  <a:pt x="219751" y="50626"/>
                  <a:pt x="216251" y="48419"/>
                  <a:pt x="192189" y="48204"/>
                </a:cubicBezTo>
                <a:cubicBezTo>
                  <a:pt x="168127" y="47989"/>
                  <a:pt x="112036" y="46859"/>
                  <a:pt x="81083" y="46267"/>
                </a:cubicBezTo>
                <a:cubicBezTo>
                  <a:pt x="50131" y="45675"/>
                  <a:pt x="19339" y="46698"/>
                  <a:pt x="6474" y="44652"/>
                </a:cubicBezTo>
                <a:cubicBezTo>
                  <a:pt x="-6391" y="42606"/>
                  <a:pt x="3891" y="37008"/>
                  <a:pt x="3891" y="33993"/>
                </a:cubicBezTo>
                <a:close/>
              </a:path>
            </a:pathLst>
          </a:custGeom>
          <a:solidFill>
            <a:schemeClr val="accen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81"/>
        <p:cNvGrpSpPr/>
        <p:nvPr/>
      </p:nvGrpSpPr>
      <p:grpSpPr>
        <a:xfrm>
          <a:off x="0" y="0"/>
          <a:ext cx="0" cy="0"/>
          <a:chOff x="0" y="0"/>
          <a:chExt cx="0" cy="0"/>
        </a:xfrm>
      </p:grpSpPr>
      <p:sp>
        <p:nvSpPr>
          <p:cNvPr id="182" name="Google Shape;182;p20"/>
          <p:cNvSpPr txBox="1">
            <a:spLocks noGrp="1"/>
          </p:cNvSpPr>
          <p:nvPr>
            <p:ph type="subTitle" idx="1"/>
          </p:nvPr>
        </p:nvSpPr>
        <p:spPr>
          <a:xfrm>
            <a:off x="724349" y="1897249"/>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3" name="Google Shape;183;p20"/>
          <p:cNvSpPr txBox="1">
            <a:spLocks noGrp="1"/>
          </p:cNvSpPr>
          <p:nvPr>
            <p:ph type="subTitle" idx="2"/>
          </p:nvPr>
        </p:nvSpPr>
        <p:spPr>
          <a:xfrm>
            <a:off x="3346650" y="1897249"/>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4" name="Google Shape;184;p20"/>
          <p:cNvSpPr txBox="1">
            <a:spLocks noGrp="1"/>
          </p:cNvSpPr>
          <p:nvPr>
            <p:ph type="subTitle" idx="3"/>
          </p:nvPr>
        </p:nvSpPr>
        <p:spPr>
          <a:xfrm>
            <a:off x="5968951" y="1897249"/>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5" name="Google Shape;185;p20"/>
          <p:cNvSpPr txBox="1">
            <a:spLocks noGrp="1"/>
          </p:cNvSpPr>
          <p:nvPr>
            <p:ph type="subTitle" idx="4"/>
          </p:nvPr>
        </p:nvSpPr>
        <p:spPr>
          <a:xfrm>
            <a:off x="724349" y="3633902"/>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6" name="Google Shape;186;p20"/>
          <p:cNvSpPr txBox="1">
            <a:spLocks noGrp="1"/>
          </p:cNvSpPr>
          <p:nvPr>
            <p:ph type="subTitle" idx="5"/>
          </p:nvPr>
        </p:nvSpPr>
        <p:spPr>
          <a:xfrm>
            <a:off x="3346650" y="3633902"/>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7" name="Google Shape;187;p20"/>
          <p:cNvSpPr txBox="1">
            <a:spLocks noGrp="1"/>
          </p:cNvSpPr>
          <p:nvPr>
            <p:ph type="subTitle" idx="6"/>
          </p:nvPr>
        </p:nvSpPr>
        <p:spPr>
          <a:xfrm>
            <a:off x="5968951" y="3633902"/>
            <a:ext cx="2450700" cy="956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88" name="Google Shape;188;p20"/>
          <p:cNvSpPr txBox="1">
            <a:spLocks noGrp="1"/>
          </p:cNvSpPr>
          <p:nvPr>
            <p:ph type="subTitle" idx="7"/>
          </p:nvPr>
        </p:nvSpPr>
        <p:spPr>
          <a:xfrm>
            <a:off x="724349" y="1190225"/>
            <a:ext cx="24507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89" name="Google Shape;189;p20"/>
          <p:cNvSpPr txBox="1">
            <a:spLocks noGrp="1"/>
          </p:cNvSpPr>
          <p:nvPr>
            <p:ph type="subTitle" idx="8"/>
          </p:nvPr>
        </p:nvSpPr>
        <p:spPr>
          <a:xfrm>
            <a:off x="3346650" y="1190225"/>
            <a:ext cx="24507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90" name="Google Shape;190;p20"/>
          <p:cNvSpPr txBox="1">
            <a:spLocks noGrp="1"/>
          </p:cNvSpPr>
          <p:nvPr>
            <p:ph type="subTitle" idx="9"/>
          </p:nvPr>
        </p:nvSpPr>
        <p:spPr>
          <a:xfrm>
            <a:off x="5968951" y="1190225"/>
            <a:ext cx="24507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91" name="Google Shape;191;p20"/>
          <p:cNvSpPr txBox="1">
            <a:spLocks noGrp="1"/>
          </p:cNvSpPr>
          <p:nvPr>
            <p:ph type="subTitle" idx="13"/>
          </p:nvPr>
        </p:nvSpPr>
        <p:spPr>
          <a:xfrm>
            <a:off x="724349" y="2922082"/>
            <a:ext cx="24507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92" name="Google Shape;192;p20"/>
          <p:cNvSpPr txBox="1">
            <a:spLocks noGrp="1"/>
          </p:cNvSpPr>
          <p:nvPr>
            <p:ph type="subTitle" idx="14"/>
          </p:nvPr>
        </p:nvSpPr>
        <p:spPr>
          <a:xfrm>
            <a:off x="3346650" y="2922081"/>
            <a:ext cx="24507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93" name="Google Shape;193;p20"/>
          <p:cNvSpPr txBox="1">
            <a:spLocks noGrp="1"/>
          </p:cNvSpPr>
          <p:nvPr>
            <p:ph type="subTitle" idx="15"/>
          </p:nvPr>
        </p:nvSpPr>
        <p:spPr>
          <a:xfrm>
            <a:off x="5968951" y="2922082"/>
            <a:ext cx="2450100" cy="7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94" name="Google Shape;19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0"/>
          <p:cNvSpPr/>
          <p:nvPr/>
        </p:nvSpPr>
        <p:spPr>
          <a:xfrm rot="166113" flipH="1">
            <a:off x="-1095746" y="-232419"/>
            <a:ext cx="4424730" cy="665453"/>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grpSp>
        <p:nvGrpSpPr>
          <p:cNvPr id="196" name="Google Shape;196;p20"/>
          <p:cNvGrpSpPr/>
          <p:nvPr/>
        </p:nvGrpSpPr>
        <p:grpSpPr>
          <a:xfrm rot="5254539">
            <a:off x="7935742" y="4202219"/>
            <a:ext cx="435010" cy="1397137"/>
            <a:chOff x="18080650" y="2158252"/>
            <a:chExt cx="435013" cy="1397144"/>
          </a:xfrm>
        </p:grpSpPr>
        <p:sp>
          <p:nvSpPr>
            <p:cNvPr id="197" name="Google Shape;197;p20"/>
            <p:cNvSpPr/>
            <p:nvPr/>
          </p:nvSpPr>
          <p:spPr>
            <a:xfrm>
              <a:off x="18367950" y="2158252"/>
              <a:ext cx="147713" cy="112322"/>
            </a:xfrm>
            <a:custGeom>
              <a:avLst/>
              <a:gdLst/>
              <a:ahLst/>
              <a:cxnLst/>
              <a:rect l="l" t="t" r="r" b="b"/>
              <a:pathLst>
                <a:path w="7272" h="5529" extrusionOk="0">
                  <a:moveTo>
                    <a:pt x="3618" y="0"/>
                  </a:moveTo>
                  <a:cubicBezTo>
                    <a:pt x="797" y="0"/>
                    <a:pt x="33" y="4228"/>
                    <a:pt x="33" y="4228"/>
                  </a:cubicBezTo>
                  <a:lnTo>
                    <a:pt x="0" y="4361"/>
                  </a:lnTo>
                  <a:cubicBezTo>
                    <a:pt x="0" y="4361"/>
                    <a:pt x="112" y="4357"/>
                    <a:pt x="306" y="4357"/>
                  </a:cubicBezTo>
                  <a:cubicBezTo>
                    <a:pt x="1254" y="4357"/>
                    <a:pt x="4153" y="4449"/>
                    <a:pt x="5537" y="5529"/>
                  </a:cubicBezTo>
                  <a:cubicBezTo>
                    <a:pt x="5537" y="5529"/>
                    <a:pt x="7272" y="625"/>
                    <a:pt x="4203" y="58"/>
                  </a:cubicBezTo>
                  <a:cubicBezTo>
                    <a:pt x="3999" y="19"/>
                    <a:pt x="3804" y="0"/>
                    <a:pt x="3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8353040" y="2246764"/>
              <a:ext cx="127400" cy="84124"/>
            </a:xfrm>
            <a:custGeom>
              <a:avLst/>
              <a:gdLst/>
              <a:ahLst/>
              <a:cxnLst/>
              <a:rect l="l" t="t" r="r" b="b"/>
              <a:pathLst>
                <a:path w="6272" h="4141" extrusionOk="0">
                  <a:moveTo>
                    <a:pt x="1040" y="0"/>
                  </a:moveTo>
                  <a:cubicBezTo>
                    <a:pt x="846" y="0"/>
                    <a:pt x="734" y="4"/>
                    <a:pt x="734" y="4"/>
                  </a:cubicBezTo>
                  <a:lnTo>
                    <a:pt x="0" y="3006"/>
                  </a:lnTo>
                  <a:cubicBezTo>
                    <a:pt x="0" y="3006"/>
                    <a:pt x="489" y="2943"/>
                    <a:pt x="1204" y="2943"/>
                  </a:cubicBezTo>
                  <a:cubicBezTo>
                    <a:pt x="2428" y="2943"/>
                    <a:pt x="4316" y="3129"/>
                    <a:pt x="5537" y="4140"/>
                  </a:cubicBezTo>
                  <a:lnTo>
                    <a:pt x="6271" y="1172"/>
                  </a:lnTo>
                  <a:cubicBezTo>
                    <a:pt x="4887" y="92"/>
                    <a:pt x="1988" y="0"/>
                    <a:pt x="10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18091497" y="3509301"/>
              <a:ext cx="33211" cy="46095"/>
            </a:xfrm>
            <a:custGeom>
              <a:avLst/>
              <a:gdLst/>
              <a:ahLst/>
              <a:cxnLst/>
              <a:rect l="l" t="t" r="r" b="b"/>
              <a:pathLst>
                <a:path w="1635" h="2269" extrusionOk="0">
                  <a:moveTo>
                    <a:pt x="0" y="1"/>
                  </a:moveTo>
                  <a:lnTo>
                    <a:pt x="234" y="2269"/>
                  </a:lnTo>
                  <a:lnTo>
                    <a:pt x="1635" y="3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8080650" y="3400270"/>
              <a:ext cx="107758" cy="117177"/>
            </a:xfrm>
            <a:custGeom>
              <a:avLst/>
              <a:gdLst/>
              <a:ahLst/>
              <a:cxnLst/>
              <a:rect l="l" t="t" r="r" b="b"/>
              <a:pathLst>
                <a:path w="5305" h="5768" extrusionOk="0">
                  <a:moveTo>
                    <a:pt x="551" y="1"/>
                  </a:moveTo>
                  <a:cubicBezTo>
                    <a:pt x="244" y="1"/>
                    <a:pt x="1" y="31"/>
                    <a:pt x="1" y="31"/>
                  </a:cubicBezTo>
                  <a:lnTo>
                    <a:pt x="534" y="5368"/>
                  </a:lnTo>
                  <a:lnTo>
                    <a:pt x="2169" y="5768"/>
                  </a:lnTo>
                  <a:lnTo>
                    <a:pt x="5304" y="1598"/>
                  </a:lnTo>
                  <a:cubicBezTo>
                    <a:pt x="5304" y="1598"/>
                    <a:pt x="5138" y="1131"/>
                    <a:pt x="4037" y="798"/>
                  </a:cubicBezTo>
                  <a:cubicBezTo>
                    <a:pt x="3974" y="777"/>
                    <a:pt x="3911" y="767"/>
                    <a:pt x="3848" y="767"/>
                  </a:cubicBezTo>
                  <a:cubicBezTo>
                    <a:pt x="3384" y="767"/>
                    <a:pt x="2928" y="1272"/>
                    <a:pt x="2543" y="1272"/>
                  </a:cubicBezTo>
                  <a:cubicBezTo>
                    <a:pt x="2483" y="1272"/>
                    <a:pt x="2425" y="1259"/>
                    <a:pt x="2369" y="1231"/>
                  </a:cubicBezTo>
                  <a:cubicBezTo>
                    <a:pt x="1869" y="1031"/>
                    <a:pt x="2035" y="498"/>
                    <a:pt x="1568" y="197"/>
                  </a:cubicBezTo>
                  <a:cubicBezTo>
                    <a:pt x="1321" y="38"/>
                    <a:pt x="896" y="1"/>
                    <a:pt x="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8081320" y="2669702"/>
              <a:ext cx="272411" cy="762361"/>
            </a:xfrm>
            <a:custGeom>
              <a:avLst/>
              <a:gdLst/>
              <a:ahLst/>
              <a:cxnLst/>
              <a:rect l="l" t="t" r="r" b="b"/>
              <a:pathLst>
                <a:path w="13411" h="37527" extrusionOk="0">
                  <a:moveTo>
                    <a:pt x="8941" y="0"/>
                  </a:moveTo>
                  <a:lnTo>
                    <a:pt x="1" y="35959"/>
                  </a:lnTo>
                  <a:cubicBezTo>
                    <a:pt x="1" y="35959"/>
                    <a:pt x="177" y="35943"/>
                    <a:pt x="418" y="35943"/>
                  </a:cubicBezTo>
                  <a:cubicBezTo>
                    <a:pt x="780" y="35943"/>
                    <a:pt x="1289" y="35979"/>
                    <a:pt x="1569" y="36159"/>
                  </a:cubicBezTo>
                  <a:cubicBezTo>
                    <a:pt x="2036" y="36460"/>
                    <a:pt x="1869" y="36993"/>
                    <a:pt x="2336" y="37193"/>
                  </a:cubicBezTo>
                  <a:cubicBezTo>
                    <a:pt x="2387" y="37215"/>
                    <a:pt x="2439" y="37225"/>
                    <a:pt x="2492" y="37225"/>
                  </a:cubicBezTo>
                  <a:cubicBezTo>
                    <a:pt x="2888" y="37225"/>
                    <a:pt x="3362" y="36704"/>
                    <a:pt x="3863" y="36704"/>
                  </a:cubicBezTo>
                  <a:cubicBezTo>
                    <a:pt x="3921" y="36704"/>
                    <a:pt x="3979" y="36711"/>
                    <a:pt x="4037" y="36726"/>
                  </a:cubicBezTo>
                  <a:cubicBezTo>
                    <a:pt x="5105" y="37060"/>
                    <a:pt x="5271" y="37527"/>
                    <a:pt x="5271" y="37527"/>
                  </a:cubicBezTo>
                  <a:lnTo>
                    <a:pt x="5505" y="37260"/>
                  </a:lnTo>
                  <a:lnTo>
                    <a:pt x="13411" y="5371"/>
                  </a:lnTo>
                  <a:cubicBezTo>
                    <a:pt x="12376" y="5237"/>
                    <a:pt x="11409" y="4770"/>
                    <a:pt x="10609" y="4103"/>
                  </a:cubicBezTo>
                  <a:cubicBezTo>
                    <a:pt x="10142" y="3669"/>
                    <a:pt x="9775" y="3169"/>
                    <a:pt x="9541" y="2569"/>
                  </a:cubicBezTo>
                  <a:cubicBezTo>
                    <a:pt x="9041" y="1401"/>
                    <a:pt x="9041" y="567"/>
                    <a:pt x="9174" y="33"/>
                  </a:cubicBezTo>
                  <a:lnTo>
                    <a:pt x="8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18262914" y="2305921"/>
              <a:ext cx="202617" cy="374730"/>
            </a:xfrm>
            <a:custGeom>
              <a:avLst/>
              <a:gdLst/>
              <a:ahLst/>
              <a:cxnLst/>
              <a:rect l="l" t="t" r="r" b="b"/>
              <a:pathLst>
                <a:path w="9975" h="18446" extrusionOk="0">
                  <a:moveTo>
                    <a:pt x="5569" y="1"/>
                  </a:moveTo>
                  <a:cubicBezTo>
                    <a:pt x="5192" y="1"/>
                    <a:pt x="4814" y="19"/>
                    <a:pt x="4437" y="61"/>
                  </a:cubicBezTo>
                  <a:lnTo>
                    <a:pt x="3837" y="2496"/>
                  </a:lnTo>
                  <a:cubicBezTo>
                    <a:pt x="3984" y="2464"/>
                    <a:pt x="4127" y="2447"/>
                    <a:pt x="4262" y="2447"/>
                  </a:cubicBezTo>
                  <a:cubicBezTo>
                    <a:pt x="4834" y="2447"/>
                    <a:pt x="5265" y="2754"/>
                    <a:pt x="5238" y="3563"/>
                  </a:cubicBezTo>
                  <a:cubicBezTo>
                    <a:pt x="5171" y="5999"/>
                    <a:pt x="2769" y="6766"/>
                    <a:pt x="2769" y="6832"/>
                  </a:cubicBezTo>
                  <a:lnTo>
                    <a:pt x="2269" y="8734"/>
                  </a:lnTo>
                  <a:lnTo>
                    <a:pt x="1" y="17907"/>
                  </a:lnTo>
                  <a:lnTo>
                    <a:pt x="201" y="17940"/>
                  </a:lnTo>
                  <a:cubicBezTo>
                    <a:pt x="268" y="17674"/>
                    <a:pt x="401" y="17407"/>
                    <a:pt x="568" y="17207"/>
                  </a:cubicBezTo>
                  <a:cubicBezTo>
                    <a:pt x="568" y="17207"/>
                    <a:pt x="1602" y="17640"/>
                    <a:pt x="2669" y="18007"/>
                  </a:cubicBezTo>
                  <a:cubicBezTo>
                    <a:pt x="3392" y="18248"/>
                    <a:pt x="4157" y="18446"/>
                    <a:pt x="4673" y="18446"/>
                  </a:cubicBezTo>
                  <a:cubicBezTo>
                    <a:pt x="4800" y="18446"/>
                    <a:pt x="4912" y="18434"/>
                    <a:pt x="5004" y="18407"/>
                  </a:cubicBezTo>
                  <a:cubicBezTo>
                    <a:pt x="5371" y="18307"/>
                    <a:pt x="5705" y="17807"/>
                    <a:pt x="6005" y="17273"/>
                  </a:cubicBezTo>
                  <a:lnTo>
                    <a:pt x="6672" y="14538"/>
                  </a:lnTo>
                  <a:lnTo>
                    <a:pt x="8006" y="9167"/>
                  </a:lnTo>
                  <a:lnTo>
                    <a:pt x="9974" y="1228"/>
                  </a:lnTo>
                  <a:cubicBezTo>
                    <a:pt x="9141" y="595"/>
                    <a:pt x="8173" y="228"/>
                    <a:pt x="7139" y="94"/>
                  </a:cubicBezTo>
                  <a:cubicBezTo>
                    <a:pt x="6616" y="36"/>
                    <a:pt x="6092" y="1"/>
                    <a:pt x="55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8318468" y="2356039"/>
              <a:ext cx="51391" cy="88695"/>
            </a:xfrm>
            <a:custGeom>
              <a:avLst/>
              <a:gdLst/>
              <a:ahLst/>
              <a:cxnLst/>
              <a:rect l="l" t="t" r="r" b="b"/>
              <a:pathLst>
                <a:path w="2530" h="4366" extrusionOk="0">
                  <a:moveTo>
                    <a:pt x="1551" y="0"/>
                  </a:moveTo>
                  <a:cubicBezTo>
                    <a:pt x="1408" y="0"/>
                    <a:pt x="1257" y="22"/>
                    <a:pt x="1102" y="62"/>
                  </a:cubicBezTo>
                  <a:lnTo>
                    <a:pt x="1" y="4365"/>
                  </a:lnTo>
                  <a:cubicBezTo>
                    <a:pt x="34" y="4299"/>
                    <a:pt x="2436" y="3565"/>
                    <a:pt x="2503" y="1130"/>
                  </a:cubicBezTo>
                  <a:cubicBezTo>
                    <a:pt x="2529" y="332"/>
                    <a:pt x="2111" y="0"/>
                    <a:pt x="155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8264275" y="2655461"/>
              <a:ext cx="119945" cy="123353"/>
            </a:xfrm>
            <a:custGeom>
              <a:avLst/>
              <a:gdLst/>
              <a:ahLst/>
              <a:cxnLst/>
              <a:rect l="l" t="t" r="r" b="b"/>
              <a:pathLst>
                <a:path w="5905" h="6072" extrusionOk="0">
                  <a:moveTo>
                    <a:pt x="501" y="1"/>
                  </a:moveTo>
                  <a:cubicBezTo>
                    <a:pt x="301" y="201"/>
                    <a:pt x="167" y="468"/>
                    <a:pt x="134" y="734"/>
                  </a:cubicBezTo>
                  <a:cubicBezTo>
                    <a:pt x="0" y="1268"/>
                    <a:pt x="0" y="2069"/>
                    <a:pt x="501" y="3270"/>
                  </a:cubicBezTo>
                  <a:cubicBezTo>
                    <a:pt x="1235" y="5038"/>
                    <a:pt x="3036" y="5871"/>
                    <a:pt x="4404" y="6072"/>
                  </a:cubicBezTo>
                  <a:lnTo>
                    <a:pt x="5905" y="34"/>
                  </a:lnTo>
                  <a:lnTo>
                    <a:pt x="5905" y="34"/>
                  </a:lnTo>
                  <a:cubicBezTo>
                    <a:pt x="5638" y="601"/>
                    <a:pt x="5304" y="1068"/>
                    <a:pt x="4937" y="1201"/>
                  </a:cubicBezTo>
                  <a:cubicBezTo>
                    <a:pt x="4846" y="1229"/>
                    <a:pt x="4735" y="1241"/>
                    <a:pt x="4608" y="1241"/>
                  </a:cubicBezTo>
                  <a:cubicBezTo>
                    <a:pt x="3340" y="1241"/>
                    <a:pt x="501" y="1"/>
                    <a:pt x="5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18128750" y="2753055"/>
              <a:ext cx="224981" cy="679009"/>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18317128" y="2308501"/>
              <a:ext cx="148403" cy="372150"/>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0"/>
            <p:cNvGrpSpPr/>
            <p:nvPr/>
          </p:nvGrpSpPr>
          <p:grpSpPr>
            <a:xfrm>
              <a:off x="18128750" y="2308501"/>
              <a:ext cx="336781" cy="1123562"/>
              <a:chOff x="4445000" y="2532250"/>
              <a:chExt cx="414500" cy="1382675"/>
            </a:xfrm>
          </p:grpSpPr>
          <p:sp>
            <p:nvSpPr>
              <p:cNvPr id="208" name="Google Shape;208;p20"/>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3"/>
        <p:cNvGrpSpPr/>
        <p:nvPr/>
      </p:nvGrpSpPr>
      <p:grpSpPr>
        <a:xfrm>
          <a:off x="0" y="0"/>
          <a:ext cx="0" cy="0"/>
          <a:chOff x="0" y="0"/>
          <a:chExt cx="0" cy="0"/>
        </a:xfrm>
      </p:grpSpPr>
      <p:sp>
        <p:nvSpPr>
          <p:cNvPr id="224" name="Google Shape;224;p23"/>
          <p:cNvSpPr/>
          <p:nvPr/>
        </p:nvSpPr>
        <p:spPr>
          <a:xfrm flipH="1">
            <a:off x="8475309" y="193586"/>
            <a:ext cx="1010975" cy="4095850"/>
          </a:xfrm>
          <a:custGeom>
            <a:avLst/>
            <a:gdLst/>
            <a:ahLst/>
            <a:cxnLst/>
            <a:rect l="l" t="t" r="r" b="b"/>
            <a:pathLst>
              <a:path w="40439" h="163834" extrusionOk="0">
                <a:moveTo>
                  <a:pt x="3862" y="4"/>
                </a:moveTo>
                <a:cubicBezTo>
                  <a:pt x="5894" y="131"/>
                  <a:pt x="11038" y="3116"/>
                  <a:pt x="13387" y="5719"/>
                </a:cubicBezTo>
                <a:cubicBezTo>
                  <a:pt x="15737" y="8323"/>
                  <a:pt x="17134" y="12069"/>
                  <a:pt x="17959" y="15625"/>
                </a:cubicBezTo>
                <a:cubicBezTo>
                  <a:pt x="18785" y="19181"/>
                  <a:pt x="17070" y="23563"/>
                  <a:pt x="18340" y="27055"/>
                </a:cubicBezTo>
                <a:cubicBezTo>
                  <a:pt x="19610" y="30548"/>
                  <a:pt x="22849" y="33850"/>
                  <a:pt x="25579" y="36580"/>
                </a:cubicBezTo>
                <a:cubicBezTo>
                  <a:pt x="28310" y="39311"/>
                  <a:pt x="32247" y="40644"/>
                  <a:pt x="34723" y="43438"/>
                </a:cubicBezTo>
                <a:cubicBezTo>
                  <a:pt x="37200" y="46232"/>
                  <a:pt x="40375" y="49915"/>
                  <a:pt x="40438" y="53344"/>
                </a:cubicBezTo>
                <a:cubicBezTo>
                  <a:pt x="40502" y="56773"/>
                  <a:pt x="37073" y="60774"/>
                  <a:pt x="35104" y="64012"/>
                </a:cubicBezTo>
                <a:cubicBezTo>
                  <a:pt x="33136" y="67251"/>
                  <a:pt x="29580" y="69410"/>
                  <a:pt x="28627" y="72775"/>
                </a:cubicBezTo>
                <a:cubicBezTo>
                  <a:pt x="27675" y="76141"/>
                  <a:pt x="27992" y="80078"/>
                  <a:pt x="29389" y="84205"/>
                </a:cubicBezTo>
                <a:cubicBezTo>
                  <a:pt x="30786" y="88333"/>
                  <a:pt x="35549" y="92905"/>
                  <a:pt x="37009" y="97540"/>
                </a:cubicBezTo>
                <a:cubicBezTo>
                  <a:pt x="38470" y="102176"/>
                  <a:pt x="38914" y="107827"/>
                  <a:pt x="38152" y="112018"/>
                </a:cubicBezTo>
                <a:cubicBezTo>
                  <a:pt x="37390" y="116209"/>
                  <a:pt x="34723" y="119384"/>
                  <a:pt x="32437" y="122686"/>
                </a:cubicBezTo>
                <a:cubicBezTo>
                  <a:pt x="30151" y="125988"/>
                  <a:pt x="25579" y="128274"/>
                  <a:pt x="24436" y="131830"/>
                </a:cubicBezTo>
                <a:cubicBezTo>
                  <a:pt x="23293" y="135386"/>
                  <a:pt x="25643" y="140339"/>
                  <a:pt x="25579" y="144022"/>
                </a:cubicBezTo>
                <a:cubicBezTo>
                  <a:pt x="25516" y="147705"/>
                  <a:pt x="26278" y="151388"/>
                  <a:pt x="24055" y="153928"/>
                </a:cubicBezTo>
                <a:cubicBezTo>
                  <a:pt x="21833" y="156468"/>
                  <a:pt x="15546" y="157611"/>
                  <a:pt x="12244" y="159262"/>
                </a:cubicBezTo>
                <a:cubicBezTo>
                  <a:pt x="8942" y="160913"/>
                  <a:pt x="5831" y="163834"/>
                  <a:pt x="4243" y="163834"/>
                </a:cubicBezTo>
                <a:cubicBezTo>
                  <a:pt x="2656" y="163834"/>
                  <a:pt x="3037" y="163263"/>
                  <a:pt x="2719" y="159262"/>
                </a:cubicBezTo>
                <a:cubicBezTo>
                  <a:pt x="2402" y="155262"/>
                  <a:pt x="2529" y="152722"/>
                  <a:pt x="2338" y="139831"/>
                </a:cubicBezTo>
                <a:cubicBezTo>
                  <a:pt x="2148" y="126941"/>
                  <a:pt x="1957" y="100461"/>
                  <a:pt x="1576" y="81919"/>
                </a:cubicBezTo>
                <a:cubicBezTo>
                  <a:pt x="1195" y="63377"/>
                  <a:pt x="243" y="40454"/>
                  <a:pt x="52" y="28579"/>
                </a:cubicBezTo>
                <a:cubicBezTo>
                  <a:pt x="-138" y="16705"/>
                  <a:pt x="243" y="14609"/>
                  <a:pt x="433" y="10672"/>
                </a:cubicBezTo>
                <a:cubicBezTo>
                  <a:pt x="624" y="6735"/>
                  <a:pt x="624" y="6735"/>
                  <a:pt x="1195" y="4957"/>
                </a:cubicBezTo>
                <a:cubicBezTo>
                  <a:pt x="1767" y="3179"/>
                  <a:pt x="1830" y="-123"/>
                  <a:pt x="3862" y="4"/>
                </a:cubicBezTo>
                <a:close/>
              </a:path>
            </a:pathLst>
          </a:custGeom>
          <a:solidFill>
            <a:schemeClr val="accent1"/>
          </a:solidFill>
          <a:ln>
            <a:noFill/>
          </a:ln>
        </p:spPr>
      </p:sp>
      <p:grpSp>
        <p:nvGrpSpPr>
          <p:cNvPr id="225" name="Google Shape;225;p23"/>
          <p:cNvGrpSpPr/>
          <p:nvPr/>
        </p:nvGrpSpPr>
        <p:grpSpPr>
          <a:xfrm rot="-5863448">
            <a:off x="599235" y="4135520"/>
            <a:ext cx="435001" cy="1397106"/>
            <a:chOff x="18080650" y="2158252"/>
            <a:chExt cx="435013" cy="1397144"/>
          </a:xfrm>
        </p:grpSpPr>
        <p:sp>
          <p:nvSpPr>
            <p:cNvPr id="226" name="Google Shape;226;p23"/>
            <p:cNvSpPr/>
            <p:nvPr/>
          </p:nvSpPr>
          <p:spPr>
            <a:xfrm>
              <a:off x="18367950" y="2158252"/>
              <a:ext cx="147713" cy="112322"/>
            </a:xfrm>
            <a:custGeom>
              <a:avLst/>
              <a:gdLst/>
              <a:ahLst/>
              <a:cxnLst/>
              <a:rect l="l" t="t" r="r" b="b"/>
              <a:pathLst>
                <a:path w="7272" h="5529" extrusionOk="0">
                  <a:moveTo>
                    <a:pt x="3618" y="0"/>
                  </a:moveTo>
                  <a:cubicBezTo>
                    <a:pt x="797" y="0"/>
                    <a:pt x="33" y="4228"/>
                    <a:pt x="33" y="4228"/>
                  </a:cubicBezTo>
                  <a:lnTo>
                    <a:pt x="0" y="4361"/>
                  </a:lnTo>
                  <a:cubicBezTo>
                    <a:pt x="0" y="4361"/>
                    <a:pt x="112" y="4357"/>
                    <a:pt x="306" y="4357"/>
                  </a:cubicBezTo>
                  <a:cubicBezTo>
                    <a:pt x="1254" y="4357"/>
                    <a:pt x="4153" y="4449"/>
                    <a:pt x="5537" y="5529"/>
                  </a:cubicBezTo>
                  <a:cubicBezTo>
                    <a:pt x="5537" y="5529"/>
                    <a:pt x="7272" y="625"/>
                    <a:pt x="4203" y="58"/>
                  </a:cubicBezTo>
                  <a:cubicBezTo>
                    <a:pt x="3999" y="19"/>
                    <a:pt x="3804" y="0"/>
                    <a:pt x="3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18353040" y="2246764"/>
              <a:ext cx="127400" cy="84124"/>
            </a:xfrm>
            <a:custGeom>
              <a:avLst/>
              <a:gdLst/>
              <a:ahLst/>
              <a:cxnLst/>
              <a:rect l="l" t="t" r="r" b="b"/>
              <a:pathLst>
                <a:path w="6272" h="4141" extrusionOk="0">
                  <a:moveTo>
                    <a:pt x="1040" y="0"/>
                  </a:moveTo>
                  <a:cubicBezTo>
                    <a:pt x="846" y="0"/>
                    <a:pt x="734" y="4"/>
                    <a:pt x="734" y="4"/>
                  </a:cubicBezTo>
                  <a:lnTo>
                    <a:pt x="0" y="3006"/>
                  </a:lnTo>
                  <a:cubicBezTo>
                    <a:pt x="0" y="3006"/>
                    <a:pt x="489" y="2943"/>
                    <a:pt x="1204" y="2943"/>
                  </a:cubicBezTo>
                  <a:cubicBezTo>
                    <a:pt x="2428" y="2943"/>
                    <a:pt x="4316" y="3129"/>
                    <a:pt x="5537" y="4140"/>
                  </a:cubicBezTo>
                  <a:lnTo>
                    <a:pt x="6271" y="1172"/>
                  </a:lnTo>
                  <a:cubicBezTo>
                    <a:pt x="4887" y="92"/>
                    <a:pt x="1988" y="0"/>
                    <a:pt x="10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18091497" y="3509301"/>
              <a:ext cx="33211" cy="46095"/>
            </a:xfrm>
            <a:custGeom>
              <a:avLst/>
              <a:gdLst/>
              <a:ahLst/>
              <a:cxnLst/>
              <a:rect l="l" t="t" r="r" b="b"/>
              <a:pathLst>
                <a:path w="1635" h="2269" extrusionOk="0">
                  <a:moveTo>
                    <a:pt x="0" y="1"/>
                  </a:moveTo>
                  <a:lnTo>
                    <a:pt x="234" y="2269"/>
                  </a:lnTo>
                  <a:lnTo>
                    <a:pt x="1635" y="3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8080650" y="3400270"/>
              <a:ext cx="107758" cy="117177"/>
            </a:xfrm>
            <a:custGeom>
              <a:avLst/>
              <a:gdLst/>
              <a:ahLst/>
              <a:cxnLst/>
              <a:rect l="l" t="t" r="r" b="b"/>
              <a:pathLst>
                <a:path w="5305" h="5768" extrusionOk="0">
                  <a:moveTo>
                    <a:pt x="551" y="1"/>
                  </a:moveTo>
                  <a:cubicBezTo>
                    <a:pt x="244" y="1"/>
                    <a:pt x="1" y="31"/>
                    <a:pt x="1" y="31"/>
                  </a:cubicBezTo>
                  <a:lnTo>
                    <a:pt x="534" y="5368"/>
                  </a:lnTo>
                  <a:lnTo>
                    <a:pt x="2169" y="5768"/>
                  </a:lnTo>
                  <a:lnTo>
                    <a:pt x="5304" y="1598"/>
                  </a:lnTo>
                  <a:cubicBezTo>
                    <a:pt x="5304" y="1598"/>
                    <a:pt x="5138" y="1131"/>
                    <a:pt x="4037" y="798"/>
                  </a:cubicBezTo>
                  <a:cubicBezTo>
                    <a:pt x="3974" y="777"/>
                    <a:pt x="3911" y="767"/>
                    <a:pt x="3848" y="767"/>
                  </a:cubicBezTo>
                  <a:cubicBezTo>
                    <a:pt x="3384" y="767"/>
                    <a:pt x="2928" y="1272"/>
                    <a:pt x="2543" y="1272"/>
                  </a:cubicBezTo>
                  <a:cubicBezTo>
                    <a:pt x="2483" y="1272"/>
                    <a:pt x="2425" y="1259"/>
                    <a:pt x="2369" y="1231"/>
                  </a:cubicBezTo>
                  <a:cubicBezTo>
                    <a:pt x="1869" y="1031"/>
                    <a:pt x="2035" y="498"/>
                    <a:pt x="1568" y="197"/>
                  </a:cubicBezTo>
                  <a:cubicBezTo>
                    <a:pt x="1321" y="38"/>
                    <a:pt x="896" y="1"/>
                    <a:pt x="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18081320" y="2669702"/>
              <a:ext cx="272411" cy="762361"/>
            </a:xfrm>
            <a:custGeom>
              <a:avLst/>
              <a:gdLst/>
              <a:ahLst/>
              <a:cxnLst/>
              <a:rect l="l" t="t" r="r" b="b"/>
              <a:pathLst>
                <a:path w="13411" h="37527" extrusionOk="0">
                  <a:moveTo>
                    <a:pt x="8941" y="0"/>
                  </a:moveTo>
                  <a:lnTo>
                    <a:pt x="1" y="35959"/>
                  </a:lnTo>
                  <a:cubicBezTo>
                    <a:pt x="1" y="35959"/>
                    <a:pt x="177" y="35943"/>
                    <a:pt x="418" y="35943"/>
                  </a:cubicBezTo>
                  <a:cubicBezTo>
                    <a:pt x="780" y="35943"/>
                    <a:pt x="1289" y="35979"/>
                    <a:pt x="1569" y="36159"/>
                  </a:cubicBezTo>
                  <a:cubicBezTo>
                    <a:pt x="2036" y="36460"/>
                    <a:pt x="1869" y="36993"/>
                    <a:pt x="2336" y="37193"/>
                  </a:cubicBezTo>
                  <a:cubicBezTo>
                    <a:pt x="2387" y="37215"/>
                    <a:pt x="2439" y="37225"/>
                    <a:pt x="2492" y="37225"/>
                  </a:cubicBezTo>
                  <a:cubicBezTo>
                    <a:pt x="2888" y="37225"/>
                    <a:pt x="3362" y="36704"/>
                    <a:pt x="3863" y="36704"/>
                  </a:cubicBezTo>
                  <a:cubicBezTo>
                    <a:pt x="3921" y="36704"/>
                    <a:pt x="3979" y="36711"/>
                    <a:pt x="4037" y="36726"/>
                  </a:cubicBezTo>
                  <a:cubicBezTo>
                    <a:pt x="5105" y="37060"/>
                    <a:pt x="5271" y="37527"/>
                    <a:pt x="5271" y="37527"/>
                  </a:cubicBezTo>
                  <a:lnTo>
                    <a:pt x="5505" y="37260"/>
                  </a:lnTo>
                  <a:lnTo>
                    <a:pt x="13411" y="5371"/>
                  </a:lnTo>
                  <a:cubicBezTo>
                    <a:pt x="12376" y="5237"/>
                    <a:pt x="11409" y="4770"/>
                    <a:pt x="10609" y="4103"/>
                  </a:cubicBezTo>
                  <a:cubicBezTo>
                    <a:pt x="10142" y="3669"/>
                    <a:pt x="9775" y="3169"/>
                    <a:pt x="9541" y="2569"/>
                  </a:cubicBezTo>
                  <a:cubicBezTo>
                    <a:pt x="9041" y="1401"/>
                    <a:pt x="9041" y="567"/>
                    <a:pt x="9174" y="33"/>
                  </a:cubicBezTo>
                  <a:lnTo>
                    <a:pt x="8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62914" y="2305921"/>
              <a:ext cx="202617" cy="374730"/>
            </a:xfrm>
            <a:custGeom>
              <a:avLst/>
              <a:gdLst/>
              <a:ahLst/>
              <a:cxnLst/>
              <a:rect l="l" t="t" r="r" b="b"/>
              <a:pathLst>
                <a:path w="9975" h="18446" extrusionOk="0">
                  <a:moveTo>
                    <a:pt x="5569" y="1"/>
                  </a:moveTo>
                  <a:cubicBezTo>
                    <a:pt x="5192" y="1"/>
                    <a:pt x="4814" y="19"/>
                    <a:pt x="4437" y="61"/>
                  </a:cubicBezTo>
                  <a:lnTo>
                    <a:pt x="3837" y="2496"/>
                  </a:lnTo>
                  <a:cubicBezTo>
                    <a:pt x="3984" y="2464"/>
                    <a:pt x="4127" y="2447"/>
                    <a:pt x="4262" y="2447"/>
                  </a:cubicBezTo>
                  <a:cubicBezTo>
                    <a:pt x="4834" y="2447"/>
                    <a:pt x="5265" y="2754"/>
                    <a:pt x="5238" y="3563"/>
                  </a:cubicBezTo>
                  <a:cubicBezTo>
                    <a:pt x="5171" y="5999"/>
                    <a:pt x="2769" y="6766"/>
                    <a:pt x="2769" y="6832"/>
                  </a:cubicBezTo>
                  <a:lnTo>
                    <a:pt x="2269" y="8734"/>
                  </a:lnTo>
                  <a:lnTo>
                    <a:pt x="1" y="17907"/>
                  </a:lnTo>
                  <a:lnTo>
                    <a:pt x="201" y="17940"/>
                  </a:lnTo>
                  <a:cubicBezTo>
                    <a:pt x="268" y="17674"/>
                    <a:pt x="401" y="17407"/>
                    <a:pt x="568" y="17207"/>
                  </a:cubicBezTo>
                  <a:cubicBezTo>
                    <a:pt x="568" y="17207"/>
                    <a:pt x="1602" y="17640"/>
                    <a:pt x="2669" y="18007"/>
                  </a:cubicBezTo>
                  <a:cubicBezTo>
                    <a:pt x="3392" y="18248"/>
                    <a:pt x="4157" y="18446"/>
                    <a:pt x="4673" y="18446"/>
                  </a:cubicBezTo>
                  <a:cubicBezTo>
                    <a:pt x="4800" y="18446"/>
                    <a:pt x="4912" y="18434"/>
                    <a:pt x="5004" y="18407"/>
                  </a:cubicBezTo>
                  <a:cubicBezTo>
                    <a:pt x="5371" y="18307"/>
                    <a:pt x="5705" y="17807"/>
                    <a:pt x="6005" y="17273"/>
                  </a:cubicBezTo>
                  <a:lnTo>
                    <a:pt x="6672" y="14538"/>
                  </a:lnTo>
                  <a:lnTo>
                    <a:pt x="8006" y="9167"/>
                  </a:lnTo>
                  <a:lnTo>
                    <a:pt x="9974" y="1228"/>
                  </a:lnTo>
                  <a:cubicBezTo>
                    <a:pt x="9141" y="595"/>
                    <a:pt x="8173" y="228"/>
                    <a:pt x="7139" y="94"/>
                  </a:cubicBezTo>
                  <a:cubicBezTo>
                    <a:pt x="6616" y="36"/>
                    <a:pt x="6092" y="1"/>
                    <a:pt x="55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18318468" y="2356039"/>
              <a:ext cx="51391" cy="88695"/>
            </a:xfrm>
            <a:custGeom>
              <a:avLst/>
              <a:gdLst/>
              <a:ahLst/>
              <a:cxnLst/>
              <a:rect l="l" t="t" r="r" b="b"/>
              <a:pathLst>
                <a:path w="2530" h="4366" extrusionOk="0">
                  <a:moveTo>
                    <a:pt x="1551" y="0"/>
                  </a:moveTo>
                  <a:cubicBezTo>
                    <a:pt x="1408" y="0"/>
                    <a:pt x="1257" y="22"/>
                    <a:pt x="1102" y="62"/>
                  </a:cubicBezTo>
                  <a:lnTo>
                    <a:pt x="1" y="4365"/>
                  </a:lnTo>
                  <a:cubicBezTo>
                    <a:pt x="34" y="4299"/>
                    <a:pt x="2436" y="3565"/>
                    <a:pt x="2503" y="1130"/>
                  </a:cubicBezTo>
                  <a:cubicBezTo>
                    <a:pt x="2529" y="332"/>
                    <a:pt x="2111" y="0"/>
                    <a:pt x="155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18264275" y="2655461"/>
              <a:ext cx="119945" cy="123353"/>
            </a:xfrm>
            <a:custGeom>
              <a:avLst/>
              <a:gdLst/>
              <a:ahLst/>
              <a:cxnLst/>
              <a:rect l="l" t="t" r="r" b="b"/>
              <a:pathLst>
                <a:path w="5905" h="6072" extrusionOk="0">
                  <a:moveTo>
                    <a:pt x="501" y="1"/>
                  </a:moveTo>
                  <a:cubicBezTo>
                    <a:pt x="301" y="201"/>
                    <a:pt x="167" y="468"/>
                    <a:pt x="134" y="734"/>
                  </a:cubicBezTo>
                  <a:cubicBezTo>
                    <a:pt x="0" y="1268"/>
                    <a:pt x="0" y="2069"/>
                    <a:pt x="501" y="3270"/>
                  </a:cubicBezTo>
                  <a:cubicBezTo>
                    <a:pt x="1235" y="5038"/>
                    <a:pt x="3036" y="5871"/>
                    <a:pt x="4404" y="6072"/>
                  </a:cubicBezTo>
                  <a:lnTo>
                    <a:pt x="5905" y="34"/>
                  </a:lnTo>
                  <a:lnTo>
                    <a:pt x="5905" y="34"/>
                  </a:lnTo>
                  <a:cubicBezTo>
                    <a:pt x="5638" y="601"/>
                    <a:pt x="5304" y="1068"/>
                    <a:pt x="4937" y="1201"/>
                  </a:cubicBezTo>
                  <a:cubicBezTo>
                    <a:pt x="4846" y="1229"/>
                    <a:pt x="4735" y="1241"/>
                    <a:pt x="4608" y="1241"/>
                  </a:cubicBezTo>
                  <a:cubicBezTo>
                    <a:pt x="3340" y="1241"/>
                    <a:pt x="501" y="1"/>
                    <a:pt x="5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18128750" y="2753055"/>
              <a:ext cx="224981" cy="679009"/>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18317128" y="2308501"/>
              <a:ext cx="148403" cy="372150"/>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23"/>
            <p:cNvGrpSpPr/>
            <p:nvPr/>
          </p:nvGrpSpPr>
          <p:grpSpPr>
            <a:xfrm>
              <a:off x="18128750" y="2308501"/>
              <a:ext cx="336781" cy="1123562"/>
              <a:chOff x="4445000" y="2532250"/>
              <a:chExt cx="414500" cy="1382675"/>
            </a:xfrm>
          </p:grpSpPr>
          <p:sp>
            <p:nvSpPr>
              <p:cNvPr id="237" name="Google Shape;237;p23"/>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sp>
        <p:nvSpPr>
          <p:cNvPr id="240" name="Google Shape;240;p24"/>
          <p:cNvSpPr/>
          <p:nvPr/>
        </p:nvSpPr>
        <p:spPr>
          <a:xfrm rot="10800000">
            <a:off x="-283110" y="4628065"/>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grpSp>
        <p:nvGrpSpPr>
          <p:cNvPr id="241" name="Google Shape;241;p24"/>
          <p:cNvGrpSpPr/>
          <p:nvPr/>
        </p:nvGrpSpPr>
        <p:grpSpPr>
          <a:xfrm>
            <a:off x="8196650" y="3988522"/>
            <a:ext cx="766800" cy="993040"/>
            <a:chOff x="14977737" y="2854122"/>
            <a:chExt cx="766800" cy="993040"/>
          </a:xfrm>
        </p:grpSpPr>
        <p:sp>
          <p:nvSpPr>
            <p:cNvPr id="242" name="Google Shape;242;p24"/>
            <p:cNvSpPr/>
            <p:nvPr/>
          </p:nvSpPr>
          <p:spPr>
            <a:xfrm>
              <a:off x="14977737" y="3713663"/>
              <a:ext cx="766800" cy="133500"/>
            </a:xfrm>
            <a:prstGeom prst="ellipse">
              <a:avLst/>
            </a:pr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flipH="1">
              <a:off x="15161704" y="3232688"/>
              <a:ext cx="8192" cy="24560"/>
            </a:xfrm>
            <a:custGeom>
              <a:avLst/>
              <a:gdLst/>
              <a:ahLst/>
              <a:cxnLst/>
              <a:rect l="l" t="t" r="r" b="b"/>
              <a:pathLst>
                <a:path w="401" h="1202" extrusionOk="0">
                  <a:moveTo>
                    <a:pt x="1" y="34"/>
                  </a:moveTo>
                  <a:lnTo>
                    <a:pt x="401" y="1201"/>
                  </a:lnTo>
                  <a:lnTo>
                    <a:pt x="1" y="34"/>
                  </a:lnTo>
                  <a:cubicBezTo>
                    <a:pt x="1" y="34"/>
                    <a:pt x="1" y="0"/>
                    <a:pt x="1" y="34"/>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flipH="1">
              <a:off x="15144286" y="3461356"/>
              <a:ext cx="423902" cy="323079"/>
            </a:xfrm>
            <a:custGeom>
              <a:avLst/>
              <a:gdLst/>
              <a:ahLst/>
              <a:cxnLst/>
              <a:rect l="l" t="t" r="r" b="b"/>
              <a:pathLst>
                <a:path w="20749" h="15812" extrusionOk="0">
                  <a:moveTo>
                    <a:pt x="1" y="0"/>
                  </a:moveTo>
                  <a:lnTo>
                    <a:pt x="4771" y="14477"/>
                  </a:lnTo>
                  <a:cubicBezTo>
                    <a:pt x="5038" y="15278"/>
                    <a:pt x="5771" y="15812"/>
                    <a:pt x="6605" y="15812"/>
                  </a:cubicBezTo>
                  <a:lnTo>
                    <a:pt x="14111" y="15812"/>
                  </a:lnTo>
                  <a:cubicBezTo>
                    <a:pt x="14978" y="15812"/>
                    <a:pt x="15712" y="15278"/>
                    <a:pt x="15979" y="14477"/>
                  </a:cubicBezTo>
                  <a:lnTo>
                    <a:pt x="20749" y="0"/>
                  </a:lnTo>
                  <a:lnTo>
                    <a:pt x="20749" y="0"/>
                  </a:lnTo>
                  <a:cubicBezTo>
                    <a:pt x="19748" y="701"/>
                    <a:pt x="15478" y="1268"/>
                    <a:pt x="10375" y="1268"/>
                  </a:cubicBezTo>
                  <a:cubicBezTo>
                    <a:pt x="5271" y="1268"/>
                    <a:pt x="1001" y="70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flipH="1">
              <a:off x="15041380" y="2874514"/>
              <a:ext cx="253536" cy="580569"/>
            </a:xfrm>
            <a:custGeom>
              <a:avLst/>
              <a:gdLst/>
              <a:ahLst/>
              <a:cxnLst/>
              <a:rect l="l" t="t" r="r" b="b"/>
              <a:pathLst>
                <a:path w="12410" h="28414" extrusionOk="0">
                  <a:moveTo>
                    <a:pt x="10108" y="1"/>
                  </a:moveTo>
                  <a:lnTo>
                    <a:pt x="501" y="26920"/>
                  </a:lnTo>
                  <a:lnTo>
                    <a:pt x="68" y="28221"/>
                  </a:lnTo>
                  <a:lnTo>
                    <a:pt x="68" y="28254"/>
                  </a:lnTo>
                  <a:lnTo>
                    <a:pt x="1" y="28388"/>
                  </a:lnTo>
                  <a:cubicBezTo>
                    <a:pt x="182" y="28405"/>
                    <a:pt x="363" y="28413"/>
                    <a:pt x="543" y="28413"/>
                  </a:cubicBezTo>
                  <a:cubicBezTo>
                    <a:pt x="1061" y="28413"/>
                    <a:pt x="1574" y="28345"/>
                    <a:pt x="2069" y="28221"/>
                  </a:cubicBezTo>
                  <a:cubicBezTo>
                    <a:pt x="2769" y="28054"/>
                    <a:pt x="3403" y="27720"/>
                    <a:pt x="3937" y="27220"/>
                  </a:cubicBezTo>
                  <a:cubicBezTo>
                    <a:pt x="4170" y="26987"/>
                    <a:pt x="4371" y="26686"/>
                    <a:pt x="4471" y="26386"/>
                  </a:cubicBezTo>
                  <a:cubicBezTo>
                    <a:pt x="4838" y="25385"/>
                    <a:pt x="4838" y="24251"/>
                    <a:pt x="5338" y="23317"/>
                  </a:cubicBezTo>
                  <a:cubicBezTo>
                    <a:pt x="6272" y="21616"/>
                    <a:pt x="8707" y="21116"/>
                    <a:pt x="9641" y="19415"/>
                  </a:cubicBezTo>
                  <a:cubicBezTo>
                    <a:pt x="10342" y="18080"/>
                    <a:pt x="9975" y="16479"/>
                    <a:pt x="9608" y="15011"/>
                  </a:cubicBezTo>
                  <a:cubicBezTo>
                    <a:pt x="9241" y="13544"/>
                    <a:pt x="8974" y="11876"/>
                    <a:pt x="9875" y="10675"/>
                  </a:cubicBezTo>
                  <a:cubicBezTo>
                    <a:pt x="10575" y="9674"/>
                    <a:pt x="12009" y="9107"/>
                    <a:pt x="12243" y="7906"/>
                  </a:cubicBezTo>
                  <a:cubicBezTo>
                    <a:pt x="12410" y="6872"/>
                    <a:pt x="11709" y="5972"/>
                    <a:pt x="11209" y="5104"/>
                  </a:cubicBezTo>
                  <a:cubicBezTo>
                    <a:pt x="10275" y="3570"/>
                    <a:pt x="9875" y="1769"/>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flipH="1">
              <a:off x="15140874" y="3426363"/>
              <a:ext cx="430726" cy="64076"/>
            </a:xfrm>
            <a:custGeom>
              <a:avLst/>
              <a:gdLst/>
              <a:ahLst/>
              <a:cxnLst/>
              <a:rect l="l" t="t" r="r" b="b"/>
              <a:pathLst>
                <a:path w="21083" h="3136" extrusionOk="0">
                  <a:moveTo>
                    <a:pt x="10442" y="0"/>
                  </a:moveTo>
                  <a:cubicBezTo>
                    <a:pt x="10141" y="534"/>
                    <a:pt x="9708" y="1001"/>
                    <a:pt x="9241" y="1401"/>
                  </a:cubicBezTo>
                  <a:cubicBezTo>
                    <a:pt x="9174" y="1468"/>
                    <a:pt x="9107" y="1501"/>
                    <a:pt x="9007" y="1568"/>
                  </a:cubicBezTo>
                  <a:cubicBezTo>
                    <a:pt x="8826" y="1585"/>
                    <a:pt x="8645" y="1594"/>
                    <a:pt x="8465" y="1594"/>
                  </a:cubicBezTo>
                  <a:cubicBezTo>
                    <a:pt x="7947" y="1594"/>
                    <a:pt x="7434" y="1525"/>
                    <a:pt x="6939" y="1401"/>
                  </a:cubicBezTo>
                  <a:cubicBezTo>
                    <a:pt x="6172" y="1234"/>
                    <a:pt x="5471" y="834"/>
                    <a:pt x="4938" y="234"/>
                  </a:cubicBezTo>
                  <a:cubicBezTo>
                    <a:pt x="2236" y="501"/>
                    <a:pt x="334" y="901"/>
                    <a:pt x="1" y="1401"/>
                  </a:cubicBezTo>
                  <a:lnTo>
                    <a:pt x="168" y="1902"/>
                  </a:lnTo>
                  <a:cubicBezTo>
                    <a:pt x="1168" y="2602"/>
                    <a:pt x="5438" y="3136"/>
                    <a:pt x="10542" y="3136"/>
                  </a:cubicBezTo>
                  <a:cubicBezTo>
                    <a:pt x="15645" y="3136"/>
                    <a:pt x="19915" y="2602"/>
                    <a:pt x="20916" y="1902"/>
                  </a:cubicBezTo>
                  <a:lnTo>
                    <a:pt x="21083" y="1401"/>
                  </a:lnTo>
                  <a:cubicBezTo>
                    <a:pt x="20782" y="968"/>
                    <a:pt x="19448" y="634"/>
                    <a:pt x="17447" y="367"/>
                  </a:cubicBezTo>
                  <a:cubicBezTo>
                    <a:pt x="16913" y="867"/>
                    <a:pt x="16279" y="1234"/>
                    <a:pt x="15579" y="1368"/>
                  </a:cubicBezTo>
                  <a:cubicBezTo>
                    <a:pt x="15023" y="1507"/>
                    <a:pt x="14444" y="1576"/>
                    <a:pt x="13861" y="1576"/>
                  </a:cubicBezTo>
                  <a:cubicBezTo>
                    <a:pt x="13744" y="1576"/>
                    <a:pt x="13627" y="1574"/>
                    <a:pt x="13510" y="1568"/>
                  </a:cubicBezTo>
                  <a:cubicBezTo>
                    <a:pt x="13444" y="1501"/>
                    <a:pt x="13377" y="1435"/>
                    <a:pt x="13277" y="1368"/>
                  </a:cubicBezTo>
                  <a:cubicBezTo>
                    <a:pt x="12810" y="1001"/>
                    <a:pt x="12410" y="534"/>
                    <a:pt x="1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flipH="1">
              <a:off x="15341231" y="2858168"/>
              <a:ext cx="300546" cy="596915"/>
            </a:xfrm>
            <a:custGeom>
              <a:avLst/>
              <a:gdLst/>
              <a:ahLst/>
              <a:cxnLst/>
              <a:rect l="l" t="t" r="r" b="b"/>
              <a:pathLst>
                <a:path w="14711" h="29214" extrusionOk="0">
                  <a:moveTo>
                    <a:pt x="12009" y="28020"/>
                  </a:moveTo>
                  <a:lnTo>
                    <a:pt x="12209" y="28520"/>
                  </a:lnTo>
                  <a:lnTo>
                    <a:pt x="12309" y="28854"/>
                  </a:lnTo>
                  <a:lnTo>
                    <a:pt x="12009" y="28020"/>
                  </a:lnTo>
                  <a:close/>
                  <a:moveTo>
                    <a:pt x="2035" y="0"/>
                  </a:moveTo>
                  <a:lnTo>
                    <a:pt x="2302" y="767"/>
                  </a:lnTo>
                  <a:cubicBezTo>
                    <a:pt x="2535" y="2569"/>
                    <a:pt x="2135" y="4370"/>
                    <a:pt x="1234" y="5904"/>
                  </a:cubicBezTo>
                  <a:cubicBezTo>
                    <a:pt x="734" y="6772"/>
                    <a:pt x="0" y="7672"/>
                    <a:pt x="200" y="8673"/>
                  </a:cubicBezTo>
                  <a:cubicBezTo>
                    <a:pt x="434" y="9907"/>
                    <a:pt x="1868" y="10441"/>
                    <a:pt x="2569" y="11442"/>
                  </a:cubicBezTo>
                  <a:cubicBezTo>
                    <a:pt x="3469" y="12676"/>
                    <a:pt x="3202" y="14344"/>
                    <a:pt x="2835" y="15811"/>
                  </a:cubicBezTo>
                  <a:cubicBezTo>
                    <a:pt x="2502" y="17246"/>
                    <a:pt x="2102" y="18880"/>
                    <a:pt x="2802" y="20181"/>
                  </a:cubicBezTo>
                  <a:cubicBezTo>
                    <a:pt x="3736" y="21916"/>
                    <a:pt x="6138" y="22383"/>
                    <a:pt x="7105" y="24117"/>
                  </a:cubicBezTo>
                  <a:cubicBezTo>
                    <a:pt x="7605" y="25051"/>
                    <a:pt x="7605" y="26185"/>
                    <a:pt x="7939" y="27153"/>
                  </a:cubicBezTo>
                  <a:cubicBezTo>
                    <a:pt x="8039" y="27420"/>
                    <a:pt x="8173" y="27653"/>
                    <a:pt x="8373" y="27887"/>
                  </a:cubicBezTo>
                  <a:cubicBezTo>
                    <a:pt x="8873" y="28454"/>
                    <a:pt x="9574" y="28854"/>
                    <a:pt x="10341" y="29021"/>
                  </a:cubicBezTo>
                  <a:cubicBezTo>
                    <a:pt x="10860" y="29145"/>
                    <a:pt x="11380" y="29213"/>
                    <a:pt x="11899" y="29213"/>
                  </a:cubicBezTo>
                  <a:cubicBezTo>
                    <a:pt x="12080" y="29213"/>
                    <a:pt x="12261" y="29205"/>
                    <a:pt x="12442" y="29188"/>
                  </a:cubicBezTo>
                  <a:cubicBezTo>
                    <a:pt x="12509" y="29154"/>
                    <a:pt x="12576" y="29088"/>
                    <a:pt x="12676" y="29021"/>
                  </a:cubicBezTo>
                  <a:cubicBezTo>
                    <a:pt x="13143" y="28654"/>
                    <a:pt x="13543" y="28187"/>
                    <a:pt x="13877" y="27653"/>
                  </a:cubicBezTo>
                  <a:cubicBezTo>
                    <a:pt x="14377" y="26786"/>
                    <a:pt x="14677" y="25819"/>
                    <a:pt x="14677" y="24818"/>
                  </a:cubicBezTo>
                  <a:cubicBezTo>
                    <a:pt x="14711" y="24217"/>
                    <a:pt x="14577" y="23584"/>
                    <a:pt x="14277" y="23050"/>
                  </a:cubicBezTo>
                  <a:cubicBezTo>
                    <a:pt x="13943" y="22383"/>
                    <a:pt x="13443" y="21782"/>
                    <a:pt x="13310" y="21082"/>
                  </a:cubicBezTo>
                  <a:cubicBezTo>
                    <a:pt x="13243" y="20381"/>
                    <a:pt x="13310" y="19714"/>
                    <a:pt x="13476" y="19080"/>
                  </a:cubicBezTo>
                  <a:cubicBezTo>
                    <a:pt x="13977" y="16212"/>
                    <a:pt x="13043" y="13043"/>
                    <a:pt x="10841" y="11141"/>
                  </a:cubicBezTo>
                  <a:cubicBezTo>
                    <a:pt x="10341" y="10774"/>
                    <a:pt x="9907" y="10341"/>
                    <a:pt x="9540" y="9807"/>
                  </a:cubicBezTo>
                  <a:cubicBezTo>
                    <a:pt x="9307" y="9240"/>
                    <a:pt x="9173" y="8640"/>
                    <a:pt x="9207" y="8006"/>
                  </a:cubicBezTo>
                  <a:cubicBezTo>
                    <a:pt x="9207" y="6772"/>
                    <a:pt x="9140" y="5504"/>
                    <a:pt x="8640" y="4370"/>
                  </a:cubicBezTo>
                  <a:cubicBezTo>
                    <a:pt x="8039" y="3136"/>
                    <a:pt x="7072" y="2135"/>
                    <a:pt x="5838" y="1501"/>
                  </a:cubicBezTo>
                  <a:cubicBezTo>
                    <a:pt x="4670" y="867"/>
                    <a:pt x="3402" y="400"/>
                    <a:pt x="2135" y="33"/>
                  </a:cubicBezTo>
                  <a:lnTo>
                    <a:pt x="2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flipH="1">
              <a:off x="15082955" y="2858168"/>
              <a:ext cx="258971" cy="596384"/>
            </a:xfrm>
            <a:custGeom>
              <a:avLst/>
              <a:gdLst/>
              <a:ahLst/>
              <a:cxnLst/>
              <a:rect l="l" t="t" r="r" b="b"/>
              <a:pathLst>
                <a:path w="12676" h="29188" extrusionOk="0">
                  <a:moveTo>
                    <a:pt x="12676" y="0"/>
                  </a:moveTo>
                  <a:lnTo>
                    <a:pt x="12576" y="33"/>
                  </a:lnTo>
                  <a:cubicBezTo>
                    <a:pt x="11275" y="400"/>
                    <a:pt x="10041" y="867"/>
                    <a:pt x="8873" y="1501"/>
                  </a:cubicBezTo>
                  <a:cubicBezTo>
                    <a:pt x="7639" y="2135"/>
                    <a:pt x="6672" y="3136"/>
                    <a:pt x="6071" y="4370"/>
                  </a:cubicBezTo>
                  <a:cubicBezTo>
                    <a:pt x="5571" y="5504"/>
                    <a:pt x="5504" y="6772"/>
                    <a:pt x="5471" y="8006"/>
                  </a:cubicBezTo>
                  <a:cubicBezTo>
                    <a:pt x="5504" y="8606"/>
                    <a:pt x="5404" y="9240"/>
                    <a:pt x="5171" y="9807"/>
                  </a:cubicBezTo>
                  <a:cubicBezTo>
                    <a:pt x="4804" y="10307"/>
                    <a:pt x="4370" y="10774"/>
                    <a:pt x="3870" y="11141"/>
                  </a:cubicBezTo>
                  <a:cubicBezTo>
                    <a:pt x="1668" y="13043"/>
                    <a:pt x="734" y="16212"/>
                    <a:pt x="1234" y="19047"/>
                  </a:cubicBezTo>
                  <a:cubicBezTo>
                    <a:pt x="1401" y="19714"/>
                    <a:pt x="1468" y="20381"/>
                    <a:pt x="1401" y="21048"/>
                  </a:cubicBezTo>
                  <a:cubicBezTo>
                    <a:pt x="1268" y="21782"/>
                    <a:pt x="767" y="22383"/>
                    <a:pt x="434" y="23050"/>
                  </a:cubicBezTo>
                  <a:cubicBezTo>
                    <a:pt x="134" y="23584"/>
                    <a:pt x="0" y="24184"/>
                    <a:pt x="0" y="24818"/>
                  </a:cubicBezTo>
                  <a:cubicBezTo>
                    <a:pt x="34" y="25819"/>
                    <a:pt x="300" y="26786"/>
                    <a:pt x="834" y="27653"/>
                  </a:cubicBezTo>
                  <a:cubicBezTo>
                    <a:pt x="1134" y="28187"/>
                    <a:pt x="1568" y="28654"/>
                    <a:pt x="2035" y="29021"/>
                  </a:cubicBezTo>
                  <a:cubicBezTo>
                    <a:pt x="2102" y="29088"/>
                    <a:pt x="2168" y="29154"/>
                    <a:pt x="2268" y="29188"/>
                  </a:cubicBez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flipH="1">
              <a:off x="15382806" y="2854572"/>
              <a:ext cx="220133" cy="604312"/>
            </a:xfrm>
            <a:custGeom>
              <a:avLst/>
              <a:gdLst/>
              <a:ahLst/>
              <a:cxnLst/>
              <a:rect l="l" t="t" r="r" b="b"/>
              <a:pathLst>
                <a:path w="10775" h="29576" extrusionOk="0">
                  <a:moveTo>
                    <a:pt x="220" y="1"/>
                  </a:moveTo>
                  <a:cubicBezTo>
                    <a:pt x="203" y="1"/>
                    <a:pt x="185" y="3"/>
                    <a:pt x="167" y="9"/>
                  </a:cubicBezTo>
                  <a:cubicBezTo>
                    <a:pt x="34" y="76"/>
                    <a:pt x="0" y="176"/>
                    <a:pt x="34" y="276"/>
                  </a:cubicBezTo>
                  <a:lnTo>
                    <a:pt x="9807" y="27929"/>
                  </a:lnTo>
                  <a:lnTo>
                    <a:pt x="10208" y="29097"/>
                  </a:lnTo>
                  <a:lnTo>
                    <a:pt x="10274" y="29264"/>
                  </a:lnTo>
                  <a:lnTo>
                    <a:pt x="10341" y="29430"/>
                  </a:lnTo>
                  <a:cubicBezTo>
                    <a:pt x="10367" y="29532"/>
                    <a:pt x="10450" y="29576"/>
                    <a:pt x="10533" y="29576"/>
                  </a:cubicBezTo>
                  <a:cubicBezTo>
                    <a:pt x="10559" y="29576"/>
                    <a:pt x="10584" y="29572"/>
                    <a:pt x="10608" y="29564"/>
                  </a:cubicBezTo>
                  <a:cubicBezTo>
                    <a:pt x="10708" y="29530"/>
                    <a:pt x="10775" y="29430"/>
                    <a:pt x="10741" y="29297"/>
                  </a:cubicBezTo>
                  <a:lnTo>
                    <a:pt x="10675" y="29130"/>
                  </a:lnTo>
                  <a:lnTo>
                    <a:pt x="10608" y="28963"/>
                  </a:lnTo>
                  <a:lnTo>
                    <a:pt x="10174" y="27796"/>
                  </a:lnTo>
                  <a:lnTo>
                    <a:pt x="401" y="143"/>
                  </a:lnTo>
                  <a:cubicBezTo>
                    <a:pt x="373" y="60"/>
                    <a:pt x="301" y="1"/>
                    <a:pt x="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flipH="1">
              <a:off x="15080074" y="2854122"/>
              <a:ext cx="220297" cy="604700"/>
            </a:xfrm>
            <a:custGeom>
              <a:avLst/>
              <a:gdLst/>
              <a:ahLst/>
              <a:cxnLst/>
              <a:rect l="l" t="t" r="r" b="b"/>
              <a:pathLst>
                <a:path w="10783" h="29595" extrusionOk="0">
                  <a:moveTo>
                    <a:pt x="10537" y="0"/>
                  </a:moveTo>
                  <a:cubicBezTo>
                    <a:pt x="10459" y="0"/>
                    <a:pt x="10380" y="41"/>
                    <a:pt x="10342" y="131"/>
                  </a:cubicBezTo>
                  <a:lnTo>
                    <a:pt x="10342" y="165"/>
                  </a:lnTo>
                  <a:lnTo>
                    <a:pt x="568" y="27851"/>
                  </a:lnTo>
                  <a:lnTo>
                    <a:pt x="101" y="29152"/>
                  </a:lnTo>
                  <a:lnTo>
                    <a:pt x="101" y="29185"/>
                  </a:lnTo>
                  <a:lnTo>
                    <a:pt x="68" y="29319"/>
                  </a:lnTo>
                  <a:cubicBezTo>
                    <a:pt x="1" y="29419"/>
                    <a:pt x="68" y="29552"/>
                    <a:pt x="168" y="29586"/>
                  </a:cubicBezTo>
                  <a:cubicBezTo>
                    <a:pt x="185" y="29592"/>
                    <a:pt x="204" y="29594"/>
                    <a:pt x="223" y="29594"/>
                  </a:cubicBezTo>
                  <a:cubicBezTo>
                    <a:pt x="312" y="29594"/>
                    <a:pt x="407" y="29535"/>
                    <a:pt x="435" y="29452"/>
                  </a:cubicBezTo>
                  <a:lnTo>
                    <a:pt x="435" y="29486"/>
                  </a:lnTo>
                  <a:lnTo>
                    <a:pt x="468" y="29319"/>
                  </a:lnTo>
                  <a:lnTo>
                    <a:pt x="468" y="29286"/>
                  </a:lnTo>
                  <a:lnTo>
                    <a:pt x="935" y="28018"/>
                  </a:lnTo>
                  <a:lnTo>
                    <a:pt x="10742" y="298"/>
                  </a:lnTo>
                  <a:lnTo>
                    <a:pt x="10742" y="265"/>
                  </a:lnTo>
                  <a:cubicBezTo>
                    <a:pt x="10783" y="101"/>
                    <a:pt x="10661" y="0"/>
                    <a:pt x="10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51"/>
        <p:cNvGrpSpPr/>
        <p:nvPr/>
      </p:nvGrpSpPr>
      <p:grpSpPr>
        <a:xfrm>
          <a:off x="0" y="0"/>
          <a:ext cx="0" cy="0"/>
          <a:chOff x="0" y="0"/>
          <a:chExt cx="0" cy="0"/>
        </a:xfrm>
      </p:grpSpPr>
      <p:sp>
        <p:nvSpPr>
          <p:cNvPr id="252" name="Google Shape;252;p25"/>
          <p:cNvSpPr/>
          <p:nvPr/>
        </p:nvSpPr>
        <p:spPr>
          <a:xfrm flipH="1">
            <a:off x="-325460" y="-176785"/>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grpSp>
        <p:nvGrpSpPr>
          <p:cNvPr id="253" name="Google Shape;253;p25"/>
          <p:cNvGrpSpPr/>
          <p:nvPr/>
        </p:nvGrpSpPr>
        <p:grpSpPr>
          <a:xfrm>
            <a:off x="8555346" y="219753"/>
            <a:ext cx="435013" cy="1397144"/>
            <a:chOff x="18080650" y="2158252"/>
            <a:chExt cx="435013" cy="1397144"/>
          </a:xfrm>
        </p:grpSpPr>
        <p:sp>
          <p:nvSpPr>
            <p:cNvPr id="254" name="Google Shape;254;p25"/>
            <p:cNvSpPr/>
            <p:nvPr/>
          </p:nvSpPr>
          <p:spPr>
            <a:xfrm>
              <a:off x="18367950" y="2158252"/>
              <a:ext cx="147713" cy="112322"/>
            </a:xfrm>
            <a:custGeom>
              <a:avLst/>
              <a:gdLst/>
              <a:ahLst/>
              <a:cxnLst/>
              <a:rect l="l" t="t" r="r" b="b"/>
              <a:pathLst>
                <a:path w="7272" h="5529" extrusionOk="0">
                  <a:moveTo>
                    <a:pt x="3618" y="0"/>
                  </a:moveTo>
                  <a:cubicBezTo>
                    <a:pt x="797" y="0"/>
                    <a:pt x="33" y="4228"/>
                    <a:pt x="33" y="4228"/>
                  </a:cubicBezTo>
                  <a:lnTo>
                    <a:pt x="0" y="4361"/>
                  </a:lnTo>
                  <a:cubicBezTo>
                    <a:pt x="0" y="4361"/>
                    <a:pt x="112" y="4357"/>
                    <a:pt x="306" y="4357"/>
                  </a:cubicBezTo>
                  <a:cubicBezTo>
                    <a:pt x="1254" y="4357"/>
                    <a:pt x="4153" y="4449"/>
                    <a:pt x="5537" y="5529"/>
                  </a:cubicBezTo>
                  <a:cubicBezTo>
                    <a:pt x="5537" y="5529"/>
                    <a:pt x="7272" y="625"/>
                    <a:pt x="4203" y="58"/>
                  </a:cubicBezTo>
                  <a:cubicBezTo>
                    <a:pt x="3999" y="19"/>
                    <a:pt x="3804" y="0"/>
                    <a:pt x="3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8353040" y="2246764"/>
              <a:ext cx="127400" cy="84124"/>
            </a:xfrm>
            <a:custGeom>
              <a:avLst/>
              <a:gdLst/>
              <a:ahLst/>
              <a:cxnLst/>
              <a:rect l="l" t="t" r="r" b="b"/>
              <a:pathLst>
                <a:path w="6272" h="4141" extrusionOk="0">
                  <a:moveTo>
                    <a:pt x="1040" y="0"/>
                  </a:moveTo>
                  <a:cubicBezTo>
                    <a:pt x="846" y="0"/>
                    <a:pt x="734" y="4"/>
                    <a:pt x="734" y="4"/>
                  </a:cubicBezTo>
                  <a:lnTo>
                    <a:pt x="0" y="3006"/>
                  </a:lnTo>
                  <a:cubicBezTo>
                    <a:pt x="0" y="3006"/>
                    <a:pt x="489" y="2943"/>
                    <a:pt x="1204" y="2943"/>
                  </a:cubicBezTo>
                  <a:cubicBezTo>
                    <a:pt x="2428" y="2943"/>
                    <a:pt x="4316" y="3129"/>
                    <a:pt x="5537" y="4140"/>
                  </a:cubicBezTo>
                  <a:lnTo>
                    <a:pt x="6271" y="1172"/>
                  </a:lnTo>
                  <a:cubicBezTo>
                    <a:pt x="4887" y="92"/>
                    <a:pt x="1988" y="0"/>
                    <a:pt x="10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18091497" y="3509301"/>
              <a:ext cx="33211" cy="46095"/>
            </a:xfrm>
            <a:custGeom>
              <a:avLst/>
              <a:gdLst/>
              <a:ahLst/>
              <a:cxnLst/>
              <a:rect l="l" t="t" r="r" b="b"/>
              <a:pathLst>
                <a:path w="1635" h="2269" extrusionOk="0">
                  <a:moveTo>
                    <a:pt x="0" y="1"/>
                  </a:moveTo>
                  <a:lnTo>
                    <a:pt x="234" y="2269"/>
                  </a:lnTo>
                  <a:lnTo>
                    <a:pt x="1635" y="3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18080650" y="3400270"/>
              <a:ext cx="107758" cy="117177"/>
            </a:xfrm>
            <a:custGeom>
              <a:avLst/>
              <a:gdLst/>
              <a:ahLst/>
              <a:cxnLst/>
              <a:rect l="l" t="t" r="r" b="b"/>
              <a:pathLst>
                <a:path w="5305" h="5768" extrusionOk="0">
                  <a:moveTo>
                    <a:pt x="551" y="1"/>
                  </a:moveTo>
                  <a:cubicBezTo>
                    <a:pt x="244" y="1"/>
                    <a:pt x="1" y="31"/>
                    <a:pt x="1" y="31"/>
                  </a:cubicBezTo>
                  <a:lnTo>
                    <a:pt x="534" y="5368"/>
                  </a:lnTo>
                  <a:lnTo>
                    <a:pt x="2169" y="5768"/>
                  </a:lnTo>
                  <a:lnTo>
                    <a:pt x="5304" y="1598"/>
                  </a:lnTo>
                  <a:cubicBezTo>
                    <a:pt x="5304" y="1598"/>
                    <a:pt x="5138" y="1131"/>
                    <a:pt x="4037" y="798"/>
                  </a:cubicBezTo>
                  <a:cubicBezTo>
                    <a:pt x="3974" y="777"/>
                    <a:pt x="3911" y="767"/>
                    <a:pt x="3848" y="767"/>
                  </a:cubicBezTo>
                  <a:cubicBezTo>
                    <a:pt x="3384" y="767"/>
                    <a:pt x="2928" y="1272"/>
                    <a:pt x="2543" y="1272"/>
                  </a:cubicBezTo>
                  <a:cubicBezTo>
                    <a:pt x="2483" y="1272"/>
                    <a:pt x="2425" y="1259"/>
                    <a:pt x="2369" y="1231"/>
                  </a:cubicBezTo>
                  <a:cubicBezTo>
                    <a:pt x="1869" y="1031"/>
                    <a:pt x="2035" y="498"/>
                    <a:pt x="1568" y="197"/>
                  </a:cubicBezTo>
                  <a:cubicBezTo>
                    <a:pt x="1321" y="38"/>
                    <a:pt x="896" y="1"/>
                    <a:pt x="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18081320" y="2669702"/>
              <a:ext cx="272411" cy="762361"/>
            </a:xfrm>
            <a:custGeom>
              <a:avLst/>
              <a:gdLst/>
              <a:ahLst/>
              <a:cxnLst/>
              <a:rect l="l" t="t" r="r" b="b"/>
              <a:pathLst>
                <a:path w="13411" h="37527" extrusionOk="0">
                  <a:moveTo>
                    <a:pt x="8941" y="0"/>
                  </a:moveTo>
                  <a:lnTo>
                    <a:pt x="1" y="35959"/>
                  </a:lnTo>
                  <a:cubicBezTo>
                    <a:pt x="1" y="35959"/>
                    <a:pt x="177" y="35943"/>
                    <a:pt x="418" y="35943"/>
                  </a:cubicBezTo>
                  <a:cubicBezTo>
                    <a:pt x="780" y="35943"/>
                    <a:pt x="1289" y="35979"/>
                    <a:pt x="1569" y="36159"/>
                  </a:cubicBezTo>
                  <a:cubicBezTo>
                    <a:pt x="2036" y="36460"/>
                    <a:pt x="1869" y="36993"/>
                    <a:pt x="2336" y="37193"/>
                  </a:cubicBezTo>
                  <a:cubicBezTo>
                    <a:pt x="2387" y="37215"/>
                    <a:pt x="2439" y="37225"/>
                    <a:pt x="2492" y="37225"/>
                  </a:cubicBezTo>
                  <a:cubicBezTo>
                    <a:pt x="2888" y="37225"/>
                    <a:pt x="3362" y="36704"/>
                    <a:pt x="3863" y="36704"/>
                  </a:cubicBezTo>
                  <a:cubicBezTo>
                    <a:pt x="3921" y="36704"/>
                    <a:pt x="3979" y="36711"/>
                    <a:pt x="4037" y="36726"/>
                  </a:cubicBezTo>
                  <a:cubicBezTo>
                    <a:pt x="5105" y="37060"/>
                    <a:pt x="5271" y="37527"/>
                    <a:pt x="5271" y="37527"/>
                  </a:cubicBezTo>
                  <a:lnTo>
                    <a:pt x="5505" y="37260"/>
                  </a:lnTo>
                  <a:lnTo>
                    <a:pt x="13411" y="5371"/>
                  </a:lnTo>
                  <a:cubicBezTo>
                    <a:pt x="12376" y="5237"/>
                    <a:pt x="11409" y="4770"/>
                    <a:pt x="10609" y="4103"/>
                  </a:cubicBezTo>
                  <a:cubicBezTo>
                    <a:pt x="10142" y="3669"/>
                    <a:pt x="9775" y="3169"/>
                    <a:pt x="9541" y="2569"/>
                  </a:cubicBezTo>
                  <a:cubicBezTo>
                    <a:pt x="9041" y="1401"/>
                    <a:pt x="9041" y="567"/>
                    <a:pt x="9174" y="33"/>
                  </a:cubicBezTo>
                  <a:lnTo>
                    <a:pt x="8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18262914" y="2305921"/>
              <a:ext cx="202617" cy="374730"/>
            </a:xfrm>
            <a:custGeom>
              <a:avLst/>
              <a:gdLst/>
              <a:ahLst/>
              <a:cxnLst/>
              <a:rect l="l" t="t" r="r" b="b"/>
              <a:pathLst>
                <a:path w="9975" h="18446" extrusionOk="0">
                  <a:moveTo>
                    <a:pt x="5569" y="1"/>
                  </a:moveTo>
                  <a:cubicBezTo>
                    <a:pt x="5192" y="1"/>
                    <a:pt x="4814" y="19"/>
                    <a:pt x="4437" y="61"/>
                  </a:cubicBezTo>
                  <a:lnTo>
                    <a:pt x="3837" y="2496"/>
                  </a:lnTo>
                  <a:cubicBezTo>
                    <a:pt x="3984" y="2464"/>
                    <a:pt x="4127" y="2447"/>
                    <a:pt x="4262" y="2447"/>
                  </a:cubicBezTo>
                  <a:cubicBezTo>
                    <a:pt x="4834" y="2447"/>
                    <a:pt x="5265" y="2754"/>
                    <a:pt x="5238" y="3563"/>
                  </a:cubicBezTo>
                  <a:cubicBezTo>
                    <a:pt x="5171" y="5999"/>
                    <a:pt x="2769" y="6766"/>
                    <a:pt x="2769" y="6832"/>
                  </a:cubicBezTo>
                  <a:lnTo>
                    <a:pt x="2269" y="8734"/>
                  </a:lnTo>
                  <a:lnTo>
                    <a:pt x="1" y="17907"/>
                  </a:lnTo>
                  <a:lnTo>
                    <a:pt x="201" y="17940"/>
                  </a:lnTo>
                  <a:cubicBezTo>
                    <a:pt x="268" y="17674"/>
                    <a:pt x="401" y="17407"/>
                    <a:pt x="568" y="17207"/>
                  </a:cubicBezTo>
                  <a:cubicBezTo>
                    <a:pt x="568" y="17207"/>
                    <a:pt x="1602" y="17640"/>
                    <a:pt x="2669" y="18007"/>
                  </a:cubicBezTo>
                  <a:cubicBezTo>
                    <a:pt x="3392" y="18248"/>
                    <a:pt x="4157" y="18446"/>
                    <a:pt x="4673" y="18446"/>
                  </a:cubicBezTo>
                  <a:cubicBezTo>
                    <a:pt x="4800" y="18446"/>
                    <a:pt x="4912" y="18434"/>
                    <a:pt x="5004" y="18407"/>
                  </a:cubicBezTo>
                  <a:cubicBezTo>
                    <a:pt x="5371" y="18307"/>
                    <a:pt x="5705" y="17807"/>
                    <a:pt x="6005" y="17273"/>
                  </a:cubicBezTo>
                  <a:lnTo>
                    <a:pt x="6672" y="14538"/>
                  </a:lnTo>
                  <a:lnTo>
                    <a:pt x="8006" y="9167"/>
                  </a:lnTo>
                  <a:lnTo>
                    <a:pt x="9974" y="1228"/>
                  </a:lnTo>
                  <a:cubicBezTo>
                    <a:pt x="9141" y="595"/>
                    <a:pt x="8173" y="228"/>
                    <a:pt x="7139" y="94"/>
                  </a:cubicBezTo>
                  <a:cubicBezTo>
                    <a:pt x="6616" y="36"/>
                    <a:pt x="6092" y="1"/>
                    <a:pt x="55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18318468" y="2356039"/>
              <a:ext cx="51391" cy="88695"/>
            </a:xfrm>
            <a:custGeom>
              <a:avLst/>
              <a:gdLst/>
              <a:ahLst/>
              <a:cxnLst/>
              <a:rect l="l" t="t" r="r" b="b"/>
              <a:pathLst>
                <a:path w="2530" h="4366" extrusionOk="0">
                  <a:moveTo>
                    <a:pt x="1551" y="0"/>
                  </a:moveTo>
                  <a:cubicBezTo>
                    <a:pt x="1408" y="0"/>
                    <a:pt x="1257" y="22"/>
                    <a:pt x="1102" y="62"/>
                  </a:cubicBezTo>
                  <a:lnTo>
                    <a:pt x="1" y="4365"/>
                  </a:lnTo>
                  <a:cubicBezTo>
                    <a:pt x="34" y="4299"/>
                    <a:pt x="2436" y="3565"/>
                    <a:pt x="2503" y="1130"/>
                  </a:cubicBezTo>
                  <a:cubicBezTo>
                    <a:pt x="2529" y="332"/>
                    <a:pt x="2111" y="0"/>
                    <a:pt x="155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18264275" y="2655461"/>
              <a:ext cx="119945" cy="123353"/>
            </a:xfrm>
            <a:custGeom>
              <a:avLst/>
              <a:gdLst/>
              <a:ahLst/>
              <a:cxnLst/>
              <a:rect l="l" t="t" r="r" b="b"/>
              <a:pathLst>
                <a:path w="5905" h="6072" extrusionOk="0">
                  <a:moveTo>
                    <a:pt x="501" y="1"/>
                  </a:moveTo>
                  <a:cubicBezTo>
                    <a:pt x="301" y="201"/>
                    <a:pt x="167" y="468"/>
                    <a:pt x="134" y="734"/>
                  </a:cubicBezTo>
                  <a:cubicBezTo>
                    <a:pt x="0" y="1268"/>
                    <a:pt x="0" y="2069"/>
                    <a:pt x="501" y="3270"/>
                  </a:cubicBezTo>
                  <a:cubicBezTo>
                    <a:pt x="1235" y="5038"/>
                    <a:pt x="3036" y="5871"/>
                    <a:pt x="4404" y="6072"/>
                  </a:cubicBezTo>
                  <a:lnTo>
                    <a:pt x="5905" y="34"/>
                  </a:lnTo>
                  <a:lnTo>
                    <a:pt x="5905" y="34"/>
                  </a:lnTo>
                  <a:cubicBezTo>
                    <a:pt x="5638" y="601"/>
                    <a:pt x="5304" y="1068"/>
                    <a:pt x="4937" y="1201"/>
                  </a:cubicBezTo>
                  <a:cubicBezTo>
                    <a:pt x="4846" y="1229"/>
                    <a:pt x="4735" y="1241"/>
                    <a:pt x="4608" y="1241"/>
                  </a:cubicBezTo>
                  <a:cubicBezTo>
                    <a:pt x="3340" y="1241"/>
                    <a:pt x="501" y="1"/>
                    <a:pt x="5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18128750" y="2753055"/>
              <a:ext cx="224981" cy="679009"/>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18317128" y="2308501"/>
              <a:ext cx="148403" cy="372150"/>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5"/>
            <p:cNvGrpSpPr/>
            <p:nvPr/>
          </p:nvGrpSpPr>
          <p:grpSpPr>
            <a:xfrm>
              <a:off x="18128750" y="2308501"/>
              <a:ext cx="336781" cy="1123562"/>
              <a:chOff x="4445000" y="2532250"/>
              <a:chExt cx="414500" cy="1382675"/>
            </a:xfrm>
          </p:grpSpPr>
          <p:sp>
            <p:nvSpPr>
              <p:cNvPr id="265" name="Google Shape;265;p25"/>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743538" y="2250200"/>
            <a:ext cx="3454500" cy="163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45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5754838" y="1032675"/>
            <a:ext cx="1431900" cy="102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p:nvPr/>
        </p:nvSpPr>
        <p:spPr>
          <a:xfrm flipH="1">
            <a:off x="-282016" y="4545005"/>
            <a:ext cx="5716875" cy="1229325"/>
          </a:xfrm>
          <a:custGeom>
            <a:avLst/>
            <a:gdLst/>
            <a:ahLst/>
            <a:cxnLst/>
            <a:rect l="l" t="t" r="r" b="b"/>
            <a:pathLst>
              <a:path w="228675" h="49173" extrusionOk="0">
                <a:moveTo>
                  <a:pt x="3891" y="33993"/>
                </a:moveTo>
                <a:cubicBezTo>
                  <a:pt x="3891" y="30979"/>
                  <a:pt x="5128" y="28772"/>
                  <a:pt x="6474" y="26565"/>
                </a:cubicBezTo>
                <a:cubicBezTo>
                  <a:pt x="7820" y="24358"/>
                  <a:pt x="10081" y="22151"/>
                  <a:pt x="11965" y="20751"/>
                </a:cubicBezTo>
                <a:cubicBezTo>
                  <a:pt x="13849" y="19351"/>
                  <a:pt x="15841" y="19728"/>
                  <a:pt x="17779" y="18167"/>
                </a:cubicBezTo>
                <a:cubicBezTo>
                  <a:pt x="19717" y="16606"/>
                  <a:pt x="21278" y="12999"/>
                  <a:pt x="23593" y="11384"/>
                </a:cubicBezTo>
                <a:cubicBezTo>
                  <a:pt x="25908" y="9769"/>
                  <a:pt x="27738" y="8747"/>
                  <a:pt x="31667" y="8478"/>
                </a:cubicBezTo>
                <a:cubicBezTo>
                  <a:pt x="35597" y="8209"/>
                  <a:pt x="42810" y="9608"/>
                  <a:pt x="47170" y="9769"/>
                </a:cubicBezTo>
                <a:cubicBezTo>
                  <a:pt x="51530" y="9931"/>
                  <a:pt x="54115" y="10147"/>
                  <a:pt x="57829" y="9447"/>
                </a:cubicBezTo>
                <a:cubicBezTo>
                  <a:pt x="61543" y="8747"/>
                  <a:pt x="65796" y="6917"/>
                  <a:pt x="69456" y="5571"/>
                </a:cubicBezTo>
                <a:cubicBezTo>
                  <a:pt x="73116" y="4225"/>
                  <a:pt x="75162" y="2072"/>
                  <a:pt x="79791" y="1372"/>
                </a:cubicBezTo>
                <a:cubicBezTo>
                  <a:pt x="84421" y="672"/>
                  <a:pt x="91904" y="995"/>
                  <a:pt x="97233" y="1372"/>
                </a:cubicBezTo>
                <a:cubicBezTo>
                  <a:pt x="102562" y="1749"/>
                  <a:pt x="106922" y="2556"/>
                  <a:pt x="111767" y="3633"/>
                </a:cubicBezTo>
                <a:cubicBezTo>
                  <a:pt x="116612" y="4710"/>
                  <a:pt x="121833" y="7186"/>
                  <a:pt x="126301" y="7832"/>
                </a:cubicBezTo>
                <a:cubicBezTo>
                  <a:pt x="130769" y="8478"/>
                  <a:pt x="133783" y="8370"/>
                  <a:pt x="138574" y="7509"/>
                </a:cubicBezTo>
                <a:cubicBezTo>
                  <a:pt x="143365" y="6648"/>
                  <a:pt x="149340" y="3902"/>
                  <a:pt x="155046" y="2664"/>
                </a:cubicBezTo>
                <a:cubicBezTo>
                  <a:pt x="160752" y="1426"/>
                  <a:pt x="166405" y="-404"/>
                  <a:pt x="172811" y="80"/>
                </a:cubicBezTo>
                <a:cubicBezTo>
                  <a:pt x="179217" y="565"/>
                  <a:pt x="188421" y="2987"/>
                  <a:pt x="193481" y="5571"/>
                </a:cubicBezTo>
                <a:cubicBezTo>
                  <a:pt x="198541" y="8155"/>
                  <a:pt x="199241" y="13376"/>
                  <a:pt x="203171" y="15583"/>
                </a:cubicBezTo>
                <a:cubicBezTo>
                  <a:pt x="207101" y="17790"/>
                  <a:pt x="213183" y="16445"/>
                  <a:pt x="217059" y="18813"/>
                </a:cubicBezTo>
                <a:cubicBezTo>
                  <a:pt x="220935" y="21182"/>
                  <a:pt x="225026" y="25003"/>
                  <a:pt x="226426" y="29794"/>
                </a:cubicBezTo>
                <a:cubicBezTo>
                  <a:pt x="227826" y="34585"/>
                  <a:pt x="231163" y="44490"/>
                  <a:pt x="225457" y="47558"/>
                </a:cubicBezTo>
                <a:cubicBezTo>
                  <a:pt x="219751" y="50626"/>
                  <a:pt x="216251" y="48419"/>
                  <a:pt x="192189" y="48204"/>
                </a:cubicBezTo>
                <a:cubicBezTo>
                  <a:pt x="168127" y="47989"/>
                  <a:pt x="112036" y="46859"/>
                  <a:pt x="81083" y="46267"/>
                </a:cubicBezTo>
                <a:cubicBezTo>
                  <a:pt x="50131" y="45675"/>
                  <a:pt x="19339" y="46698"/>
                  <a:pt x="6474" y="44652"/>
                </a:cubicBezTo>
                <a:cubicBezTo>
                  <a:pt x="-6391" y="42606"/>
                  <a:pt x="3891" y="37008"/>
                  <a:pt x="3891" y="33993"/>
                </a:cubicBezTo>
                <a:close/>
              </a:path>
            </a:pathLst>
          </a:custGeom>
          <a:solidFill>
            <a:schemeClr val="accent1"/>
          </a:solidFill>
          <a:ln>
            <a:noFill/>
          </a:ln>
        </p:spPr>
      </p:sp>
      <p:sp>
        <p:nvSpPr>
          <p:cNvPr id="17" name="Google Shape;17;p3"/>
          <p:cNvSpPr/>
          <p:nvPr/>
        </p:nvSpPr>
        <p:spPr>
          <a:xfrm>
            <a:off x="365684" y="-212524"/>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20000" y="445025"/>
            <a:ext cx="399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7" name="Google Shape;47;p7"/>
          <p:cNvSpPr txBox="1">
            <a:spLocks noGrp="1"/>
          </p:cNvSpPr>
          <p:nvPr>
            <p:ph type="body" idx="1"/>
          </p:nvPr>
        </p:nvSpPr>
        <p:spPr>
          <a:xfrm>
            <a:off x="720000" y="1253350"/>
            <a:ext cx="3994800" cy="3154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Anek Devanagari Light"/>
              <a:buChar char="●"/>
              <a:defRPr sz="1200"/>
            </a:lvl1pPr>
            <a:lvl2pPr marL="914400" lvl="1" indent="-304800" rtl="0">
              <a:lnSpc>
                <a:spcPct val="100000"/>
              </a:lnSpc>
              <a:spcBef>
                <a:spcPts val="0"/>
              </a:spcBef>
              <a:spcAft>
                <a:spcPts val="0"/>
              </a:spcAft>
              <a:buSzPts val="1200"/>
              <a:buFont typeface="Nunito Light"/>
              <a:buChar char="○"/>
              <a:defRPr sz="1200"/>
            </a:lvl2pPr>
            <a:lvl3pPr marL="1371600" lvl="2" indent="-304800" rtl="0">
              <a:lnSpc>
                <a:spcPct val="100000"/>
              </a:lnSpc>
              <a:spcBef>
                <a:spcPts val="0"/>
              </a:spcBef>
              <a:spcAft>
                <a:spcPts val="0"/>
              </a:spcAft>
              <a:buSzPts val="1200"/>
              <a:buFont typeface="Nunito Light"/>
              <a:buChar char="■"/>
              <a:defRPr sz="1200"/>
            </a:lvl3pPr>
            <a:lvl4pPr marL="1828800" lvl="3" indent="-304800" rtl="0">
              <a:lnSpc>
                <a:spcPct val="100000"/>
              </a:lnSpc>
              <a:spcBef>
                <a:spcPts val="0"/>
              </a:spcBef>
              <a:spcAft>
                <a:spcPts val="0"/>
              </a:spcAft>
              <a:buSzPts val="1200"/>
              <a:buFont typeface="Nunito Light"/>
              <a:buChar char="●"/>
              <a:defRPr sz="1200"/>
            </a:lvl4pPr>
            <a:lvl5pPr marL="2286000" lvl="4" indent="-304800" rtl="0">
              <a:lnSpc>
                <a:spcPct val="100000"/>
              </a:lnSpc>
              <a:spcBef>
                <a:spcPts val="0"/>
              </a:spcBef>
              <a:spcAft>
                <a:spcPts val="0"/>
              </a:spcAft>
              <a:buSzPts val="1200"/>
              <a:buFont typeface="Nunito Light"/>
              <a:buChar char="○"/>
              <a:defRPr sz="1200"/>
            </a:lvl5pPr>
            <a:lvl6pPr marL="2743200" lvl="5" indent="-304800" rtl="0">
              <a:lnSpc>
                <a:spcPct val="100000"/>
              </a:lnSpc>
              <a:spcBef>
                <a:spcPts val="0"/>
              </a:spcBef>
              <a:spcAft>
                <a:spcPts val="0"/>
              </a:spcAft>
              <a:buSzPts val="1200"/>
              <a:buFont typeface="Nunito Light"/>
              <a:buChar char="■"/>
              <a:defRPr sz="1200"/>
            </a:lvl6pPr>
            <a:lvl7pPr marL="3200400" lvl="6" indent="-304800" rtl="0">
              <a:lnSpc>
                <a:spcPct val="100000"/>
              </a:lnSpc>
              <a:spcBef>
                <a:spcPts val="0"/>
              </a:spcBef>
              <a:spcAft>
                <a:spcPts val="0"/>
              </a:spcAft>
              <a:buSzPts val="1200"/>
              <a:buFont typeface="Nunito Light"/>
              <a:buChar char="●"/>
              <a:defRPr sz="1200"/>
            </a:lvl7pPr>
            <a:lvl8pPr marL="3657600" lvl="7" indent="-304800" rtl="0">
              <a:lnSpc>
                <a:spcPct val="100000"/>
              </a:lnSpc>
              <a:spcBef>
                <a:spcPts val="0"/>
              </a:spcBef>
              <a:spcAft>
                <a:spcPts val="0"/>
              </a:spcAft>
              <a:buSzPts val="1200"/>
              <a:buFont typeface="Nunito Light"/>
              <a:buChar char="○"/>
              <a:defRPr sz="1200"/>
            </a:lvl8pPr>
            <a:lvl9pPr marL="4114800" lvl="8" indent="-304800" rtl="0">
              <a:lnSpc>
                <a:spcPct val="100000"/>
              </a:lnSpc>
              <a:spcBef>
                <a:spcPts val="0"/>
              </a:spcBef>
              <a:spcAft>
                <a:spcPts val="0"/>
              </a:spcAft>
              <a:buSzPts val="1200"/>
              <a:buFont typeface="Nunito Light"/>
              <a:buChar char="■"/>
              <a:defRPr sz="1200"/>
            </a:lvl9pPr>
          </a:lstStyle>
          <a:p>
            <a:endParaRPr/>
          </a:p>
        </p:txBody>
      </p:sp>
      <p:sp>
        <p:nvSpPr>
          <p:cNvPr id="48" name="Google Shape;48;p7"/>
          <p:cNvSpPr>
            <a:spLocks noGrp="1"/>
          </p:cNvSpPr>
          <p:nvPr>
            <p:ph type="pic" idx="2"/>
          </p:nvPr>
        </p:nvSpPr>
        <p:spPr>
          <a:xfrm>
            <a:off x="5676900" y="0"/>
            <a:ext cx="3467100" cy="5143500"/>
          </a:xfrm>
          <a:prstGeom prst="rect">
            <a:avLst/>
          </a:prstGeom>
          <a:noFill/>
          <a:ln>
            <a:noFill/>
          </a:ln>
        </p:spPr>
      </p:sp>
      <p:sp>
        <p:nvSpPr>
          <p:cNvPr id="49" name="Google Shape;49;p7"/>
          <p:cNvSpPr/>
          <p:nvPr/>
        </p:nvSpPr>
        <p:spPr>
          <a:xfrm rot="10800000">
            <a:off x="-434416" y="4643476"/>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2" name="Google Shape;52;p8"/>
          <p:cNvGrpSpPr/>
          <p:nvPr/>
        </p:nvGrpSpPr>
        <p:grpSpPr>
          <a:xfrm>
            <a:off x="1713562" y="-212524"/>
            <a:ext cx="5716875" cy="6132403"/>
            <a:chOff x="1713562" y="-212524"/>
            <a:chExt cx="5716875" cy="6132403"/>
          </a:xfrm>
        </p:grpSpPr>
        <p:sp>
          <p:nvSpPr>
            <p:cNvPr id="53" name="Google Shape;53;p8"/>
            <p:cNvSpPr/>
            <p:nvPr/>
          </p:nvSpPr>
          <p:spPr>
            <a:xfrm>
              <a:off x="2359571" y="-212524"/>
              <a:ext cx="4424875" cy="665475"/>
            </a:xfrm>
            <a:custGeom>
              <a:avLst/>
              <a:gdLst/>
              <a:ahLst/>
              <a:cxnLst/>
              <a:rect l="l" t="t" r="r" b="b"/>
              <a:pathLst>
                <a:path w="176995" h="26619" extrusionOk="0">
                  <a:moveTo>
                    <a:pt x="2883" y="750"/>
                  </a:moveTo>
                  <a:cubicBezTo>
                    <a:pt x="-5568" y="2150"/>
                    <a:pt x="6921" y="5810"/>
                    <a:pt x="10312" y="8824"/>
                  </a:cubicBezTo>
                  <a:cubicBezTo>
                    <a:pt x="13703" y="11839"/>
                    <a:pt x="18871" y="16307"/>
                    <a:pt x="23231" y="18837"/>
                  </a:cubicBezTo>
                  <a:cubicBezTo>
                    <a:pt x="27591" y="21367"/>
                    <a:pt x="31575" y="23681"/>
                    <a:pt x="36474" y="24004"/>
                  </a:cubicBezTo>
                  <a:cubicBezTo>
                    <a:pt x="41373" y="24327"/>
                    <a:pt x="48371" y="22282"/>
                    <a:pt x="52623" y="20775"/>
                  </a:cubicBezTo>
                  <a:cubicBezTo>
                    <a:pt x="56876" y="19268"/>
                    <a:pt x="59298" y="16146"/>
                    <a:pt x="61989" y="14962"/>
                  </a:cubicBezTo>
                  <a:cubicBezTo>
                    <a:pt x="64681" y="13778"/>
                    <a:pt x="65919" y="13347"/>
                    <a:pt x="68772" y="13670"/>
                  </a:cubicBezTo>
                  <a:cubicBezTo>
                    <a:pt x="71625" y="13993"/>
                    <a:pt x="75447" y="15500"/>
                    <a:pt x="79107" y="16899"/>
                  </a:cubicBezTo>
                  <a:cubicBezTo>
                    <a:pt x="82768" y="18299"/>
                    <a:pt x="85998" y="20452"/>
                    <a:pt x="90735" y="22067"/>
                  </a:cubicBezTo>
                  <a:cubicBezTo>
                    <a:pt x="95472" y="23682"/>
                    <a:pt x="101824" y="26320"/>
                    <a:pt x="107530" y="26589"/>
                  </a:cubicBezTo>
                  <a:cubicBezTo>
                    <a:pt x="113236" y="26858"/>
                    <a:pt x="120503" y="25243"/>
                    <a:pt x="124971" y="23682"/>
                  </a:cubicBezTo>
                  <a:cubicBezTo>
                    <a:pt x="129439" y="22121"/>
                    <a:pt x="131699" y="18998"/>
                    <a:pt x="134337" y="17222"/>
                  </a:cubicBezTo>
                  <a:cubicBezTo>
                    <a:pt x="136975" y="15446"/>
                    <a:pt x="137675" y="13724"/>
                    <a:pt x="140797" y="13024"/>
                  </a:cubicBezTo>
                  <a:cubicBezTo>
                    <a:pt x="143919" y="12324"/>
                    <a:pt x="149302" y="12701"/>
                    <a:pt x="153070" y="13024"/>
                  </a:cubicBezTo>
                  <a:cubicBezTo>
                    <a:pt x="156838" y="13347"/>
                    <a:pt x="160176" y="15016"/>
                    <a:pt x="163406" y="14962"/>
                  </a:cubicBezTo>
                  <a:cubicBezTo>
                    <a:pt x="166636" y="14908"/>
                    <a:pt x="170242" y="14101"/>
                    <a:pt x="172449" y="12701"/>
                  </a:cubicBezTo>
                  <a:cubicBezTo>
                    <a:pt x="174656" y="11301"/>
                    <a:pt x="178101" y="8341"/>
                    <a:pt x="176648" y="6564"/>
                  </a:cubicBezTo>
                  <a:cubicBezTo>
                    <a:pt x="175195" y="4787"/>
                    <a:pt x="172557" y="2903"/>
                    <a:pt x="163729" y="2041"/>
                  </a:cubicBezTo>
                  <a:cubicBezTo>
                    <a:pt x="154901" y="1180"/>
                    <a:pt x="140797" y="1664"/>
                    <a:pt x="123679" y="1395"/>
                  </a:cubicBezTo>
                  <a:cubicBezTo>
                    <a:pt x="106561" y="1126"/>
                    <a:pt x="81153" y="534"/>
                    <a:pt x="61020" y="426"/>
                  </a:cubicBezTo>
                  <a:cubicBezTo>
                    <a:pt x="40887" y="319"/>
                    <a:pt x="11334" y="-650"/>
                    <a:pt x="2883" y="750"/>
                  </a:cubicBezTo>
                  <a:close/>
                </a:path>
              </a:pathLst>
            </a:custGeom>
            <a:solidFill>
              <a:schemeClr val="accent1"/>
            </a:solidFill>
            <a:ln>
              <a:noFill/>
            </a:ln>
          </p:spPr>
        </p:sp>
        <p:sp>
          <p:nvSpPr>
            <p:cNvPr id="54" name="Google Shape;54;p8"/>
            <p:cNvSpPr/>
            <p:nvPr/>
          </p:nvSpPr>
          <p:spPr>
            <a:xfrm>
              <a:off x="1713562" y="4690555"/>
              <a:ext cx="5716875" cy="1229325"/>
            </a:xfrm>
            <a:custGeom>
              <a:avLst/>
              <a:gdLst/>
              <a:ahLst/>
              <a:cxnLst/>
              <a:rect l="l" t="t" r="r" b="b"/>
              <a:pathLst>
                <a:path w="228675" h="49173" extrusionOk="0">
                  <a:moveTo>
                    <a:pt x="3891" y="33993"/>
                  </a:moveTo>
                  <a:cubicBezTo>
                    <a:pt x="3891" y="30979"/>
                    <a:pt x="5128" y="28772"/>
                    <a:pt x="6474" y="26565"/>
                  </a:cubicBezTo>
                  <a:cubicBezTo>
                    <a:pt x="7820" y="24358"/>
                    <a:pt x="10081" y="22151"/>
                    <a:pt x="11965" y="20751"/>
                  </a:cubicBezTo>
                  <a:cubicBezTo>
                    <a:pt x="13849" y="19351"/>
                    <a:pt x="15841" y="19728"/>
                    <a:pt x="17779" y="18167"/>
                  </a:cubicBezTo>
                  <a:cubicBezTo>
                    <a:pt x="19717" y="16606"/>
                    <a:pt x="21278" y="12999"/>
                    <a:pt x="23593" y="11384"/>
                  </a:cubicBezTo>
                  <a:cubicBezTo>
                    <a:pt x="25908" y="9769"/>
                    <a:pt x="27738" y="8747"/>
                    <a:pt x="31667" y="8478"/>
                  </a:cubicBezTo>
                  <a:cubicBezTo>
                    <a:pt x="35597" y="8209"/>
                    <a:pt x="42810" y="9608"/>
                    <a:pt x="47170" y="9769"/>
                  </a:cubicBezTo>
                  <a:cubicBezTo>
                    <a:pt x="51530" y="9931"/>
                    <a:pt x="54115" y="10147"/>
                    <a:pt x="57829" y="9447"/>
                  </a:cubicBezTo>
                  <a:cubicBezTo>
                    <a:pt x="61543" y="8747"/>
                    <a:pt x="65796" y="6917"/>
                    <a:pt x="69456" y="5571"/>
                  </a:cubicBezTo>
                  <a:cubicBezTo>
                    <a:pt x="73116" y="4225"/>
                    <a:pt x="75162" y="2072"/>
                    <a:pt x="79791" y="1372"/>
                  </a:cubicBezTo>
                  <a:cubicBezTo>
                    <a:pt x="84421" y="672"/>
                    <a:pt x="91904" y="995"/>
                    <a:pt x="97233" y="1372"/>
                  </a:cubicBezTo>
                  <a:cubicBezTo>
                    <a:pt x="102562" y="1749"/>
                    <a:pt x="106922" y="2556"/>
                    <a:pt x="111767" y="3633"/>
                  </a:cubicBezTo>
                  <a:cubicBezTo>
                    <a:pt x="116612" y="4710"/>
                    <a:pt x="121833" y="7186"/>
                    <a:pt x="126301" y="7832"/>
                  </a:cubicBezTo>
                  <a:cubicBezTo>
                    <a:pt x="130769" y="8478"/>
                    <a:pt x="133783" y="8370"/>
                    <a:pt x="138574" y="7509"/>
                  </a:cubicBezTo>
                  <a:cubicBezTo>
                    <a:pt x="143365" y="6648"/>
                    <a:pt x="149340" y="3902"/>
                    <a:pt x="155046" y="2664"/>
                  </a:cubicBezTo>
                  <a:cubicBezTo>
                    <a:pt x="160752" y="1426"/>
                    <a:pt x="166405" y="-404"/>
                    <a:pt x="172811" y="80"/>
                  </a:cubicBezTo>
                  <a:cubicBezTo>
                    <a:pt x="179217" y="565"/>
                    <a:pt x="188421" y="2987"/>
                    <a:pt x="193481" y="5571"/>
                  </a:cubicBezTo>
                  <a:cubicBezTo>
                    <a:pt x="198541" y="8155"/>
                    <a:pt x="199241" y="13376"/>
                    <a:pt x="203171" y="15583"/>
                  </a:cubicBezTo>
                  <a:cubicBezTo>
                    <a:pt x="207101" y="17790"/>
                    <a:pt x="213183" y="16445"/>
                    <a:pt x="217059" y="18813"/>
                  </a:cubicBezTo>
                  <a:cubicBezTo>
                    <a:pt x="220935" y="21182"/>
                    <a:pt x="225026" y="25003"/>
                    <a:pt x="226426" y="29794"/>
                  </a:cubicBezTo>
                  <a:cubicBezTo>
                    <a:pt x="227826" y="34585"/>
                    <a:pt x="231163" y="44490"/>
                    <a:pt x="225457" y="47558"/>
                  </a:cubicBezTo>
                  <a:cubicBezTo>
                    <a:pt x="219751" y="50626"/>
                    <a:pt x="216251" y="48419"/>
                    <a:pt x="192189" y="48204"/>
                  </a:cubicBezTo>
                  <a:cubicBezTo>
                    <a:pt x="168127" y="47989"/>
                    <a:pt x="112036" y="46859"/>
                    <a:pt x="81083" y="46267"/>
                  </a:cubicBezTo>
                  <a:cubicBezTo>
                    <a:pt x="50131" y="45675"/>
                    <a:pt x="19339" y="46698"/>
                    <a:pt x="6474" y="44652"/>
                  </a:cubicBezTo>
                  <a:cubicBezTo>
                    <a:pt x="-6391" y="42606"/>
                    <a:pt x="3891" y="37008"/>
                    <a:pt x="3891" y="33993"/>
                  </a:cubicBez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2549400" y="1169250"/>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7" name="Google Shape;57;p9"/>
          <p:cNvSpPr txBox="1">
            <a:spLocks noGrp="1"/>
          </p:cNvSpPr>
          <p:nvPr>
            <p:ph type="subTitle" idx="1"/>
          </p:nvPr>
        </p:nvSpPr>
        <p:spPr>
          <a:xfrm>
            <a:off x="2549400" y="273915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0"/>
          <p:cNvSpPr>
            <a:spLocks noGrp="1"/>
          </p:cNvSpPr>
          <p:nvPr>
            <p:ph type="pic" idx="2"/>
          </p:nvPr>
        </p:nvSpPr>
        <p:spPr>
          <a:xfrm>
            <a:off x="-10575" y="-10575"/>
            <a:ext cx="9144000" cy="5143500"/>
          </a:xfrm>
          <a:prstGeom prst="rect">
            <a:avLst/>
          </a:prstGeom>
          <a:noFill/>
          <a:ln>
            <a:noFill/>
          </a:ln>
        </p:spPr>
      </p:sp>
      <p:sp>
        <p:nvSpPr>
          <p:cNvPr id="60" name="Google Shape;60;p10"/>
          <p:cNvSpPr txBox="1">
            <a:spLocks noGrp="1"/>
          </p:cNvSpPr>
          <p:nvPr>
            <p:ph type="title"/>
          </p:nvPr>
        </p:nvSpPr>
        <p:spPr>
          <a:xfrm>
            <a:off x="720000" y="445025"/>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1729950" y="1258525"/>
            <a:ext cx="5684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1"/>
          <p:cNvSpPr txBox="1">
            <a:spLocks noGrp="1"/>
          </p:cNvSpPr>
          <p:nvPr>
            <p:ph type="subTitle" idx="1"/>
          </p:nvPr>
        </p:nvSpPr>
        <p:spPr>
          <a:xfrm>
            <a:off x="1729650" y="3429425"/>
            <a:ext cx="5684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70"/>
        <p:cNvGrpSpPr/>
        <p:nvPr/>
      </p:nvGrpSpPr>
      <p:grpSpPr>
        <a:xfrm>
          <a:off x="0" y="0"/>
          <a:ext cx="0" cy="0"/>
          <a:chOff x="0" y="0"/>
          <a:chExt cx="0" cy="0"/>
        </a:xfrm>
      </p:grpSpPr>
      <p:sp>
        <p:nvSpPr>
          <p:cNvPr id="171" name="Google Shape;171;p19"/>
          <p:cNvSpPr txBox="1">
            <a:spLocks noGrp="1"/>
          </p:cNvSpPr>
          <p:nvPr>
            <p:ph type="subTitle" idx="1"/>
          </p:nvPr>
        </p:nvSpPr>
        <p:spPr>
          <a:xfrm>
            <a:off x="1346910" y="1179625"/>
            <a:ext cx="3188700" cy="729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72" name="Google Shape;172;p19"/>
          <p:cNvSpPr txBox="1">
            <a:spLocks noGrp="1"/>
          </p:cNvSpPr>
          <p:nvPr>
            <p:ph type="subTitle" idx="2"/>
          </p:nvPr>
        </p:nvSpPr>
        <p:spPr>
          <a:xfrm>
            <a:off x="1346912" y="1832375"/>
            <a:ext cx="31887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3" name="Google Shape;173;p19"/>
          <p:cNvSpPr txBox="1">
            <a:spLocks noGrp="1"/>
          </p:cNvSpPr>
          <p:nvPr>
            <p:ph type="subTitle" idx="3"/>
          </p:nvPr>
        </p:nvSpPr>
        <p:spPr>
          <a:xfrm>
            <a:off x="5200449" y="1832375"/>
            <a:ext cx="31887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4" name="Google Shape;174;p19"/>
          <p:cNvSpPr txBox="1">
            <a:spLocks noGrp="1"/>
          </p:cNvSpPr>
          <p:nvPr>
            <p:ph type="subTitle" idx="4"/>
          </p:nvPr>
        </p:nvSpPr>
        <p:spPr>
          <a:xfrm>
            <a:off x="1346912" y="3580700"/>
            <a:ext cx="31887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5" name="Google Shape;175;p19"/>
          <p:cNvSpPr txBox="1">
            <a:spLocks noGrp="1"/>
          </p:cNvSpPr>
          <p:nvPr>
            <p:ph type="subTitle" idx="5"/>
          </p:nvPr>
        </p:nvSpPr>
        <p:spPr>
          <a:xfrm>
            <a:off x="5200449" y="3580700"/>
            <a:ext cx="31887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76" name="Google Shape;176;p19"/>
          <p:cNvSpPr txBox="1">
            <a:spLocks noGrp="1"/>
          </p:cNvSpPr>
          <p:nvPr>
            <p:ph type="subTitle" idx="6"/>
          </p:nvPr>
        </p:nvSpPr>
        <p:spPr>
          <a:xfrm>
            <a:off x="1346910" y="2927900"/>
            <a:ext cx="3188700" cy="729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77" name="Google Shape;177;p19"/>
          <p:cNvSpPr txBox="1">
            <a:spLocks noGrp="1"/>
          </p:cNvSpPr>
          <p:nvPr>
            <p:ph type="subTitle" idx="7"/>
          </p:nvPr>
        </p:nvSpPr>
        <p:spPr>
          <a:xfrm>
            <a:off x="5200450" y="1179625"/>
            <a:ext cx="3188700" cy="729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19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78" name="Google Shape;178;p19"/>
          <p:cNvSpPr txBox="1">
            <a:spLocks noGrp="1"/>
          </p:cNvSpPr>
          <p:nvPr>
            <p:ph type="subTitle" idx="8"/>
          </p:nvPr>
        </p:nvSpPr>
        <p:spPr>
          <a:xfrm>
            <a:off x="5200450" y="2927900"/>
            <a:ext cx="3188700" cy="729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1pPr>
            <a:lvl2pPr lvl="1"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2pPr>
            <a:lvl3pPr lvl="2"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3pPr>
            <a:lvl4pPr lvl="3"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4pPr>
            <a:lvl5pPr lvl="4"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5pPr>
            <a:lvl6pPr lvl="5"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6pPr>
            <a:lvl7pPr lvl="6"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7pPr>
            <a:lvl8pPr lvl="7"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8pPr>
            <a:lvl9pPr lvl="8" algn="ctr" rtl="0">
              <a:lnSpc>
                <a:spcPct val="100000"/>
              </a:lnSpc>
              <a:spcBef>
                <a:spcPts val="0"/>
              </a:spcBef>
              <a:spcAft>
                <a:spcPts val="0"/>
              </a:spcAft>
              <a:buClr>
                <a:schemeClr val="dk2"/>
              </a:buClr>
              <a:buSzPts val="2000"/>
              <a:buFont typeface="Outfit"/>
              <a:buNone/>
              <a:defRPr sz="2000" b="1">
                <a:solidFill>
                  <a:schemeClr val="dk2"/>
                </a:solidFill>
                <a:latin typeface="Outfit"/>
                <a:ea typeface="Outfit"/>
                <a:cs typeface="Outfit"/>
                <a:sym typeface="Outfit"/>
              </a:defRPr>
            </a:lvl9pPr>
          </a:lstStyle>
          <a:p>
            <a:endParaRPr/>
          </a:p>
        </p:txBody>
      </p:sp>
      <p:sp>
        <p:nvSpPr>
          <p:cNvPr id="179" name="Google Shape;17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19"/>
          <p:cNvSpPr/>
          <p:nvPr/>
        </p:nvSpPr>
        <p:spPr>
          <a:xfrm flipH="1">
            <a:off x="4385234" y="4718580"/>
            <a:ext cx="5716875" cy="1229325"/>
          </a:xfrm>
          <a:custGeom>
            <a:avLst/>
            <a:gdLst/>
            <a:ahLst/>
            <a:cxnLst/>
            <a:rect l="l" t="t" r="r" b="b"/>
            <a:pathLst>
              <a:path w="228675" h="49173" extrusionOk="0">
                <a:moveTo>
                  <a:pt x="3891" y="33993"/>
                </a:moveTo>
                <a:cubicBezTo>
                  <a:pt x="3891" y="30979"/>
                  <a:pt x="5128" y="28772"/>
                  <a:pt x="6474" y="26565"/>
                </a:cubicBezTo>
                <a:cubicBezTo>
                  <a:pt x="7820" y="24358"/>
                  <a:pt x="10081" y="22151"/>
                  <a:pt x="11965" y="20751"/>
                </a:cubicBezTo>
                <a:cubicBezTo>
                  <a:pt x="13849" y="19351"/>
                  <a:pt x="15841" y="19728"/>
                  <a:pt x="17779" y="18167"/>
                </a:cubicBezTo>
                <a:cubicBezTo>
                  <a:pt x="19717" y="16606"/>
                  <a:pt x="21278" y="12999"/>
                  <a:pt x="23593" y="11384"/>
                </a:cubicBezTo>
                <a:cubicBezTo>
                  <a:pt x="25908" y="9769"/>
                  <a:pt x="27738" y="8747"/>
                  <a:pt x="31667" y="8478"/>
                </a:cubicBezTo>
                <a:cubicBezTo>
                  <a:pt x="35597" y="8209"/>
                  <a:pt x="42810" y="9608"/>
                  <a:pt x="47170" y="9769"/>
                </a:cubicBezTo>
                <a:cubicBezTo>
                  <a:pt x="51530" y="9931"/>
                  <a:pt x="54115" y="10147"/>
                  <a:pt x="57829" y="9447"/>
                </a:cubicBezTo>
                <a:cubicBezTo>
                  <a:pt x="61543" y="8747"/>
                  <a:pt x="65796" y="6917"/>
                  <a:pt x="69456" y="5571"/>
                </a:cubicBezTo>
                <a:cubicBezTo>
                  <a:pt x="73116" y="4225"/>
                  <a:pt x="75162" y="2072"/>
                  <a:pt x="79791" y="1372"/>
                </a:cubicBezTo>
                <a:cubicBezTo>
                  <a:pt x="84421" y="672"/>
                  <a:pt x="91904" y="995"/>
                  <a:pt x="97233" y="1372"/>
                </a:cubicBezTo>
                <a:cubicBezTo>
                  <a:pt x="102562" y="1749"/>
                  <a:pt x="106922" y="2556"/>
                  <a:pt x="111767" y="3633"/>
                </a:cubicBezTo>
                <a:cubicBezTo>
                  <a:pt x="116612" y="4710"/>
                  <a:pt x="121833" y="7186"/>
                  <a:pt x="126301" y="7832"/>
                </a:cubicBezTo>
                <a:cubicBezTo>
                  <a:pt x="130769" y="8478"/>
                  <a:pt x="133783" y="8370"/>
                  <a:pt x="138574" y="7509"/>
                </a:cubicBezTo>
                <a:cubicBezTo>
                  <a:pt x="143365" y="6648"/>
                  <a:pt x="149340" y="3902"/>
                  <a:pt x="155046" y="2664"/>
                </a:cubicBezTo>
                <a:cubicBezTo>
                  <a:pt x="160752" y="1426"/>
                  <a:pt x="166405" y="-404"/>
                  <a:pt x="172811" y="80"/>
                </a:cubicBezTo>
                <a:cubicBezTo>
                  <a:pt x="179217" y="565"/>
                  <a:pt x="188421" y="2987"/>
                  <a:pt x="193481" y="5571"/>
                </a:cubicBezTo>
                <a:cubicBezTo>
                  <a:pt x="198541" y="8155"/>
                  <a:pt x="199241" y="13376"/>
                  <a:pt x="203171" y="15583"/>
                </a:cubicBezTo>
                <a:cubicBezTo>
                  <a:pt x="207101" y="17790"/>
                  <a:pt x="213183" y="16445"/>
                  <a:pt x="217059" y="18813"/>
                </a:cubicBezTo>
                <a:cubicBezTo>
                  <a:pt x="220935" y="21182"/>
                  <a:pt x="225026" y="25003"/>
                  <a:pt x="226426" y="29794"/>
                </a:cubicBezTo>
                <a:cubicBezTo>
                  <a:pt x="227826" y="34585"/>
                  <a:pt x="231163" y="44490"/>
                  <a:pt x="225457" y="47558"/>
                </a:cubicBezTo>
                <a:cubicBezTo>
                  <a:pt x="219751" y="50626"/>
                  <a:pt x="216251" y="48419"/>
                  <a:pt x="192189" y="48204"/>
                </a:cubicBezTo>
                <a:cubicBezTo>
                  <a:pt x="168127" y="47989"/>
                  <a:pt x="112036" y="46859"/>
                  <a:pt x="81083" y="46267"/>
                </a:cubicBezTo>
                <a:cubicBezTo>
                  <a:pt x="50131" y="45675"/>
                  <a:pt x="19339" y="46698"/>
                  <a:pt x="6474" y="44652"/>
                </a:cubicBezTo>
                <a:cubicBezTo>
                  <a:pt x="-6391" y="42606"/>
                  <a:pt x="3891" y="37008"/>
                  <a:pt x="3891" y="33993"/>
                </a:cubicBezTo>
                <a:close/>
              </a:path>
            </a:pathLst>
          </a:custGeom>
          <a:solidFill>
            <a:schemeClr val="accen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nek Devanagari"/>
              <a:buChar char="●"/>
              <a:defRPr sz="1800">
                <a:solidFill>
                  <a:schemeClr val="dk1"/>
                </a:solidFill>
                <a:latin typeface="Anek Devanagari"/>
                <a:ea typeface="Anek Devanagari"/>
                <a:cs typeface="Anek Devanagari"/>
                <a:sym typeface="Anek Devanagari"/>
              </a:defRPr>
            </a:lvl1pPr>
            <a:lvl2pPr marL="914400" lvl="1"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2pPr>
            <a:lvl3pPr marL="1371600" lvl="2"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3pPr>
            <a:lvl4pPr marL="1828800" lvl="3"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4pPr>
            <a:lvl5pPr marL="2286000" lvl="4"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5pPr>
            <a:lvl6pPr marL="2743200" lvl="5"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6pPr>
            <a:lvl7pPr marL="3200400" lvl="6"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7pPr>
            <a:lvl8pPr marL="3657600" lvl="7"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8pPr>
            <a:lvl9pPr marL="4114800" lvl="8" indent="-3175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65" r:id="rId9"/>
    <p:sldLayoutId id="2147483666"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ctrTitle"/>
          </p:nvPr>
        </p:nvSpPr>
        <p:spPr>
          <a:xfrm>
            <a:off x="490654" y="840538"/>
            <a:ext cx="4337596" cy="286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solidFill>
                  <a:schemeClr val="dk2"/>
                </a:solidFill>
              </a:rPr>
              <a:t>USING STREAM MODULE TO STREAM DATA</a:t>
            </a:r>
            <a:endParaRPr sz="4400" dirty="0">
              <a:solidFill>
                <a:schemeClr val="dk2"/>
              </a:solidFill>
            </a:endParaRPr>
          </a:p>
        </p:txBody>
      </p:sp>
      <p:sp>
        <p:nvSpPr>
          <p:cNvPr id="278" name="Google Shape;278;p29"/>
          <p:cNvSpPr txBox="1">
            <a:spLocks noGrp="1"/>
          </p:cNvSpPr>
          <p:nvPr>
            <p:ph type="subTitle" idx="1"/>
          </p:nvPr>
        </p:nvSpPr>
        <p:spPr>
          <a:xfrm>
            <a:off x="713225" y="3774063"/>
            <a:ext cx="41121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22H51A05B7</a:t>
            </a:r>
          </a:p>
          <a:p>
            <a:pPr marL="0" lvl="0" indent="0" algn="l" rtl="0">
              <a:spcBef>
                <a:spcPts val="0"/>
              </a:spcBef>
              <a:spcAft>
                <a:spcPts val="0"/>
              </a:spcAft>
              <a:buNone/>
            </a:pPr>
            <a:r>
              <a:rPr lang="en-IN" dirty="0"/>
              <a:t>P ANAGHA SRI MEGHANA</a:t>
            </a:r>
            <a:endParaRPr dirty="0"/>
          </a:p>
        </p:txBody>
      </p:sp>
      <p:grpSp>
        <p:nvGrpSpPr>
          <p:cNvPr id="279" name="Google Shape;279;p29"/>
          <p:cNvGrpSpPr/>
          <p:nvPr/>
        </p:nvGrpSpPr>
        <p:grpSpPr>
          <a:xfrm>
            <a:off x="5034206" y="1312116"/>
            <a:ext cx="3362106" cy="2626634"/>
            <a:chOff x="5034206" y="1312116"/>
            <a:chExt cx="3362106" cy="2626634"/>
          </a:xfrm>
        </p:grpSpPr>
        <p:grpSp>
          <p:nvGrpSpPr>
            <p:cNvPr id="280" name="Google Shape;280;p29"/>
            <p:cNvGrpSpPr/>
            <p:nvPr/>
          </p:nvGrpSpPr>
          <p:grpSpPr>
            <a:xfrm>
              <a:off x="5034206" y="1312116"/>
              <a:ext cx="3362106" cy="2626634"/>
              <a:chOff x="5034206" y="1312116"/>
              <a:chExt cx="3362106" cy="2626634"/>
            </a:xfrm>
          </p:grpSpPr>
          <p:grpSp>
            <p:nvGrpSpPr>
              <p:cNvPr id="281" name="Google Shape;281;p29"/>
              <p:cNvGrpSpPr/>
              <p:nvPr/>
            </p:nvGrpSpPr>
            <p:grpSpPr>
              <a:xfrm>
                <a:off x="5034206" y="1312116"/>
                <a:ext cx="3362106" cy="2626634"/>
                <a:chOff x="5034206" y="1312116"/>
                <a:chExt cx="3362106" cy="2626634"/>
              </a:xfrm>
            </p:grpSpPr>
            <p:sp>
              <p:nvSpPr>
                <p:cNvPr id="282" name="Google Shape;282;p29"/>
                <p:cNvSpPr/>
                <p:nvPr/>
              </p:nvSpPr>
              <p:spPr>
                <a:xfrm>
                  <a:off x="7629512" y="3805250"/>
                  <a:ext cx="766800" cy="133500"/>
                </a:xfrm>
                <a:prstGeom prst="ellipse">
                  <a:avLst/>
                </a:pr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5181600" y="3805250"/>
                  <a:ext cx="766800" cy="133500"/>
                </a:xfrm>
                <a:prstGeom prst="ellipse">
                  <a:avLst/>
                </a:pr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5034206" y="1312116"/>
                  <a:ext cx="3274700" cy="2572387"/>
                  <a:chOff x="1684700" y="1587400"/>
                  <a:chExt cx="4030400" cy="3165625"/>
                </a:xfrm>
              </p:grpSpPr>
              <p:sp>
                <p:nvSpPr>
                  <p:cNvPr id="285" name="Google Shape;285;p29"/>
                  <p:cNvSpPr/>
                  <p:nvPr/>
                </p:nvSpPr>
                <p:spPr>
                  <a:xfrm>
                    <a:off x="2415225" y="1587400"/>
                    <a:ext cx="771425" cy="929775"/>
                  </a:xfrm>
                  <a:custGeom>
                    <a:avLst/>
                    <a:gdLst/>
                    <a:ahLst/>
                    <a:cxnLst/>
                    <a:rect l="l" t="t" r="r" b="b"/>
                    <a:pathLst>
                      <a:path w="30857" h="37191" extrusionOk="0">
                        <a:moveTo>
                          <a:pt x="1690" y="1"/>
                        </a:moveTo>
                        <a:cubicBezTo>
                          <a:pt x="1363" y="1"/>
                          <a:pt x="1079" y="164"/>
                          <a:pt x="868" y="568"/>
                        </a:cubicBezTo>
                        <a:cubicBezTo>
                          <a:pt x="1" y="2169"/>
                          <a:pt x="1669" y="4871"/>
                          <a:pt x="2469" y="6873"/>
                        </a:cubicBezTo>
                        <a:cubicBezTo>
                          <a:pt x="3370" y="9107"/>
                          <a:pt x="2569" y="9341"/>
                          <a:pt x="2069" y="10909"/>
                        </a:cubicBezTo>
                        <a:cubicBezTo>
                          <a:pt x="1935" y="11342"/>
                          <a:pt x="1902" y="11776"/>
                          <a:pt x="2035" y="12243"/>
                        </a:cubicBezTo>
                        <a:cubicBezTo>
                          <a:pt x="2669" y="14945"/>
                          <a:pt x="5138" y="15979"/>
                          <a:pt x="6872" y="16580"/>
                        </a:cubicBezTo>
                        <a:cubicBezTo>
                          <a:pt x="7639" y="16913"/>
                          <a:pt x="8273" y="17380"/>
                          <a:pt x="8307" y="18047"/>
                        </a:cubicBezTo>
                        <a:cubicBezTo>
                          <a:pt x="8307" y="18481"/>
                          <a:pt x="8173" y="18915"/>
                          <a:pt x="7940" y="19315"/>
                        </a:cubicBezTo>
                        <a:cubicBezTo>
                          <a:pt x="7558" y="19968"/>
                          <a:pt x="6882" y="20072"/>
                          <a:pt x="6166" y="20072"/>
                        </a:cubicBezTo>
                        <a:cubicBezTo>
                          <a:pt x="5835" y="20072"/>
                          <a:pt x="5496" y="20050"/>
                          <a:pt x="5172" y="20050"/>
                        </a:cubicBezTo>
                        <a:cubicBezTo>
                          <a:pt x="4482" y="20050"/>
                          <a:pt x="3866" y="20150"/>
                          <a:pt x="3570" y="20783"/>
                        </a:cubicBezTo>
                        <a:cubicBezTo>
                          <a:pt x="3103" y="21917"/>
                          <a:pt x="4104" y="23651"/>
                          <a:pt x="5204" y="25052"/>
                        </a:cubicBezTo>
                        <a:cubicBezTo>
                          <a:pt x="5705" y="25619"/>
                          <a:pt x="6372" y="26020"/>
                          <a:pt x="7106" y="26186"/>
                        </a:cubicBezTo>
                        <a:cubicBezTo>
                          <a:pt x="8440" y="26186"/>
                          <a:pt x="10842" y="26420"/>
                          <a:pt x="12276" y="27721"/>
                        </a:cubicBezTo>
                        <a:cubicBezTo>
                          <a:pt x="12643" y="28054"/>
                          <a:pt x="12910" y="28455"/>
                          <a:pt x="13110" y="28888"/>
                        </a:cubicBezTo>
                        <a:cubicBezTo>
                          <a:pt x="13310" y="29355"/>
                          <a:pt x="13377" y="29856"/>
                          <a:pt x="13377" y="30356"/>
                        </a:cubicBezTo>
                        <a:cubicBezTo>
                          <a:pt x="12943" y="31924"/>
                          <a:pt x="11976" y="32858"/>
                          <a:pt x="11375" y="34059"/>
                        </a:cubicBezTo>
                        <a:cubicBezTo>
                          <a:pt x="10875" y="35159"/>
                          <a:pt x="11509" y="36894"/>
                          <a:pt x="12843" y="37061"/>
                        </a:cubicBezTo>
                        <a:cubicBezTo>
                          <a:pt x="13572" y="37146"/>
                          <a:pt x="14289" y="37190"/>
                          <a:pt x="14989" y="37190"/>
                        </a:cubicBezTo>
                        <a:cubicBezTo>
                          <a:pt x="17588" y="37190"/>
                          <a:pt x="19950" y="36579"/>
                          <a:pt x="21816" y="35159"/>
                        </a:cubicBezTo>
                        <a:cubicBezTo>
                          <a:pt x="22150" y="34893"/>
                          <a:pt x="22450" y="34626"/>
                          <a:pt x="22750" y="34392"/>
                        </a:cubicBezTo>
                        <a:cubicBezTo>
                          <a:pt x="23384" y="33859"/>
                          <a:pt x="24018" y="33358"/>
                          <a:pt x="24685" y="32891"/>
                        </a:cubicBezTo>
                        <a:lnTo>
                          <a:pt x="25486" y="32224"/>
                        </a:lnTo>
                        <a:cubicBezTo>
                          <a:pt x="26019" y="31790"/>
                          <a:pt x="26553" y="31357"/>
                          <a:pt x="27120" y="30990"/>
                        </a:cubicBezTo>
                        <a:lnTo>
                          <a:pt x="27921" y="30056"/>
                        </a:lnTo>
                        <a:cubicBezTo>
                          <a:pt x="28187" y="29756"/>
                          <a:pt x="28454" y="29422"/>
                          <a:pt x="28721" y="29122"/>
                        </a:cubicBezTo>
                        <a:cubicBezTo>
                          <a:pt x="30623" y="26820"/>
                          <a:pt x="30856" y="22384"/>
                          <a:pt x="29355" y="18314"/>
                        </a:cubicBezTo>
                        <a:cubicBezTo>
                          <a:pt x="29088" y="17947"/>
                          <a:pt x="28688" y="17747"/>
                          <a:pt x="28221" y="17714"/>
                        </a:cubicBezTo>
                        <a:cubicBezTo>
                          <a:pt x="28025" y="17683"/>
                          <a:pt x="27834" y="17670"/>
                          <a:pt x="27649" y="17670"/>
                        </a:cubicBezTo>
                        <a:cubicBezTo>
                          <a:pt x="26597" y="17670"/>
                          <a:pt x="25698" y="18087"/>
                          <a:pt x="24692" y="18087"/>
                        </a:cubicBezTo>
                        <a:cubicBezTo>
                          <a:pt x="24127" y="18087"/>
                          <a:pt x="23529" y="17956"/>
                          <a:pt x="22850" y="17547"/>
                        </a:cubicBezTo>
                        <a:cubicBezTo>
                          <a:pt x="22483" y="17247"/>
                          <a:pt x="22250" y="16880"/>
                          <a:pt x="21850" y="16546"/>
                        </a:cubicBezTo>
                        <a:cubicBezTo>
                          <a:pt x="21683" y="16179"/>
                          <a:pt x="21549" y="15812"/>
                          <a:pt x="21449" y="15445"/>
                        </a:cubicBezTo>
                        <a:cubicBezTo>
                          <a:pt x="20782" y="12510"/>
                          <a:pt x="21116" y="9341"/>
                          <a:pt x="18881" y="6172"/>
                        </a:cubicBezTo>
                        <a:cubicBezTo>
                          <a:pt x="18681" y="5905"/>
                          <a:pt x="18380" y="5672"/>
                          <a:pt x="18047" y="5572"/>
                        </a:cubicBezTo>
                        <a:cubicBezTo>
                          <a:pt x="17922" y="5534"/>
                          <a:pt x="17797" y="5515"/>
                          <a:pt x="17673" y="5515"/>
                        </a:cubicBezTo>
                        <a:cubicBezTo>
                          <a:pt x="17468" y="5515"/>
                          <a:pt x="17267" y="5567"/>
                          <a:pt x="17080" y="5672"/>
                        </a:cubicBezTo>
                        <a:cubicBezTo>
                          <a:pt x="16079" y="6205"/>
                          <a:pt x="15245" y="7306"/>
                          <a:pt x="14444" y="8107"/>
                        </a:cubicBezTo>
                        <a:cubicBezTo>
                          <a:pt x="14052" y="8499"/>
                          <a:pt x="13778" y="8962"/>
                          <a:pt x="13206" y="8962"/>
                        </a:cubicBezTo>
                        <a:cubicBezTo>
                          <a:pt x="13097" y="8962"/>
                          <a:pt x="12977" y="8945"/>
                          <a:pt x="12843" y="8907"/>
                        </a:cubicBezTo>
                        <a:cubicBezTo>
                          <a:pt x="10600" y="8317"/>
                          <a:pt x="11517" y="1775"/>
                          <a:pt x="9148" y="1775"/>
                        </a:cubicBezTo>
                        <a:cubicBezTo>
                          <a:pt x="8839" y="1775"/>
                          <a:pt x="8474" y="1886"/>
                          <a:pt x="8040" y="2136"/>
                        </a:cubicBezTo>
                        <a:cubicBezTo>
                          <a:pt x="7469" y="2466"/>
                          <a:pt x="7223" y="3337"/>
                          <a:pt x="6498" y="3337"/>
                        </a:cubicBezTo>
                        <a:cubicBezTo>
                          <a:pt x="6418" y="3337"/>
                          <a:pt x="6332" y="3327"/>
                          <a:pt x="6238" y="3303"/>
                        </a:cubicBezTo>
                        <a:cubicBezTo>
                          <a:pt x="5638" y="3137"/>
                          <a:pt x="5138" y="2569"/>
                          <a:pt x="4604" y="2036"/>
                        </a:cubicBezTo>
                        <a:cubicBezTo>
                          <a:pt x="3709" y="1141"/>
                          <a:pt x="2551" y="1"/>
                          <a:pt x="1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546150" y="1748225"/>
                    <a:ext cx="607975" cy="900300"/>
                  </a:xfrm>
                  <a:custGeom>
                    <a:avLst/>
                    <a:gdLst/>
                    <a:ahLst/>
                    <a:cxnLst/>
                    <a:rect l="l" t="t" r="r" b="b"/>
                    <a:pathLst>
                      <a:path w="24319" h="36012" extrusionOk="0">
                        <a:moveTo>
                          <a:pt x="316" y="1"/>
                        </a:moveTo>
                        <a:cubicBezTo>
                          <a:pt x="262" y="1"/>
                          <a:pt x="211" y="13"/>
                          <a:pt x="168" y="39"/>
                        </a:cubicBezTo>
                        <a:cubicBezTo>
                          <a:pt x="1" y="173"/>
                          <a:pt x="34" y="473"/>
                          <a:pt x="201" y="740"/>
                        </a:cubicBezTo>
                        <a:lnTo>
                          <a:pt x="501" y="1140"/>
                        </a:lnTo>
                        <a:cubicBezTo>
                          <a:pt x="1835" y="3041"/>
                          <a:pt x="7573" y="11214"/>
                          <a:pt x="13610" y="20287"/>
                        </a:cubicBezTo>
                        <a:cubicBezTo>
                          <a:pt x="17080" y="25457"/>
                          <a:pt x="20615" y="30928"/>
                          <a:pt x="23518" y="35665"/>
                        </a:cubicBezTo>
                        <a:cubicBezTo>
                          <a:pt x="23644" y="35867"/>
                          <a:pt x="23828" y="36012"/>
                          <a:pt x="23982" y="36012"/>
                        </a:cubicBezTo>
                        <a:cubicBezTo>
                          <a:pt x="24031" y="36012"/>
                          <a:pt x="24078" y="35997"/>
                          <a:pt x="24118" y="35965"/>
                        </a:cubicBezTo>
                        <a:cubicBezTo>
                          <a:pt x="24318" y="35865"/>
                          <a:pt x="24318" y="35598"/>
                          <a:pt x="24151" y="35331"/>
                        </a:cubicBezTo>
                        <a:cubicBezTo>
                          <a:pt x="21249" y="30561"/>
                          <a:pt x="17680" y="25057"/>
                          <a:pt x="14211" y="19887"/>
                        </a:cubicBezTo>
                        <a:cubicBezTo>
                          <a:pt x="7306" y="9513"/>
                          <a:pt x="801" y="273"/>
                          <a:pt x="801" y="273"/>
                        </a:cubicBezTo>
                        <a:cubicBezTo>
                          <a:pt x="653" y="100"/>
                          <a:pt x="469"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4507550" y="2929650"/>
                    <a:ext cx="743900" cy="985475"/>
                  </a:xfrm>
                  <a:custGeom>
                    <a:avLst/>
                    <a:gdLst/>
                    <a:ahLst/>
                    <a:cxnLst/>
                    <a:rect l="l" t="t" r="r" b="b"/>
                    <a:pathLst>
                      <a:path w="29756" h="39419" extrusionOk="0">
                        <a:moveTo>
                          <a:pt x="22936" y="0"/>
                        </a:moveTo>
                        <a:cubicBezTo>
                          <a:pt x="22867" y="0"/>
                          <a:pt x="22794" y="5"/>
                          <a:pt x="22717" y="16"/>
                        </a:cubicBezTo>
                        <a:cubicBezTo>
                          <a:pt x="20916" y="283"/>
                          <a:pt x="19782" y="3218"/>
                          <a:pt x="18647" y="5053"/>
                        </a:cubicBezTo>
                        <a:cubicBezTo>
                          <a:pt x="17380" y="7121"/>
                          <a:pt x="16713" y="6621"/>
                          <a:pt x="15178" y="7155"/>
                        </a:cubicBezTo>
                        <a:cubicBezTo>
                          <a:pt x="14745" y="7288"/>
                          <a:pt x="14378" y="7555"/>
                          <a:pt x="14077" y="7922"/>
                        </a:cubicBezTo>
                        <a:cubicBezTo>
                          <a:pt x="12310" y="10057"/>
                          <a:pt x="12943" y="12658"/>
                          <a:pt x="13510" y="14393"/>
                        </a:cubicBezTo>
                        <a:cubicBezTo>
                          <a:pt x="13677" y="15194"/>
                          <a:pt x="13711" y="15994"/>
                          <a:pt x="13177" y="16428"/>
                        </a:cubicBezTo>
                        <a:cubicBezTo>
                          <a:pt x="12810" y="16695"/>
                          <a:pt x="12410" y="16828"/>
                          <a:pt x="11976" y="16861"/>
                        </a:cubicBezTo>
                        <a:cubicBezTo>
                          <a:pt x="11918" y="16868"/>
                          <a:pt x="11862" y="16871"/>
                          <a:pt x="11807" y="16871"/>
                        </a:cubicBezTo>
                        <a:cubicBezTo>
                          <a:pt x="10180" y="16871"/>
                          <a:pt x="9825" y="14235"/>
                          <a:pt x="8416" y="14235"/>
                        </a:cubicBezTo>
                        <a:cubicBezTo>
                          <a:pt x="8338" y="14235"/>
                          <a:pt x="8258" y="14243"/>
                          <a:pt x="8173" y="14260"/>
                        </a:cubicBezTo>
                        <a:cubicBezTo>
                          <a:pt x="6972" y="14560"/>
                          <a:pt x="6172" y="16394"/>
                          <a:pt x="5705" y="18129"/>
                        </a:cubicBezTo>
                        <a:cubicBezTo>
                          <a:pt x="5638" y="18496"/>
                          <a:pt x="5638" y="18930"/>
                          <a:pt x="5671" y="19330"/>
                        </a:cubicBezTo>
                        <a:cubicBezTo>
                          <a:pt x="5738" y="19663"/>
                          <a:pt x="5838" y="19997"/>
                          <a:pt x="5972" y="20331"/>
                        </a:cubicBezTo>
                        <a:cubicBezTo>
                          <a:pt x="6739" y="21398"/>
                          <a:pt x="8006" y="23466"/>
                          <a:pt x="7806" y="25368"/>
                        </a:cubicBezTo>
                        <a:cubicBezTo>
                          <a:pt x="7773" y="25868"/>
                          <a:pt x="7640" y="26335"/>
                          <a:pt x="7406" y="26769"/>
                        </a:cubicBezTo>
                        <a:cubicBezTo>
                          <a:pt x="7139" y="27202"/>
                          <a:pt x="6772" y="27569"/>
                          <a:pt x="6372" y="27836"/>
                        </a:cubicBezTo>
                        <a:cubicBezTo>
                          <a:pt x="4838" y="28436"/>
                          <a:pt x="3537" y="28203"/>
                          <a:pt x="2202" y="28436"/>
                        </a:cubicBezTo>
                        <a:cubicBezTo>
                          <a:pt x="1001" y="28737"/>
                          <a:pt x="1" y="30271"/>
                          <a:pt x="668" y="31439"/>
                        </a:cubicBezTo>
                        <a:cubicBezTo>
                          <a:pt x="2402" y="34407"/>
                          <a:pt x="4704" y="36642"/>
                          <a:pt x="7573" y="37476"/>
                        </a:cubicBezTo>
                        <a:cubicBezTo>
                          <a:pt x="7973" y="37610"/>
                          <a:pt x="8373" y="37676"/>
                          <a:pt x="8774" y="37776"/>
                        </a:cubicBezTo>
                        <a:cubicBezTo>
                          <a:pt x="9541" y="37977"/>
                          <a:pt x="10341" y="38177"/>
                          <a:pt x="11109" y="38444"/>
                        </a:cubicBezTo>
                        <a:cubicBezTo>
                          <a:pt x="11442" y="38510"/>
                          <a:pt x="11776" y="38610"/>
                          <a:pt x="12109" y="38677"/>
                        </a:cubicBezTo>
                        <a:cubicBezTo>
                          <a:pt x="12777" y="38844"/>
                          <a:pt x="13444" y="39011"/>
                          <a:pt x="14077" y="39244"/>
                        </a:cubicBezTo>
                        <a:lnTo>
                          <a:pt x="15312" y="39344"/>
                        </a:lnTo>
                        <a:cubicBezTo>
                          <a:pt x="15745" y="39378"/>
                          <a:pt x="16146" y="39411"/>
                          <a:pt x="16579" y="39411"/>
                        </a:cubicBezTo>
                        <a:cubicBezTo>
                          <a:pt x="16674" y="39416"/>
                          <a:pt x="16770" y="39419"/>
                          <a:pt x="16866" y="39419"/>
                        </a:cubicBezTo>
                        <a:cubicBezTo>
                          <a:pt x="19781" y="39419"/>
                          <a:pt x="23294" y="36992"/>
                          <a:pt x="25619" y="33440"/>
                        </a:cubicBezTo>
                        <a:cubicBezTo>
                          <a:pt x="25752" y="33040"/>
                          <a:pt x="25686" y="32573"/>
                          <a:pt x="25419" y="32206"/>
                        </a:cubicBezTo>
                        <a:cubicBezTo>
                          <a:pt x="24518" y="30438"/>
                          <a:pt x="22550" y="30238"/>
                          <a:pt x="22350" y="27803"/>
                        </a:cubicBezTo>
                        <a:cubicBezTo>
                          <a:pt x="22350" y="27336"/>
                          <a:pt x="22517" y="26902"/>
                          <a:pt x="22550" y="26368"/>
                        </a:cubicBezTo>
                        <a:cubicBezTo>
                          <a:pt x="22717" y="26035"/>
                          <a:pt x="22884" y="25701"/>
                          <a:pt x="23117" y="25434"/>
                        </a:cubicBezTo>
                        <a:cubicBezTo>
                          <a:pt x="25052" y="23133"/>
                          <a:pt x="27821" y="21498"/>
                          <a:pt x="29021" y="17829"/>
                        </a:cubicBezTo>
                        <a:cubicBezTo>
                          <a:pt x="29122" y="17495"/>
                          <a:pt x="29122" y="17128"/>
                          <a:pt x="29021" y="16795"/>
                        </a:cubicBezTo>
                        <a:cubicBezTo>
                          <a:pt x="28921" y="16495"/>
                          <a:pt x="28655" y="16228"/>
                          <a:pt x="28321" y="16094"/>
                        </a:cubicBezTo>
                        <a:cubicBezTo>
                          <a:pt x="27320" y="15627"/>
                          <a:pt x="25953" y="15594"/>
                          <a:pt x="24818" y="15427"/>
                        </a:cubicBezTo>
                        <a:cubicBezTo>
                          <a:pt x="24185" y="15327"/>
                          <a:pt x="23551" y="15394"/>
                          <a:pt x="23217" y="14593"/>
                        </a:cubicBezTo>
                        <a:cubicBezTo>
                          <a:pt x="22250" y="12158"/>
                          <a:pt x="29755" y="8422"/>
                          <a:pt x="25786" y="6721"/>
                        </a:cubicBezTo>
                        <a:cubicBezTo>
                          <a:pt x="25119" y="6421"/>
                          <a:pt x="24151" y="6854"/>
                          <a:pt x="23784" y="5954"/>
                        </a:cubicBezTo>
                        <a:cubicBezTo>
                          <a:pt x="23551" y="5387"/>
                          <a:pt x="23684" y="4619"/>
                          <a:pt x="23784" y="3886"/>
                        </a:cubicBezTo>
                        <a:cubicBezTo>
                          <a:pt x="24039" y="2231"/>
                          <a:pt x="24354" y="0"/>
                          <a:pt x="2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4658500" y="3109850"/>
                    <a:ext cx="375300" cy="1017275"/>
                  </a:xfrm>
                  <a:custGeom>
                    <a:avLst/>
                    <a:gdLst/>
                    <a:ahLst/>
                    <a:cxnLst/>
                    <a:rect l="l" t="t" r="r" b="b"/>
                    <a:pathLst>
                      <a:path w="15012" h="40691" extrusionOk="0">
                        <a:moveTo>
                          <a:pt x="14664" y="0"/>
                        </a:moveTo>
                        <a:cubicBezTo>
                          <a:pt x="14485" y="0"/>
                          <a:pt x="14297" y="182"/>
                          <a:pt x="14211" y="414"/>
                        </a:cubicBezTo>
                        <a:lnTo>
                          <a:pt x="14077" y="914"/>
                        </a:lnTo>
                        <a:cubicBezTo>
                          <a:pt x="13343" y="3115"/>
                          <a:pt x="10208" y="12589"/>
                          <a:pt x="6572" y="22863"/>
                        </a:cubicBezTo>
                        <a:cubicBezTo>
                          <a:pt x="4470" y="28734"/>
                          <a:pt x="2202" y="34838"/>
                          <a:pt x="134" y="40009"/>
                        </a:cubicBezTo>
                        <a:cubicBezTo>
                          <a:pt x="0" y="40275"/>
                          <a:pt x="67" y="40576"/>
                          <a:pt x="234" y="40676"/>
                        </a:cubicBezTo>
                        <a:cubicBezTo>
                          <a:pt x="264" y="40686"/>
                          <a:pt x="294" y="40690"/>
                          <a:pt x="325" y="40690"/>
                        </a:cubicBezTo>
                        <a:cubicBezTo>
                          <a:pt x="502" y="40690"/>
                          <a:pt x="687" y="40536"/>
                          <a:pt x="801" y="40309"/>
                        </a:cubicBezTo>
                        <a:cubicBezTo>
                          <a:pt x="2869" y="35105"/>
                          <a:pt x="5137" y="28967"/>
                          <a:pt x="7239" y="23096"/>
                        </a:cubicBezTo>
                        <a:cubicBezTo>
                          <a:pt x="11409" y="11355"/>
                          <a:pt x="14911" y="647"/>
                          <a:pt x="14911" y="614"/>
                        </a:cubicBezTo>
                        <a:cubicBezTo>
                          <a:pt x="15011" y="347"/>
                          <a:pt x="14911" y="47"/>
                          <a:pt x="14744" y="13"/>
                        </a:cubicBezTo>
                        <a:cubicBezTo>
                          <a:pt x="14718" y="4"/>
                          <a:pt x="14691" y="0"/>
                          <a:pt x="14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4756075" y="1647125"/>
                    <a:ext cx="721375" cy="1059250"/>
                  </a:xfrm>
                  <a:custGeom>
                    <a:avLst/>
                    <a:gdLst/>
                    <a:ahLst/>
                    <a:cxnLst/>
                    <a:rect l="l" t="t" r="r" b="b"/>
                    <a:pathLst>
                      <a:path w="28855" h="42370" extrusionOk="0">
                        <a:moveTo>
                          <a:pt x="22158" y="0"/>
                        </a:moveTo>
                        <a:cubicBezTo>
                          <a:pt x="22014" y="0"/>
                          <a:pt x="21857" y="57"/>
                          <a:pt x="21682" y="180"/>
                        </a:cubicBezTo>
                        <a:cubicBezTo>
                          <a:pt x="20348" y="1181"/>
                          <a:pt x="20148" y="4517"/>
                          <a:pt x="19447" y="6652"/>
                        </a:cubicBezTo>
                        <a:cubicBezTo>
                          <a:pt x="18680" y="9020"/>
                          <a:pt x="18013" y="8687"/>
                          <a:pt x="16745" y="9420"/>
                        </a:cubicBezTo>
                        <a:cubicBezTo>
                          <a:pt x="16379" y="9654"/>
                          <a:pt x="16078" y="9954"/>
                          <a:pt x="15878" y="10321"/>
                        </a:cubicBezTo>
                        <a:cubicBezTo>
                          <a:pt x="14511" y="12623"/>
                          <a:pt x="15078" y="15024"/>
                          <a:pt x="15311" y="16659"/>
                        </a:cubicBezTo>
                        <a:cubicBezTo>
                          <a:pt x="15411" y="17393"/>
                          <a:pt x="15311" y="18227"/>
                          <a:pt x="14811" y="18627"/>
                        </a:cubicBezTo>
                        <a:cubicBezTo>
                          <a:pt x="14477" y="18861"/>
                          <a:pt x="14077" y="19027"/>
                          <a:pt x="13677" y="19061"/>
                        </a:cubicBezTo>
                        <a:cubicBezTo>
                          <a:pt x="13659" y="19061"/>
                          <a:pt x="13641" y="19062"/>
                          <a:pt x="13624" y="19062"/>
                        </a:cubicBezTo>
                        <a:cubicBezTo>
                          <a:pt x="12178" y="19062"/>
                          <a:pt x="12158" y="16475"/>
                          <a:pt x="10922" y="16475"/>
                        </a:cubicBezTo>
                        <a:cubicBezTo>
                          <a:pt x="10864" y="16475"/>
                          <a:pt x="10804" y="16480"/>
                          <a:pt x="10741" y="16492"/>
                        </a:cubicBezTo>
                        <a:cubicBezTo>
                          <a:pt x="9707" y="16692"/>
                          <a:pt x="8773" y="18260"/>
                          <a:pt x="8173" y="19661"/>
                        </a:cubicBezTo>
                        <a:cubicBezTo>
                          <a:pt x="8006" y="19995"/>
                          <a:pt x="7939" y="20328"/>
                          <a:pt x="7906" y="20695"/>
                        </a:cubicBezTo>
                        <a:cubicBezTo>
                          <a:pt x="7872" y="20995"/>
                          <a:pt x="7872" y="21296"/>
                          <a:pt x="7939" y="21596"/>
                        </a:cubicBezTo>
                        <a:cubicBezTo>
                          <a:pt x="8373" y="22697"/>
                          <a:pt x="8873" y="24798"/>
                          <a:pt x="8073" y="26466"/>
                        </a:cubicBezTo>
                        <a:cubicBezTo>
                          <a:pt x="7672" y="27333"/>
                          <a:pt x="6938" y="28000"/>
                          <a:pt x="6004" y="28267"/>
                        </a:cubicBezTo>
                        <a:cubicBezTo>
                          <a:pt x="5926" y="28271"/>
                          <a:pt x="5850" y="28272"/>
                          <a:pt x="5774" y="28272"/>
                        </a:cubicBezTo>
                        <a:cubicBezTo>
                          <a:pt x="4402" y="28272"/>
                          <a:pt x="3479" y="27721"/>
                          <a:pt x="2435" y="27500"/>
                        </a:cubicBezTo>
                        <a:cubicBezTo>
                          <a:pt x="2352" y="27486"/>
                          <a:pt x="2266" y="27479"/>
                          <a:pt x="2178" y="27479"/>
                        </a:cubicBezTo>
                        <a:cubicBezTo>
                          <a:pt x="1206" y="27479"/>
                          <a:pt x="0" y="28295"/>
                          <a:pt x="0" y="29335"/>
                        </a:cubicBezTo>
                        <a:cubicBezTo>
                          <a:pt x="67" y="31836"/>
                          <a:pt x="200" y="34972"/>
                          <a:pt x="2102" y="36940"/>
                        </a:cubicBezTo>
                        <a:cubicBezTo>
                          <a:pt x="2335" y="37174"/>
                          <a:pt x="2602" y="37407"/>
                          <a:pt x="2836" y="37674"/>
                        </a:cubicBezTo>
                        <a:cubicBezTo>
                          <a:pt x="3336" y="38141"/>
                          <a:pt x="3836" y="38675"/>
                          <a:pt x="4303" y="39142"/>
                        </a:cubicBezTo>
                        <a:cubicBezTo>
                          <a:pt x="4470" y="39342"/>
                          <a:pt x="4737" y="39542"/>
                          <a:pt x="4937" y="39742"/>
                        </a:cubicBezTo>
                        <a:cubicBezTo>
                          <a:pt x="5371" y="40109"/>
                          <a:pt x="5771" y="40509"/>
                          <a:pt x="6171" y="40943"/>
                        </a:cubicBezTo>
                        <a:cubicBezTo>
                          <a:pt x="6471" y="41110"/>
                          <a:pt x="6805" y="41310"/>
                          <a:pt x="7139" y="41477"/>
                        </a:cubicBezTo>
                        <a:cubicBezTo>
                          <a:pt x="7439" y="41643"/>
                          <a:pt x="7772" y="41810"/>
                          <a:pt x="8106" y="41944"/>
                        </a:cubicBezTo>
                        <a:cubicBezTo>
                          <a:pt x="8847" y="42239"/>
                          <a:pt x="9630" y="42370"/>
                          <a:pt x="10432" y="42370"/>
                        </a:cubicBezTo>
                        <a:cubicBezTo>
                          <a:pt x="13886" y="42370"/>
                          <a:pt x="17692" y="39940"/>
                          <a:pt x="20048" y="37774"/>
                        </a:cubicBezTo>
                        <a:cubicBezTo>
                          <a:pt x="20381" y="37374"/>
                          <a:pt x="20548" y="36840"/>
                          <a:pt x="20582" y="36340"/>
                        </a:cubicBezTo>
                        <a:cubicBezTo>
                          <a:pt x="20582" y="34305"/>
                          <a:pt x="19047" y="33771"/>
                          <a:pt x="19881" y="31003"/>
                        </a:cubicBezTo>
                        <a:cubicBezTo>
                          <a:pt x="20081" y="30502"/>
                          <a:pt x="20381" y="30035"/>
                          <a:pt x="20615" y="29435"/>
                        </a:cubicBezTo>
                        <a:cubicBezTo>
                          <a:pt x="20882" y="29034"/>
                          <a:pt x="21182" y="28668"/>
                          <a:pt x="21482" y="28301"/>
                        </a:cubicBezTo>
                        <a:cubicBezTo>
                          <a:pt x="24251" y="25532"/>
                          <a:pt x="27587" y="22663"/>
                          <a:pt x="28687" y="18727"/>
                        </a:cubicBezTo>
                        <a:cubicBezTo>
                          <a:pt x="28821" y="18327"/>
                          <a:pt x="28854" y="17893"/>
                          <a:pt x="28821" y="17460"/>
                        </a:cubicBezTo>
                        <a:cubicBezTo>
                          <a:pt x="28787" y="17126"/>
                          <a:pt x="28554" y="16859"/>
                          <a:pt x="28254" y="16726"/>
                        </a:cubicBezTo>
                        <a:cubicBezTo>
                          <a:pt x="27900" y="16576"/>
                          <a:pt x="27486" y="16532"/>
                          <a:pt x="27054" y="16532"/>
                        </a:cubicBezTo>
                        <a:cubicBezTo>
                          <a:pt x="26425" y="16532"/>
                          <a:pt x="25758" y="16626"/>
                          <a:pt x="25185" y="16626"/>
                        </a:cubicBezTo>
                        <a:cubicBezTo>
                          <a:pt x="25092" y="16626"/>
                          <a:pt x="24999" y="16627"/>
                          <a:pt x="24905" y="16627"/>
                        </a:cubicBezTo>
                        <a:cubicBezTo>
                          <a:pt x="24393" y="16627"/>
                          <a:pt x="23902" y="16579"/>
                          <a:pt x="23817" y="15958"/>
                        </a:cubicBezTo>
                        <a:cubicBezTo>
                          <a:pt x="23550" y="13924"/>
                          <a:pt x="28721" y="7219"/>
                          <a:pt x="25685" y="6352"/>
                        </a:cubicBezTo>
                        <a:cubicBezTo>
                          <a:pt x="25642" y="6341"/>
                          <a:pt x="25597" y="6336"/>
                          <a:pt x="25551" y="6336"/>
                        </a:cubicBezTo>
                        <a:cubicBezTo>
                          <a:pt x="25229" y="6336"/>
                          <a:pt x="24832" y="6561"/>
                          <a:pt x="24480" y="6561"/>
                        </a:cubicBezTo>
                        <a:cubicBezTo>
                          <a:pt x="24251" y="6561"/>
                          <a:pt x="24041" y="6466"/>
                          <a:pt x="23884" y="6151"/>
                        </a:cubicBezTo>
                        <a:cubicBezTo>
                          <a:pt x="23584" y="5584"/>
                          <a:pt x="23584" y="4717"/>
                          <a:pt x="23517" y="3916"/>
                        </a:cubicBezTo>
                        <a:cubicBezTo>
                          <a:pt x="23373" y="2219"/>
                          <a:pt x="23056" y="0"/>
                          <a:pt x="22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587625" y="1855925"/>
                    <a:ext cx="713025" cy="902250"/>
                  </a:xfrm>
                  <a:custGeom>
                    <a:avLst/>
                    <a:gdLst/>
                    <a:ahLst/>
                    <a:cxnLst/>
                    <a:rect l="l" t="t" r="r" b="b"/>
                    <a:pathLst>
                      <a:path w="28521" h="36090" extrusionOk="0">
                        <a:moveTo>
                          <a:pt x="28254" y="1"/>
                        </a:moveTo>
                        <a:cubicBezTo>
                          <a:pt x="28087" y="1"/>
                          <a:pt x="27920" y="234"/>
                          <a:pt x="27853" y="568"/>
                        </a:cubicBezTo>
                        <a:cubicBezTo>
                          <a:pt x="27853" y="568"/>
                          <a:pt x="27820" y="768"/>
                          <a:pt x="27753" y="1135"/>
                        </a:cubicBezTo>
                        <a:cubicBezTo>
                          <a:pt x="26252" y="9408"/>
                          <a:pt x="22549" y="17147"/>
                          <a:pt x="16979" y="23518"/>
                        </a:cubicBezTo>
                        <a:cubicBezTo>
                          <a:pt x="12476" y="28688"/>
                          <a:pt x="6872" y="32758"/>
                          <a:pt x="567" y="35426"/>
                        </a:cubicBezTo>
                        <a:cubicBezTo>
                          <a:pt x="234" y="35560"/>
                          <a:pt x="0" y="35793"/>
                          <a:pt x="67" y="35960"/>
                        </a:cubicBezTo>
                        <a:cubicBezTo>
                          <a:pt x="84" y="36048"/>
                          <a:pt x="186" y="36090"/>
                          <a:pt x="326" y="36090"/>
                        </a:cubicBezTo>
                        <a:cubicBezTo>
                          <a:pt x="452" y="36090"/>
                          <a:pt x="610" y="36056"/>
                          <a:pt x="767" y="35993"/>
                        </a:cubicBezTo>
                        <a:cubicBezTo>
                          <a:pt x="15444" y="29722"/>
                          <a:pt x="25885" y="16379"/>
                          <a:pt x="28487" y="635"/>
                        </a:cubicBezTo>
                        <a:cubicBezTo>
                          <a:pt x="28520" y="301"/>
                          <a:pt x="28420" y="1"/>
                          <a:pt x="2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701275" y="4087525"/>
                    <a:ext cx="11700" cy="32550"/>
                  </a:xfrm>
                  <a:custGeom>
                    <a:avLst/>
                    <a:gdLst/>
                    <a:ahLst/>
                    <a:cxnLst/>
                    <a:rect l="l" t="t" r="r" b="b"/>
                    <a:pathLst>
                      <a:path w="468" h="1302" extrusionOk="0">
                        <a:moveTo>
                          <a:pt x="467" y="1"/>
                        </a:moveTo>
                        <a:lnTo>
                          <a:pt x="0" y="1302"/>
                        </a:lnTo>
                        <a:lnTo>
                          <a:pt x="0" y="1302"/>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573675" y="4085875"/>
                    <a:ext cx="10025" cy="30050"/>
                  </a:xfrm>
                  <a:custGeom>
                    <a:avLst/>
                    <a:gdLst/>
                    <a:ahLst/>
                    <a:cxnLst/>
                    <a:rect l="l" t="t" r="r" b="b"/>
                    <a:pathLst>
                      <a:path w="401" h="1202" extrusionOk="0">
                        <a:moveTo>
                          <a:pt x="1" y="34"/>
                        </a:moveTo>
                        <a:lnTo>
                          <a:pt x="401" y="1201"/>
                        </a:lnTo>
                        <a:lnTo>
                          <a:pt x="1" y="34"/>
                        </a:lnTo>
                        <a:cubicBezTo>
                          <a:pt x="1" y="34"/>
                          <a:pt x="1" y="0"/>
                          <a:pt x="1" y="34"/>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2712950" y="3395375"/>
                    <a:ext cx="244350" cy="692175"/>
                  </a:xfrm>
                  <a:custGeom>
                    <a:avLst/>
                    <a:gdLst/>
                    <a:ahLst/>
                    <a:cxnLst/>
                    <a:rect l="l" t="t" r="r" b="b"/>
                    <a:pathLst>
                      <a:path w="9774" h="27687" extrusionOk="0">
                        <a:moveTo>
                          <a:pt x="9774" y="0"/>
                        </a:moveTo>
                        <a:lnTo>
                          <a:pt x="0" y="27687"/>
                        </a:lnTo>
                        <a:lnTo>
                          <a:pt x="0" y="27687"/>
                        </a:lnTo>
                        <a:lnTo>
                          <a:pt x="9607" y="768"/>
                        </a:lnTo>
                        <a:cubicBezTo>
                          <a:pt x="9640" y="501"/>
                          <a:pt x="9707" y="234"/>
                          <a:pt x="9774" y="0"/>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2329325" y="3395375"/>
                    <a:ext cx="244375" cy="691350"/>
                  </a:xfrm>
                  <a:custGeom>
                    <a:avLst/>
                    <a:gdLst/>
                    <a:ahLst/>
                    <a:cxnLst/>
                    <a:rect l="l" t="t" r="r" b="b"/>
                    <a:pathLst>
                      <a:path w="9775" h="27654" extrusionOk="0">
                        <a:moveTo>
                          <a:pt x="1" y="0"/>
                        </a:moveTo>
                        <a:cubicBezTo>
                          <a:pt x="68" y="234"/>
                          <a:pt x="134" y="467"/>
                          <a:pt x="168" y="734"/>
                        </a:cubicBezTo>
                        <a:lnTo>
                          <a:pt x="9775" y="27654"/>
                        </a:lnTo>
                        <a:lnTo>
                          <a:pt x="1" y="0"/>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2699600" y="4120900"/>
                    <a:ext cx="1700" cy="3350"/>
                  </a:xfrm>
                  <a:custGeom>
                    <a:avLst/>
                    <a:gdLst/>
                    <a:ahLst/>
                    <a:cxnLst/>
                    <a:rect l="l" t="t" r="r" b="b"/>
                    <a:pathLst>
                      <a:path w="68" h="134" extrusionOk="0">
                        <a:moveTo>
                          <a:pt x="0" y="134"/>
                        </a:moveTo>
                        <a:lnTo>
                          <a:pt x="67" y="0"/>
                        </a:lnTo>
                        <a:lnTo>
                          <a:pt x="0" y="134"/>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2693750" y="4120050"/>
                    <a:ext cx="7550" cy="4200"/>
                  </a:xfrm>
                  <a:custGeom>
                    <a:avLst/>
                    <a:gdLst/>
                    <a:ahLst/>
                    <a:cxnLst/>
                    <a:rect l="l" t="t" r="r" b="b"/>
                    <a:pathLst>
                      <a:path w="302" h="168" extrusionOk="0">
                        <a:moveTo>
                          <a:pt x="1" y="1"/>
                        </a:moveTo>
                        <a:cubicBezTo>
                          <a:pt x="101" y="68"/>
                          <a:pt x="168" y="134"/>
                          <a:pt x="234" y="168"/>
                        </a:cubicBezTo>
                        <a:lnTo>
                          <a:pt x="301" y="34"/>
                        </a:lnTo>
                        <a:lnTo>
                          <a:pt x="301" y="1"/>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2953125" y="3394550"/>
                    <a:ext cx="6675" cy="20025"/>
                  </a:xfrm>
                  <a:custGeom>
                    <a:avLst/>
                    <a:gdLst/>
                    <a:ahLst/>
                    <a:cxnLst/>
                    <a:rect l="l" t="t" r="r" b="b"/>
                    <a:pathLst>
                      <a:path w="267" h="801" extrusionOk="0">
                        <a:moveTo>
                          <a:pt x="267" y="0"/>
                        </a:moveTo>
                        <a:lnTo>
                          <a:pt x="167" y="33"/>
                        </a:lnTo>
                        <a:cubicBezTo>
                          <a:pt x="100" y="267"/>
                          <a:pt x="33" y="534"/>
                          <a:pt x="0" y="801"/>
                        </a:cubicBezTo>
                        <a:lnTo>
                          <a:pt x="267" y="0"/>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2712950" y="3414550"/>
                    <a:ext cx="240200" cy="673000"/>
                  </a:xfrm>
                  <a:custGeom>
                    <a:avLst/>
                    <a:gdLst/>
                    <a:ahLst/>
                    <a:cxnLst/>
                    <a:rect l="l" t="t" r="r" b="b"/>
                    <a:pathLst>
                      <a:path w="9608" h="26920" extrusionOk="0">
                        <a:moveTo>
                          <a:pt x="9607" y="1"/>
                        </a:moveTo>
                        <a:lnTo>
                          <a:pt x="0" y="26920"/>
                        </a:lnTo>
                        <a:lnTo>
                          <a:pt x="0" y="26920"/>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2885575" y="4120050"/>
                    <a:ext cx="5850" cy="12550"/>
                  </a:xfrm>
                  <a:custGeom>
                    <a:avLst/>
                    <a:gdLst/>
                    <a:ahLst/>
                    <a:cxnLst/>
                    <a:rect l="l" t="t" r="r" b="b"/>
                    <a:pathLst>
                      <a:path w="234" h="502" extrusionOk="0">
                        <a:moveTo>
                          <a:pt x="167" y="1"/>
                        </a:moveTo>
                        <a:lnTo>
                          <a:pt x="0" y="501"/>
                        </a:lnTo>
                        <a:cubicBezTo>
                          <a:pt x="100" y="434"/>
                          <a:pt x="200" y="334"/>
                          <a:pt x="234" y="168"/>
                        </a:cubicBezTo>
                        <a:cubicBezTo>
                          <a:pt x="200" y="101"/>
                          <a:pt x="200" y="68"/>
                          <a:pt x="167" y="1"/>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2366025" y="4132575"/>
                    <a:ext cx="518725" cy="395300"/>
                  </a:xfrm>
                  <a:custGeom>
                    <a:avLst/>
                    <a:gdLst/>
                    <a:ahLst/>
                    <a:cxnLst/>
                    <a:rect l="l" t="t" r="r" b="b"/>
                    <a:pathLst>
                      <a:path w="20749" h="15812" extrusionOk="0">
                        <a:moveTo>
                          <a:pt x="1" y="0"/>
                        </a:moveTo>
                        <a:lnTo>
                          <a:pt x="4771" y="14477"/>
                        </a:lnTo>
                        <a:cubicBezTo>
                          <a:pt x="5038" y="15278"/>
                          <a:pt x="5771" y="15812"/>
                          <a:pt x="6605" y="15812"/>
                        </a:cubicBezTo>
                        <a:lnTo>
                          <a:pt x="14111" y="15812"/>
                        </a:lnTo>
                        <a:cubicBezTo>
                          <a:pt x="14978" y="15812"/>
                          <a:pt x="15712" y="15278"/>
                          <a:pt x="15979" y="14477"/>
                        </a:cubicBezTo>
                        <a:lnTo>
                          <a:pt x="20749" y="0"/>
                        </a:lnTo>
                        <a:lnTo>
                          <a:pt x="20749" y="0"/>
                        </a:lnTo>
                        <a:cubicBezTo>
                          <a:pt x="19748" y="701"/>
                          <a:pt x="15478" y="1268"/>
                          <a:pt x="10375" y="1268"/>
                        </a:cubicBezTo>
                        <a:cubicBezTo>
                          <a:pt x="5271" y="1268"/>
                          <a:pt x="1001" y="70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2700425" y="3414550"/>
                    <a:ext cx="310250" cy="710350"/>
                  </a:xfrm>
                  <a:custGeom>
                    <a:avLst/>
                    <a:gdLst/>
                    <a:ahLst/>
                    <a:cxnLst/>
                    <a:rect l="l" t="t" r="r" b="b"/>
                    <a:pathLst>
                      <a:path w="12410" h="28414" extrusionOk="0">
                        <a:moveTo>
                          <a:pt x="10108" y="1"/>
                        </a:moveTo>
                        <a:lnTo>
                          <a:pt x="501" y="26920"/>
                        </a:lnTo>
                        <a:lnTo>
                          <a:pt x="68" y="28221"/>
                        </a:lnTo>
                        <a:lnTo>
                          <a:pt x="68" y="28254"/>
                        </a:lnTo>
                        <a:lnTo>
                          <a:pt x="1" y="28388"/>
                        </a:lnTo>
                        <a:cubicBezTo>
                          <a:pt x="182" y="28405"/>
                          <a:pt x="363" y="28413"/>
                          <a:pt x="543" y="28413"/>
                        </a:cubicBezTo>
                        <a:cubicBezTo>
                          <a:pt x="1061" y="28413"/>
                          <a:pt x="1574" y="28345"/>
                          <a:pt x="2069" y="28221"/>
                        </a:cubicBezTo>
                        <a:cubicBezTo>
                          <a:pt x="2769" y="28054"/>
                          <a:pt x="3403" y="27720"/>
                          <a:pt x="3937" y="27220"/>
                        </a:cubicBezTo>
                        <a:cubicBezTo>
                          <a:pt x="4170" y="26987"/>
                          <a:pt x="4371" y="26686"/>
                          <a:pt x="4471" y="26386"/>
                        </a:cubicBezTo>
                        <a:cubicBezTo>
                          <a:pt x="4838" y="25385"/>
                          <a:pt x="4838" y="24251"/>
                          <a:pt x="5338" y="23317"/>
                        </a:cubicBezTo>
                        <a:cubicBezTo>
                          <a:pt x="6272" y="21616"/>
                          <a:pt x="8707" y="21116"/>
                          <a:pt x="9641" y="19415"/>
                        </a:cubicBezTo>
                        <a:cubicBezTo>
                          <a:pt x="10342" y="18080"/>
                          <a:pt x="9975" y="16479"/>
                          <a:pt x="9608" y="15011"/>
                        </a:cubicBezTo>
                        <a:cubicBezTo>
                          <a:pt x="9241" y="13544"/>
                          <a:pt x="8974" y="11876"/>
                          <a:pt x="9875" y="10675"/>
                        </a:cubicBezTo>
                        <a:cubicBezTo>
                          <a:pt x="10575" y="9674"/>
                          <a:pt x="12009" y="9107"/>
                          <a:pt x="12243" y="7906"/>
                        </a:cubicBezTo>
                        <a:cubicBezTo>
                          <a:pt x="12410" y="6872"/>
                          <a:pt x="11709" y="5972"/>
                          <a:pt x="11209" y="5104"/>
                        </a:cubicBezTo>
                        <a:cubicBezTo>
                          <a:pt x="10275" y="3570"/>
                          <a:pt x="9875" y="1769"/>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2701275" y="4087525"/>
                    <a:ext cx="11700" cy="32550"/>
                  </a:xfrm>
                  <a:custGeom>
                    <a:avLst/>
                    <a:gdLst/>
                    <a:ahLst/>
                    <a:cxnLst/>
                    <a:rect l="l" t="t" r="r" b="b"/>
                    <a:pathLst>
                      <a:path w="468" h="1302" extrusionOk="0">
                        <a:moveTo>
                          <a:pt x="467" y="1"/>
                        </a:moveTo>
                        <a:lnTo>
                          <a:pt x="0" y="1302"/>
                        </a:lnTo>
                        <a:lnTo>
                          <a:pt x="467" y="1"/>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2701275" y="4120050"/>
                    <a:ext cx="25" cy="875"/>
                  </a:xfrm>
                  <a:custGeom>
                    <a:avLst/>
                    <a:gdLst/>
                    <a:ahLst/>
                    <a:cxnLst/>
                    <a:rect l="l" t="t" r="r" b="b"/>
                    <a:pathLst>
                      <a:path w="1" h="35" extrusionOk="0">
                        <a:moveTo>
                          <a:pt x="0" y="1"/>
                        </a:moveTo>
                        <a:lnTo>
                          <a:pt x="0" y="34"/>
                        </a:lnTo>
                        <a:lnTo>
                          <a:pt x="0" y="1"/>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2585350" y="4120050"/>
                    <a:ext cx="7525" cy="4200"/>
                  </a:xfrm>
                  <a:custGeom>
                    <a:avLst/>
                    <a:gdLst/>
                    <a:ahLst/>
                    <a:cxnLst/>
                    <a:rect l="l" t="t" r="r" b="b"/>
                    <a:pathLst>
                      <a:path w="301" h="168" extrusionOk="0">
                        <a:moveTo>
                          <a:pt x="1" y="1"/>
                        </a:moveTo>
                        <a:lnTo>
                          <a:pt x="67" y="168"/>
                        </a:lnTo>
                        <a:cubicBezTo>
                          <a:pt x="134" y="134"/>
                          <a:pt x="234" y="68"/>
                          <a:pt x="301" y="1"/>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361850" y="4091736"/>
                    <a:ext cx="527075" cy="78400"/>
                  </a:xfrm>
                  <a:custGeom>
                    <a:avLst/>
                    <a:gdLst/>
                    <a:ahLst/>
                    <a:cxnLst/>
                    <a:rect l="l" t="t" r="r" b="b"/>
                    <a:pathLst>
                      <a:path w="21083" h="3136" extrusionOk="0">
                        <a:moveTo>
                          <a:pt x="10442" y="0"/>
                        </a:moveTo>
                        <a:cubicBezTo>
                          <a:pt x="10141" y="534"/>
                          <a:pt x="9708" y="1001"/>
                          <a:pt x="9241" y="1401"/>
                        </a:cubicBezTo>
                        <a:cubicBezTo>
                          <a:pt x="9174" y="1468"/>
                          <a:pt x="9107" y="1501"/>
                          <a:pt x="9007" y="1568"/>
                        </a:cubicBezTo>
                        <a:cubicBezTo>
                          <a:pt x="8826" y="1585"/>
                          <a:pt x="8645" y="1594"/>
                          <a:pt x="8465" y="1594"/>
                        </a:cubicBezTo>
                        <a:cubicBezTo>
                          <a:pt x="7947" y="1594"/>
                          <a:pt x="7434" y="1525"/>
                          <a:pt x="6939" y="1401"/>
                        </a:cubicBezTo>
                        <a:cubicBezTo>
                          <a:pt x="6172" y="1234"/>
                          <a:pt x="5471" y="834"/>
                          <a:pt x="4938" y="234"/>
                        </a:cubicBezTo>
                        <a:cubicBezTo>
                          <a:pt x="2236" y="501"/>
                          <a:pt x="334" y="901"/>
                          <a:pt x="1" y="1401"/>
                        </a:cubicBezTo>
                        <a:lnTo>
                          <a:pt x="168" y="1902"/>
                        </a:lnTo>
                        <a:cubicBezTo>
                          <a:pt x="1168" y="2602"/>
                          <a:pt x="5438" y="3136"/>
                          <a:pt x="10542" y="3136"/>
                        </a:cubicBezTo>
                        <a:cubicBezTo>
                          <a:pt x="15645" y="3136"/>
                          <a:pt x="19915" y="2602"/>
                          <a:pt x="20916" y="1902"/>
                        </a:cubicBezTo>
                        <a:lnTo>
                          <a:pt x="21083" y="1401"/>
                        </a:lnTo>
                        <a:cubicBezTo>
                          <a:pt x="20782" y="968"/>
                          <a:pt x="19448" y="634"/>
                          <a:pt x="17447" y="367"/>
                        </a:cubicBezTo>
                        <a:cubicBezTo>
                          <a:pt x="16913" y="867"/>
                          <a:pt x="16279" y="1234"/>
                          <a:pt x="15579" y="1368"/>
                        </a:cubicBezTo>
                        <a:cubicBezTo>
                          <a:pt x="15023" y="1507"/>
                          <a:pt x="14444" y="1576"/>
                          <a:pt x="13861" y="1576"/>
                        </a:cubicBezTo>
                        <a:cubicBezTo>
                          <a:pt x="13744" y="1576"/>
                          <a:pt x="13627" y="1574"/>
                          <a:pt x="13510" y="1568"/>
                        </a:cubicBezTo>
                        <a:cubicBezTo>
                          <a:pt x="13444" y="1501"/>
                          <a:pt x="13377" y="1435"/>
                          <a:pt x="13277" y="1368"/>
                        </a:cubicBezTo>
                        <a:cubicBezTo>
                          <a:pt x="12810" y="1001"/>
                          <a:pt x="12410" y="534"/>
                          <a:pt x="1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2360200" y="4120050"/>
                    <a:ext cx="5850" cy="12550"/>
                  </a:xfrm>
                  <a:custGeom>
                    <a:avLst/>
                    <a:gdLst/>
                    <a:ahLst/>
                    <a:cxnLst/>
                    <a:rect l="l" t="t" r="r" b="b"/>
                    <a:pathLst>
                      <a:path w="234" h="502" extrusionOk="0">
                        <a:moveTo>
                          <a:pt x="67" y="1"/>
                        </a:moveTo>
                        <a:cubicBezTo>
                          <a:pt x="33" y="68"/>
                          <a:pt x="0" y="101"/>
                          <a:pt x="0" y="168"/>
                        </a:cubicBezTo>
                        <a:cubicBezTo>
                          <a:pt x="0" y="334"/>
                          <a:pt x="100" y="434"/>
                          <a:pt x="234" y="501"/>
                        </a:cubicBezTo>
                        <a:lnTo>
                          <a:pt x="67" y="1"/>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326825" y="3394550"/>
                    <a:ext cx="6700" cy="19200"/>
                  </a:xfrm>
                  <a:custGeom>
                    <a:avLst/>
                    <a:gdLst/>
                    <a:ahLst/>
                    <a:cxnLst/>
                    <a:rect l="l" t="t" r="r" b="b"/>
                    <a:pathLst>
                      <a:path w="268" h="768" extrusionOk="0">
                        <a:moveTo>
                          <a:pt x="1" y="0"/>
                        </a:moveTo>
                        <a:lnTo>
                          <a:pt x="268" y="767"/>
                        </a:lnTo>
                        <a:cubicBezTo>
                          <a:pt x="234" y="500"/>
                          <a:pt x="168" y="267"/>
                          <a:pt x="101" y="33"/>
                        </a:cubicBezTo>
                        <a:lnTo>
                          <a:pt x="1" y="0"/>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275975" y="3394550"/>
                    <a:ext cx="367775" cy="730350"/>
                  </a:xfrm>
                  <a:custGeom>
                    <a:avLst/>
                    <a:gdLst/>
                    <a:ahLst/>
                    <a:cxnLst/>
                    <a:rect l="l" t="t" r="r" b="b"/>
                    <a:pathLst>
                      <a:path w="14711" h="29214" extrusionOk="0">
                        <a:moveTo>
                          <a:pt x="12009" y="28020"/>
                        </a:moveTo>
                        <a:lnTo>
                          <a:pt x="12209" y="28520"/>
                        </a:lnTo>
                        <a:lnTo>
                          <a:pt x="12309" y="28854"/>
                        </a:lnTo>
                        <a:lnTo>
                          <a:pt x="12009" y="28020"/>
                        </a:lnTo>
                        <a:close/>
                        <a:moveTo>
                          <a:pt x="2035" y="0"/>
                        </a:moveTo>
                        <a:lnTo>
                          <a:pt x="2302" y="767"/>
                        </a:lnTo>
                        <a:cubicBezTo>
                          <a:pt x="2535" y="2569"/>
                          <a:pt x="2135" y="4370"/>
                          <a:pt x="1234" y="5904"/>
                        </a:cubicBezTo>
                        <a:cubicBezTo>
                          <a:pt x="734" y="6772"/>
                          <a:pt x="0" y="7672"/>
                          <a:pt x="200" y="8673"/>
                        </a:cubicBezTo>
                        <a:cubicBezTo>
                          <a:pt x="434" y="9907"/>
                          <a:pt x="1868" y="10441"/>
                          <a:pt x="2569" y="11442"/>
                        </a:cubicBezTo>
                        <a:cubicBezTo>
                          <a:pt x="3469" y="12676"/>
                          <a:pt x="3202" y="14344"/>
                          <a:pt x="2835" y="15811"/>
                        </a:cubicBezTo>
                        <a:cubicBezTo>
                          <a:pt x="2502" y="17246"/>
                          <a:pt x="2102" y="18880"/>
                          <a:pt x="2802" y="20181"/>
                        </a:cubicBezTo>
                        <a:cubicBezTo>
                          <a:pt x="3736" y="21916"/>
                          <a:pt x="6138" y="22383"/>
                          <a:pt x="7105" y="24117"/>
                        </a:cubicBezTo>
                        <a:cubicBezTo>
                          <a:pt x="7605" y="25051"/>
                          <a:pt x="7605" y="26185"/>
                          <a:pt x="7939" y="27153"/>
                        </a:cubicBezTo>
                        <a:cubicBezTo>
                          <a:pt x="8039" y="27420"/>
                          <a:pt x="8173" y="27653"/>
                          <a:pt x="8373" y="27887"/>
                        </a:cubicBezTo>
                        <a:cubicBezTo>
                          <a:pt x="8873" y="28454"/>
                          <a:pt x="9574" y="28854"/>
                          <a:pt x="10341" y="29021"/>
                        </a:cubicBezTo>
                        <a:cubicBezTo>
                          <a:pt x="10860" y="29145"/>
                          <a:pt x="11380" y="29213"/>
                          <a:pt x="11899" y="29213"/>
                        </a:cubicBezTo>
                        <a:cubicBezTo>
                          <a:pt x="12080" y="29213"/>
                          <a:pt x="12261" y="29205"/>
                          <a:pt x="12442" y="29188"/>
                        </a:cubicBezTo>
                        <a:cubicBezTo>
                          <a:pt x="12509" y="29154"/>
                          <a:pt x="12576" y="29088"/>
                          <a:pt x="12676" y="29021"/>
                        </a:cubicBezTo>
                        <a:cubicBezTo>
                          <a:pt x="13143" y="28654"/>
                          <a:pt x="13543" y="28187"/>
                          <a:pt x="13877" y="27653"/>
                        </a:cubicBezTo>
                        <a:cubicBezTo>
                          <a:pt x="14377" y="26786"/>
                          <a:pt x="14677" y="25819"/>
                          <a:pt x="14677" y="24818"/>
                        </a:cubicBezTo>
                        <a:cubicBezTo>
                          <a:pt x="14711" y="24217"/>
                          <a:pt x="14577" y="23584"/>
                          <a:pt x="14277" y="23050"/>
                        </a:cubicBezTo>
                        <a:cubicBezTo>
                          <a:pt x="13943" y="22383"/>
                          <a:pt x="13443" y="21782"/>
                          <a:pt x="13310" y="21082"/>
                        </a:cubicBezTo>
                        <a:cubicBezTo>
                          <a:pt x="13243" y="20381"/>
                          <a:pt x="13310" y="19714"/>
                          <a:pt x="13476" y="19080"/>
                        </a:cubicBezTo>
                        <a:cubicBezTo>
                          <a:pt x="13977" y="16212"/>
                          <a:pt x="13043" y="13043"/>
                          <a:pt x="10841" y="11141"/>
                        </a:cubicBezTo>
                        <a:cubicBezTo>
                          <a:pt x="10341" y="10774"/>
                          <a:pt x="9907" y="10341"/>
                          <a:pt x="9540" y="9807"/>
                        </a:cubicBezTo>
                        <a:cubicBezTo>
                          <a:pt x="9307" y="9240"/>
                          <a:pt x="9173" y="8640"/>
                          <a:pt x="9207" y="8006"/>
                        </a:cubicBezTo>
                        <a:cubicBezTo>
                          <a:pt x="9207" y="6772"/>
                          <a:pt x="9140" y="5504"/>
                          <a:pt x="8640" y="4370"/>
                        </a:cubicBezTo>
                        <a:cubicBezTo>
                          <a:pt x="8039" y="3136"/>
                          <a:pt x="7072" y="2135"/>
                          <a:pt x="5838" y="1501"/>
                        </a:cubicBezTo>
                        <a:cubicBezTo>
                          <a:pt x="4670" y="867"/>
                          <a:pt x="3402" y="400"/>
                          <a:pt x="2135" y="33"/>
                        </a:cubicBezTo>
                        <a:lnTo>
                          <a:pt x="2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642900" y="3394550"/>
                    <a:ext cx="316900" cy="729700"/>
                  </a:xfrm>
                  <a:custGeom>
                    <a:avLst/>
                    <a:gdLst/>
                    <a:ahLst/>
                    <a:cxnLst/>
                    <a:rect l="l" t="t" r="r" b="b"/>
                    <a:pathLst>
                      <a:path w="12676" h="29188" extrusionOk="0">
                        <a:moveTo>
                          <a:pt x="12676" y="0"/>
                        </a:moveTo>
                        <a:lnTo>
                          <a:pt x="12576" y="33"/>
                        </a:lnTo>
                        <a:cubicBezTo>
                          <a:pt x="11275" y="400"/>
                          <a:pt x="10041" y="867"/>
                          <a:pt x="8873" y="1501"/>
                        </a:cubicBezTo>
                        <a:cubicBezTo>
                          <a:pt x="7639" y="2135"/>
                          <a:pt x="6672" y="3136"/>
                          <a:pt x="6071" y="4370"/>
                        </a:cubicBezTo>
                        <a:cubicBezTo>
                          <a:pt x="5571" y="5504"/>
                          <a:pt x="5504" y="6772"/>
                          <a:pt x="5471" y="8006"/>
                        </a:cubicBezTo>
                        <a:cubicBezTo>
                          <a:pt x="5504" y="8606"/>
                          <a:pt x="5404" y="9240"/>
                          <a:pt x="5171" y="9807"/>
                        </a:cubicBezTo>
                        <a:cubicBezTo>
                          <a:pt x="4804" y="10307"/>
                          <a:pt x="4370" y="10774"/>
                          <a:pt x="3870" y="11141"/>
                        </a:cubicBezTo>
                        <a:cubicBezTo>
                          <a:pt x="1668" y="13043"/>
                          <a:pt x="734" y="16212"/>
                          <a:pt x="1234" y="19047"/>
                        </a:cubicBezTo>
                        <a:cubicBezTo>
                          <a:pt x="1401" y="19714"/>
                          <a:pt x="1468" y="20381"/>
                          <a:pt x="1401" y="21048"/>
                        </a:cubicBezTo>
                        <a:cubicBezTo>
                          <a:pt x="1268" y="21782"/>
                          <a:pt x="767" y="22383"/>
                          <a:pt x="434" y="23050"/>
                        </a:cubicBezTo>
                        <a:cubicBezTo>
                          <a:pt x="134" y="23584"/>
                          <a:pt x="0" y="24184"/>
                          <a:pt x="0" y="24818"/>
                        </a:cubicBezTo>
                        <a:cubicBezTo>
                          <a:pt x="34" y="25819"/>
                          <a:pt x="300" y="26786"/>
                          <a:pt x="834" y="27653"/>
                        </a:cubicBezTo>
                        <a:cubicBezTo>
                          <a:pt x="1134" y="28187"/>
                          <a:pt x="1568" y="28654"/>
                          <a:pt x="2035" y="29021"/>
                        </a:cubicBezTo>
                        <a:cubicBezTo>
                          <a:pt x="2102" y="29088"/>
                          <a:pt x="2168" y="29154"/>
                          <a:pt x="2268" y="29188"/>
                        </a:cubicBez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323500" y="3390150"/>
                    <a:ext cx="269375" cy="739400"/>
                  </a:xfrm>
                  <a:custGeom>
                    <a:avLst/>
                    <a:gdLst/>
                    <a:ahLst/>
                    <a:cxnLst/>
                    <a:rect l="l" t="t" r="r" b="b"/>
                    <a:pathLst>
                      <a:path w="10775" h="29576" extrusionOk="0">
                        <a:moveTo>
                          <a:pt x="220" y="1"/>
                        </a:moveTo>
                        <a:cubicBezTo>
                          <a:pt x="203" y="1"/>
                          <a:pt x="185" y="3"/>
                          <a:pt x="167" y="9"/>
                        </a:cubicBezTo>
                        <a:cubicBezTo>
                          <a:pt x="34" y="76"/>
                          <a:pt x="0" y="176"/>
                          <a:pt x="34" y="276"/>
                        </a:cubicBezTo>
                        <a:lnTo>
                          <a:pt x="9807" y="27929"/>
                        </a:lnTo>
                        <a:lnTo>
                          <a:pt x="10208" y="29097"/>
                        </a:lnTo>
                        <a:lnTo>
                          <a:pt x="10274" y="29264"/>
                        </a:lnTo>
                        <a:lnTo>
                          <a:pt x="10341" y="29430"/>
                        </a:lnTo>
                        <a:cubicBezTo>
                          <a:pt x="10367" y="29532"/>
                          <a:pt x="10450" y="29576"/>
                          <a:pt x="10533" y="29576"/>
                        </a:cubicBezTo>
                        <a:cubicBezTo>
                          <a:pt x="10559" y="29576"/>
                          <a:pt x="10584" y="29572"/>
                          <a:pt x="10608" y="29564"/>
                        </a:cubicBezTo>
                        <a:cubicBezTo>
                          <a:pt x="10708" y="29530"/>
                          <a:pt x="10775" y="29430"/>
                          <a:pt x="10741" y="29297"/>
                        </a:cubicBezTo>
                        <a:lnTo>
                          <a:pt x="10675" y="29130"/>
                        </a:lnTo>
                        <a:lnTo>
                          <a:pt x="10608" y="28963"/>
                        </a:lnTo>
                        <a:lnTo>
                          <a:pt x="10174" y="27796"/>
                        </a:lnTo>
                        <a:lnTo>
                          <a:pt x="401" y="143"/>
                        </a:lnTo>
                        <a:cubicBezTo>
                          <a:pt x="373" y="60"/>
                          <a:pt x="301" y="1"/>
                          <a:pt x="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693750" y="3389600"/>
                    <a:ext cx="269575" cy="739875"/>
                  </a:xfrm>
                  <a:custGeom>
                    <a:avLst/>
                    <a:gdLst/>
                    <a:ahLst/>
                    <a:cxnLst/>
                    <a:rect l="l" t="t" r="r" b="b"/>
                    <a:pathLst>
                      <a:path w="10783" h="29595" extrusionOk="0">
                        <a:moveTo>
                          <a:pt x="10537" y="0"/>
                        </a:moveTo>
                        <a:cubicBezTo>
                          <a:pt x="10459" y="0"/>
                          <a:pt x="10380" y="41"/>
                          <a:pt x="10342" y="131"/>
                        </a:cubicBezTo>
                        <a:lnTo>
                          <a:pt x="10342" y="165"/>
                        </a:lnTo>
                        <a:lnTo>
                          <a:pt x="568" y="27851"/>
                        </a:lnTo>
                        <a:lnTo>
                          <a:pt x="101" y="29152"/>
                        </a:lnTo>
                        <a:lnTo>
                          <a:pt x="101" y="29185"/>
                        </a:lnTo>
                        <a:lnTo>
                          <a:pt x="68" y="29319"/>
                        </a:lnTo>
                        <a:cubicBezTo>
                          <a:pt x="1" y="29419"/>
                          <a:pt x="68" y="29552"/>
                          <a:pt x="168" y="29586"/>
                        </a:cubicBezTo>
                        <a:cubicBezTo>
                          <a:pt x="185" y="29592"/>
                          <a:pt x="204" y="29594"/>
                          <a:pt x="223" y="29594"/>
                        </a:cubicBezTo>
                        <a:cubicBezTo>
                          <a:pt x="312" y="29594"/>
                          <a:pt x="407" y="29535"/>
                          <a:pt x="435" y="29452"/>
                        </a:cubicBezTo>
                        <a:lnTo>
                          <a:pt x="435" y="29486"/>
                        </a:lnTo>
                        <a:lnTo>
                          <a:pt x="468" y="29319"/>
                        </a:lnTo>
                        <a:lnTo>
                          <a:pt x="468" y="29286"/>
                        </a:lnTo>
                        <a:lnTo>
                          <a:pt x="935" y="28018"/>
                        </a:lnTo>
                        <a:lnTo>
                          <a:pt x="10742" y="298"/>
                        </a:lnTo>
                        <a:lnTo>
                          <a:pt x="10742" y="265"/>
                        </a:lnTo>
                        <a:cubicBezTo>
                          <a:pt x="10783" y="101"/>
                          <a:pt x="10661" y="0"/>
                          <a:pt x="10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673625" y="1633275"/>
                    <a:ext cx="281900" cy="242250"/>
                  </a:xfrm>
                  <a:custGeom>
                    <a:avLst/>
                    <a:gdLst/>
                    <a:ahLst/>
                    <a:cxnLst/>
                    <a:rect l="l" t="t" r="r" b="b"/>
                    <a:pathLst>
                      <a:path w="11276" h="9690" extrusionOk="0">
                        <a:moveTo>
                          <a:pt x="6455" y="1980"/>
                        </a:moveTo>
                        <a:cubicBezTo>
                          <a:pt x="7246" y="1980"/>
                          <a:pt x="8006" y="2591"/>
                          <a:pt x="8006" y="3536"/>
                        </a:cubicBezTo>
                        <a:cubicBezTo>
                          <a:pt x="8006" y="4370"/>
                          <a:pt x="7306" y="5071"/>
                          <a:pt x="6439" y="5071"/>
                        </a:cubicBezTo>
                        <a:cubicBezTo>
                          <a:pt x="5071" y="5071"/>
                          <a:pt x="4404" y="3403"/>
                          <a:pt x="5371" y="2436"/>
                        </a:cubicBezTo>
                        <a:cubicBezTo>
                          <a:pt x="5686" y="2121"/>
                          <a:pt x="6074" y="1980"/>
                          <a:pt x="6455" y="1980"/>
                        </a:cubicBezTo>
                        <a:close/>
                        <a:moveTo>
                          <a:pt x="6439" y="1"/>
                        </a:moveTo>
                        <a:cubicBezTo>
                          <a:pt x="2135" y="1"/>
                          <a:pt x="1" y="5204"/>
                          <a:pt x="3036" y="8273"/>
                        </a:cubicBezTo>
                        <a:cubicBezTo>
                          <a:pt x="4014" y="9252"/>
                          <a:pt x="5218" y="9689"/>
                          <a:pt x="6400" y="9689"/>
                        </a:cubicBezTo>
                        <a:cubicBezTo>
                          <a:pt x="8885" y="9689"/>
                          <a:pt x="11275" y="7754"/>
                          <a:pt x="11275" y="4837"/>
                        </a:cubicBezTo>
                        <a:cubicBezTo>
                          <a:pt x="11275" y="2169"/>
                          <a:pt x="9107" y="1"/>
                          <a:pt x="6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864725" y="1815900"/>
                    <a:ext cx="2008125" cy="2937125"/>
                  </a:xfrm>
                  <a:custGeom>
                    <a:avLst/>
                    <a:gdLst/>
                    <a:ahLst/>
                    <a:cxnLst/>
                    <a:rect l="l" t="t" r="r" b="b"/>
                    <a:pathLst>
                      <a:path w="80325" h="117485" extrusionOk="0">
                        <a:moveTo>
                          <a:pt x="0" y="1"/>
                        </a:moveTo>
                        <a:lnTo>
                          <a:pt x="0" y="117485"/>
                        </a:lnTo>
                        <a:lnTo>
                          <a:pt x="80324" y="117485"/>
                        </a:lnTo>
                        <a:lnTo>
                          <a:pt x="80324" y="15178"/>
                        </a:lnTo>
                        <a:lnTo>
                          <a:pt x="80324" y="10542"/>
                        </a:lnTo>
                        <a:lnTo>
                          <a:pt x="80324" y="9007"/>
                        </a:lnTo>
                        <a:lnTo>
                          <a:pt x="80324" y="1569"/>
                        </a:lnTo>
                        <a:lnTo>
                          <a:pt x="80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2964800" y="1961850"/>
                    <a:ext cx="1807975" cy="2645250"/>
                  </a:xfrm>
                  <a:custGeom>
                    <a:avLst/>
                    <a:gdLst/>
                    <a:ahLst/>
                    <a:cxnLst/>
                    <a:rect l="l" t="t" r="r" b="b"/>
                    <a:pathLst>
                      <a:path w="72319" h="105810" extrusionOk="0">
                        <a:moveTo>
                          <a:pt x="0" y="0"/>
                        </a:moveTo>
                        <a:lnTo>
                          <a:pt x="0" y="105809"/>
                        </a:lnTo>
                        <a:lnTo>
                          <a:pt x="72318" y="105809"/>
                        </a:lnTo>
                        <a:lnTo>
                          <a:pt x="72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457650" y="2315425"/>
                    <a:ext cx="1148325" cy="40900"/>
                  </a:xfrm>
                  <a:custGeom>
                    <a:avLst/>
                    <a:gdLst/>
                    <a:ahLst/>
                    <a:cxnLst/>
                    <a:rect l="l" t="t" r="r" b="b"/>
                    <a:pathLst>
                      <a:path w="45933" h="1636" extrusionOk="0">
                        <a:moveTo>
                          <a:pt x="0" y="1"/>
                        </a:moveTo>
                        <a:lnTo>
                          <a:pt x="0" y="1635"/>
                        </a:lnTo>
                        <a:lnTo>
                          <a:pt x="45933" y="1635"/>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457650" y="2420500"/>
                    <a:ext cx="1148325" cy="41725"/>
                  </a:xfrm>
                  <a:custGeom>
                    <a:avLst/>
                    <a:gdLst/>
                    <a:ahLst/>
                    <a:cxnLst/>
                    <a:rect l="l" t="t" r="r" b="b"/>
                    <a:pathLst>
                      <a:path w="45933" h="1669" extrusionOk="0">
                        <a:moveTo>
                          <a:pt x="0" y="1"/>
                        </a:moveTo>
                        <a:lnTo>
                          <a:pt x="0" y="1669"/>
                        </a:lnTo>
                        <a:lnTo>
                          <a:pt x="45933" y="1669"/>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457650" y="2526425"/>
                    <a:ext cx="1004900" cy="40875"/>
                  </a:xfrm>
                  <a:custGeom>
                    <a:avLst/>
                    <a:gdLst/>
                    <a:ahLst/>
                    <a:cxnLst/>
                    <a:rect l="l" t="t" r="r" b="b"/>
                    <a:pathLst>
                      <a:path w="40196" h="1635" extrusionOk="0">
                        <a:moveTo>
                          <a:pt x="0" y="0"/>
                        </a:moveTo>
                        <a:lnTo>
                          <a:pt x="0" y="1635"/>
                        </a:lnTo>
                        <a:lnTo>
                          <a:pt x="40195" y="1635"/>
                        </a:lnTo>
                        <a:lnTo>
                          <a:pt x="40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146575" y="2350450"/>
                    <a:ext cx="177650" cy="177650"/>
                  </a:xfrm>
                  <a:custGeom>
                    <a:avLst/>
                    <a:gdLst/>
                    <a:ahLst/>
                    <a:cxnLst/>
                    <a:rect l="l" t="t" r="r" b="b"/>
                    <a:pathLst>
                      <a:path w="7106" h="7106" fill="none" extrusionOk="0">
                        <a:moveTo>
                          <a:pt x="1" y="1"/>
                        </a:moveTo>
                        <a:lnTo>
                          <a:pt x="7106" y="1"/>
                        </a:lnTo>
                        <a:lnTo>
                          <a:pt x="7106" y="7106"/>
                        </a:lnTo>
                        <a:lnTo>
                          <a:pt x="1" y="7106"/>
                        </a:lnTo>
                        <a:close/>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151600" y="2350450"/>
                    <a:ext cx="207650" cy="182675"/>
                  </a:xfrm>
                  <a:custGeom>
                    <a:avLst/>
                    <a:gdLst/>
                    <a:ahLst/>
                    <a:cxnLst/>
                    <a:rect l="l" t="t" r="r" b="b"/>
                    <a:pathLst>
                      <a:path w="8306" h="7307" extrusionOk="0">
                        <a:moveTo>
                          <a:pt x="7172" y="1"/>
                        </a:moveTo>
                        <a:lnTo>
                          <a:pt x="2569" y="4704"/>
                        </a:lnTo>
                        <a:lnTo>
                          <a:pt x="1368" y="2703"/>
                        </a:lnTo>
                        <a:lnTo>
                          <a:pt x="0" y="3503"/>
                        </a:lnTo>
                        <a:lnTo>
                          <a:pt x="2268" y="7306"/>
                        </a:lnTo>
                        <a:lnTo>
                          <a:pt x="8306" y="1102"/>
                        </a:lnTo>
                        <a:lnTo>
                          <a:pt x="7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457650" y="2838300"/>
                    <a:ext cx="1148325" cy="40900"/>
                  </a:xfrm>
                  <a:custGeom>
                    <a:avLst/>
                    <a:gdLst/>
                    <a:ahLst/>
                    <a:cxnLst/>
                    <a:rect l="l" t="t" r="r" b="b"/>
                    <a:pathLst>
                      <a:path w="45933" h="1636" extrusionOk="0">
                        <a:moveTo>
                          <a:pt x="0" y="1"/>
                        </a:moveTo>
                        <a:lnTo>
                          <a:pt x="0" y="1635"/>
                        </a:lnTo>
                        <a:lnTo>
                          <a:pt x="45933" y="1635"/>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457650" y="2943375"/>
                    <a:ext cx="1148325" cy="41725"/>
                  </a:xfrm>
                  <a:custGeom>
                    <a:avLst/>
                    <a:gdLst/>
                    <a:ahLst/>
                    <a:cxnLst/>
                    <a:rect l="l" t="t" r="r" b="b"/>
                    <a:pathLst>
                      <a:path w="45933" h="1669" extrusionOk="0">
                        <a:moveTo>
                          <a:pt x="0" y="1"/>
                        </a:moveTo>
                        <a:lnTo>
                          <a:pt x="0" y="1669"/>
                        </a:lnTo>
                        <a:lnTo>
                          <a:pt x="45933" y="1669"/>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457650" y="3049300"/>
                    <a:ext cx="1004900" cy="41725"/>
                  </a:xfrm>
                  <a:custGeom>
                    <a:avLst/>
                    <a:gdLst/>
                    <a:ahLst/>
                    <a:cxnLst/>
                    <a:rect l="l" t="t" r="r" b="b"/>
                    <a:pathLst>
                      <a:path w="40196" h="1669" extrusionOk="0">
                        <a:moveTo>
                          <a:pt x="0" y="0"/>
                        </a:moveTo>
                        <a:lnTo>
                          <a:pt x="0" y="1668"/>
                        </a:lnTo>
                        <a:lnTo>
                          <a:pt x="40195" y="1668"/>
                        </a:lnTo>
                        <a:lnTo>
                          <a:pt x="40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146575" y="2873325"/>
                    <a:ext cx="177650" cy="177650"/>
                  </a:xfrm>
                  <a:custGeom>
                    <a:avLst/>
                    <a:gdLst/>
                    <a:ahLst/>
                    <a:cxnLst/>
                    <a:rect l="l" t="t" r="r" b="b"/>
                    <a:pathLst>
                      <a:path w="7106" h="7106" fill="none" extrusionOk="0">
                        <a:moveTo>
                          <a:pt x="1" y="1"/>
                        </a:moveTo>
                        <a:lnTo>
                          <a:pt x="7106" y="1"/>
                        </a:lnTo>
                        <a:lnTo>
                          <a:pt x="7106" y="7106"/>
                        </a:lnTo>
                        <a:lnTo>
                          <a:pt x="1" y="7106"/>
                        </a:lnTo>
                        <a:close/>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131575" y="2870825"/>
                    <a:ext cx="207675" cy="182650"/>
                  </a:xfrm>
                  <a:custGeom>
                    <a:avLst/>
                    <a:gdLst/>
                    <a:ahLst/>
                    <a:cxnLst/>
                    <a:rect l="l" t="t" r="r" b="b"/>
                    <a:pathLst>
                      <a:path w="8307" h="7306" extrusionOk="0">
                        <a:moveTo>
                          <a:pt x="7172" y="1"/>
                        </a:moveTo>
                        <a:lnTo>
                          <a:pt x="2569" y="4704"/>
                        </a:lnTo>
                        <a:lnTo>
                          <a:pt x="1368" y="2703"/>
                        </a:lnTo>
                        <a:lnTo>
                          <a:pt x="0" y="3537"/>
                        </a:lnTo>
                        <a:lnTo>
                          <a:pt x="2269" y="7306"/>
                        </a:lnTo>
                        <a:lnTo>
                          <a:pt x="8306" y="1102"/>
                        </a:lnTo>
                        <a:lnTo>
                          <a:pt x="7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457650" y="3361175"/>
                    <a:ext cx="1148325" cy="40900"/>
                  </a:xfrm>
                  <a:custGeom>
                    <a:avLst/>
                    <a:gdLst/>
                    <a:ahLst/>
                    <a:cxnLst/>
                    <a:rect l="l" t="t" r="r" b="b"/>
                    <a:pathLst>
                      <a:path w="45933" h="1636" extrusionOk="0">
                        <a:moveTo>
                          <a:pt x="0" y="1"/>
                        </a:moveTo>
                        <a:lnTo>
                          <a:pt x="0" y="1635"/>
                        </a:lnTo>
                        <a:lnTo>
                          <a:pt x="45933" y="1635"/>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457650" y="3466250"/>
                    <a:ext cx="1148325" cy="41725"/>
                  </a:xfrm>
                  <a:custGeom>
                    <a:avLst/>
                    <a:gdLst/>
                    <a:ahLst/>
                    <a:cxnLst/>
                    <a:rect l="l" t="t" r="r" b="b"/>
                    <a:pathLst>
                      <a:path w="45933" h="1669" extrusionOk="0">
                        <a:moveTo>
                          <a:pt x="0" y="1"/>
                        </a:moveTo>
                        <a:lnTo>
                          <a:pt x="0" y="1669"/>
                        </a:lnTo>
                        <a:lnTo>
                          <a:pt x="45933" y="1669"/>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457650" y="3572175"/>
                    <a:ext cx="1004900" cy="41700"/>
                  </a:xfrm>
                  <a:custGeom>
                    <a:avLst/>
                    <a:gdLst/>
                    <a:ahLst/>
                    <a:cxnLst/>
                    <a:rect l="l" t="t" r="r" b="b"/>
                    <a:pathLst>
                      <a:path w="40196" h="1668" extrusionOk="0">
                        <a:moveTo>
                          <a:pt x="0" y="0"/>
                        </a:moveTo>
                        <a:lnTo>
                          <a:pt x="0" y="1668"/>
                        </a:lnTo>
                        <a:lnTo>
                          <a:pt x="40195" y="1668"/>
                        </a:lnTo>
                        <a:lnTo>
                          <a:pt x="40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3146575" y="3396200"/>
                    <a:ext cx="177650" cy="177650"/>
                  </a:xfrm>
                  <a:custGeom>
                    <a:avLst/>
                    <a:gdLst/>
                    <a:ahLst/>
                    <a:cxnLst/>
                    <a:rect l="l" t="t" r="r" b="b"/>
                    <a:pathLst>
                      <a:path w="7106" h="7106" fill="none" extrusionOk="0">
                        <a:moveTo>
                          <a:pt x="1" y="1"/>
                        </a:moveTo>
                        <a:lnTo>
                          <a:pt x="7106" y="1"/>
                        </a:lnTo>
                        <a:lnTo>
                          <a:pt x="7106" y="7106"/>
                        </a:lnTo>
                        <a:lnTo>
                          <a:pt x="1" y="7106"/>
                        </a:lnTo>
                        <a:close/>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457650" y="3884050"/>
                    <a:ext cx="1148325" cy="40900"/>
                  </a:xfrm>
                  <a:custGeom>
                    <a:avLst/>
                    <a:gdLst/>
                    <a:ahLst/>
                    <a:cxnLst/>
                    <a:rect l="l" t="t" r="r" b="b"/>
                    <a:pathLst>
                      <a:path w="45933" h="1636" extrusionOk="0">
                        <a:moveTo>
                          <a:pt x="0" y="1"/>
                        </a:moveTo>
                        <a:lnTo>
                          <a:pt x="0" y="1635"/>
                        </a:lnTo>
                        <a:lnTo>
                          <a:pt x="45933" y="1635"/>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457650" y="3989125"/>
                    <a:ext cx="1148325" cy="41725"/>
                  </a:xfrm>
                  <a:custGeom>
                    <a:avLst/>
                    <a:gdLst/>
                    <a:ahLst/>
                    <a:cxnLst/>
                    <a:rect l="l" t="t" r="r" b="b"/>
                    <a:pathLst>
                      <a:path w="45933" h="1669" extrusionOk="0">
                        <a:moveTo>
                          <a:pt x="0" y="1"/>
                        </a:moveTo>
                        <a:lnTo>
                          <a:pt x="0" y="1669"/>
                        </a:lnTo>
                        <a:lnTo>
                          <a:pt x="45933" y="1669"/>
                        </a:lnTo>
                        <a:lnTo>
                          <a:pt x="45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457650" y="4095050"/>
                    <a:ext cx="1004900" cy="41700"/>
                  </a:xfrm>
                  <a:custGeom>
                    <a:avLst/>
                    <a:gdLst/>
                    <a:ahLst/>
                    <a:cxnLst/>
                    <a:rect l="l" t="t" r="r" b="b"/>
                    <a:pathLst>
                      <a:path w="40196" h="1668" extrusionOk="0">
                        <a:moveTo>
                          <a:pt x="0" y="0"/>
                        </a:moveTo>
                        <a:lnTo>
                          <a:pt x="0" y="1668"/>
                        </a:lnTo>
                        <a:lnTo>
                          <a:pt x="40195" y="1668"/>
                        </a:lnTo>
                        <a:lnTo>
                          <a:pt x="40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6575" y="3919075"/>
                    <a:ext cx="177650" cy="177650"/>
                  </a:xfrm>
                  <a:custGeom>
                    <a:avLst/>
                    <a:gdLst/>
                    <a:ahLst/>
                    <a:cxnLst/>
                    <a:rect l="l" t="t" r="r" b="b"/>
                    <a:pathLst>
                      <a:path w="7106" h="7106" fill="none" extrusionOk="0">
                        <a:moveTo>
                          <a:pt x="1" y="1"/>
                        </a:moveTo>
                        <a:lnTo>
                          <a:pt x="7106" y="1"/>
                        </a:lnTo>
                        <a:lnTo>
                          <a:pt x="7106" y="7106"/>
                        </a:lnTo>
                        <a:lnTo>
                          <a:pt x="1" y="7106"/>
                        </a:lnTo>
                        <a:close/>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481000" y="1764200"/>
                    <a:ext cx="707175" cy="271900"/>
                  </a:xfrm>
                  <a:custGeom>
                    <a:avLst/>
                    <a:gdLst/>
                    <a:ahLst/>
                    <a:cxnLst/>
                    <a:rect l="l" t="t" r="r" b="b"/>
                    <a:pathLst>
                      <a:path w="28287" h="10876" extrusionOk="0">
                        <a:moveTo>
                          <a:pt x="2035" y="1"/>
                        </a:moveTo>
                        <a:cubicBezTo>
                          <a:pt x="934" y="1"/>
                          <a:pt x="0" y="901"/>
                          <a:pt x="0" y="2035"/>
                        </a:cubicBezTo>
                        <a:lnTo>
                          <a:pt x="0" y="6939"/>
                        </a:lnTo>
                        <a:cubicBezTo>
                          <a:pt x="0" y="7239"/>
                          <a:pt x="67" y="7573"/>
                          <a:pt x="134" y="7906"/>
                        </a:cubicBezTo>
                        <a:cubicBezTo>
                          <a:pt x="601" y="9641"/>
                          <a:pt x="2168" y="10875"/>
                          <a:pt x="3970" y="10875"/>
                        </a:cubicBezTo>
                        <a:lnTo>
                          <a:pt x="24351" y="10875"/>
                        </a:lnTo>
                        <a:cubicBezTo>
                          <a:pt x="26152" y="10875"/>
                          <a:pt x="27720" y="9641"/>
                          <a:pt x="28154" y="7906"/>
                        </a:cubicBezTo>
                        <a:cubicBezTo>
                          <a:pt x="28254" y="7573"/>
                          <a:pt x="28287" y="7239"/>
                          <a:pt x="28287" y="6939"/>
                        </a:cubicBezTo>
                        <a:lnTo>
                          <a:pt x="28287" y="2035"/>
                        </a:lnTo>
                        <a:cubicBezTo>
                          <a:pt x="28287" y="901"/>
                          <a:pt x="27386" y="1"/>
                          <a:pt x="26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5433900" y="4516175"/>
                    <a:ext cx="281200" cy="180200"/>
                  </a:xfrm>
                  <a:custGeom>
                    <a:avLst/>
                    <a:gdLst/>
                    <a:ahLst/>
                    <a:cxnLst/>
                    <a:rect l="l" t="t" r="r" b="b"/>
                    <a:pathLst>
                      <a:path w="11248" h="7208" extrusionOk="0">
                        <a:moveTo>
                          <a:pt x="9814" y="1"/>
                        </a:moveTo>
                        <a:cubicBezTo>
                          <a:pt x="6305" y="3031"/>
                          <a:pt x="4481" y="3736"/>
                          <a:pt x="3537" y="3736"/>
                        </a:cubicBezTo>
                        <a:cubicBezTo>
                          <a:pt x="2717" y="3736"/>
                          <a:pt x="2562" y="3202"/>
                          <a:pt x="2542" y="3202"/>
                        </a:cubicBezTo>
                        <a:cubicBezTo>
                          <a:pt x="2542" y="3202"/>
                          <a:pt x="2542" y="3203"/>
                          <a:pt x="2542" y="3203"/>
                        </a:cubicBezTo>
                        <a:cubicBezTo>
                          <a:pt x="2542" y="3203"/>
                          <a:pt x="1408" y="4771"/>
                          <a:pt x="974" y="5338"/>
                        </a:cubicBezTo>
                        <a:cubicBezTo>
                          <a:pt x="147" y="6486"/>
                          <a:pt x="0" y="7208"/>
                          <a:pt x="752" y="7208"/>
                        </a:cubicBezTo>
                        <a:cubicBezTo>
                          <a:pt x="1092" y="7208"/>
                          <a:pt x="1615" y="7061"/>
                          <a:pt x="2342" y="6739"/>
                        </a:cubicBezTo>
                        <a:lnTo>
                          <a:pt x="10214" y="3270"/>
                        </a:lnTo>
                        <a:cubicBezTo>
                          <a:pt x="11014" y="2936"/>
                          <a:pt x="11248" y="1935"/>
                          <a:pt x="10748" y="1235"/>
                        </a:cubicBezTo>
                        <a:cubicBezTo>
                          <a:pt x="10414" y="834"/>
                          <a:pt x="10114" y="434"/>
                          <a:pt x="9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178875" y="3745625"/>
                    <a:ext cx="501200" cy="863950"/>
                  </a:xfrm>
                  <a:custGeom>
                    <a:avLst/>
                    <a:gdLst/>
                    <a:ahLst/>
                    <a:cxnLst/>
                    <a:rect l="l" t="t" r="r" b="b"/>
                    <a:pathLst>
                      <a:path w="20048" h="34558" extrusionOk="0">
                        <a:moveTo>
                          <a:pt x="9240" y="0"/>
                        </a:moveTo>
                        <a:cubicBezTo>
                          <a:pt x="6371" y="1301"/>
                          <a:pt x="2802" y="2669"/>
                          <a:pt x="0" y="2802"/>
                        </a:cubicBezTo>
                        <a:cubicBezTo>
                          <a:pt x="0" y="2802"/>
                          <a:pt x="3369" y="16546"/>
                          <a:pt x="14010" y="31556"/>
                        </a:cubicBezTo>
                        <a:lnTo>
                          <a:pt x="12776" y="34025"/>
                        </a:lnTo>
                        <a:cubicBezTo>
                          <a:pt x="12776" y="34025"/>
                          <a:pt x="12777" y="34024"/>
                          <a:pt x="12777" y="34024"/>
                        </a:cubicBezTo>
                        <a:cubicBezTo>
                          <a:pt x="12796" y="34024"/>
                          <a:pt x="12944" y="34558"/>
                          <a:pt x="13760" y="34558"/>
                        </a:cubicBezTo>
                        <a:cubicBezTo>
                          <a:pt x="14699" y="34558"/>
                          <a:pt x="16521" y="33853"/>
                          <a:pt x="20048" y="30823"/>
                        </a:cubicBezTo>
                        <a:cubicBezTo>
                          <a:pt x="15912" y="25018"/>
                          <a:pt x="13310" y="18180"/>
                          <a:pt x="11709" y="12443"/>
                        </a:cubicBezTo>
                        <a:cubicBezTo>
                          <a:pt x="10541" y="8373"/>
                          <a:pt x="9707" y="4203"/>
                          <a:pt x="9240" y="0"/>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4739400" y="2347350"/>
                    <a:ext cx="181800" cy="138225"/>
                  </a:xfrm>
                  <a:custGeom>
                    <a:avLst/>
                    <a:gdLst/>
                    <a:ahLst/>
                    <a:cxnLst/>
                    <a:rect l="l" t="t" r="r" b="b"/>
                    <a:pathLst>
                      <a:path w="7272" h="5529" extrusionOk="0">
                        <a:moveTo>
                          <a:pt x="3618" y="0"/>
                        </a:moveTo>
                        <a:cubicBezTo>
                          <a:pt x="797" y="0"/>
                          <a:pt x="33" y="4228"/>
                          <a:pt x="33" y="4228"/>
                        </a:cubicBezTo>
                        <a:lnTo>
                          <a:pt x="0" y="4361"/>
                        </a:lnTo>
                        <a:cubicBezTo>
                          <a:pt x="0" y="4361"/>
                          <a:pt x="112" y="4357"/>
                          <a:pt x="306" y="4357"/>
                        </a:cubicBezTo>
                        <a:cubicBezTo>
                          <a:pt x="1254" y="4357"/>
                          <a:pt x="4153" y="4449"/>
                          <a:pt x="5537" y="5529"/>
                        </a:cubicBezTo>
                        <a:cubicBezTo>
                          <a:pt x="5537" y="5529"/>
                          <a:pt x="7272" y="625"/>
                          <a:pt x="4203" y="58"/>
                        </a:cubicBezTo>
                        <a:cubicBezTo>
                          <a:pt x="3999" y="19"/>
                          <a:pt x="3804" y="0"/>
                          <a:pt x="3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4721050" y="2456275"/>
                    <a:ext cx="156800" cy="103525"/>
                  </a:xfrm>
                  <a:custGeom>
                    <a:avLst/>
                    <a:gdLst/>
                    <a:ahLst/>
                    <a:cxnLst/>
                    <a:rect l="l" t="t" r="r" b="b"/>
                    <a:pathLst>
                      <a:path w="6272" h="4141" extrusionOk="0">
                        <a:moveTo>
                          <a:pt x="1040" y="0"/>
                        </a:moveTo>
                        <a:cubicBezTo>
                          <a:pt x="846" y="0"/>
                          <a:pt x="734" y="4"/>
                          <a:pt x="734" y="4"/>
                        </a:cubicBezTo>
                        <a:lnTo>
                          <a:pt x="0" y="3006"/>
                        </a:lnTo>
                        <a:cubicBezTo>
                          <a:pt x="0" y="3006"/>
                          <a:pt x="489" y="2943"/>
                          <a:pt x="1204" y="2943"/>
                        </a:cubicBezTo>
                        <a:cubicBezTo>
                          <a:pt x="2428" y="2943"/>
                          <a:pt x="4316" y="3129"/>
                          <a:pt x="5537" y="4140"/>
                        </a:cubicBezTo>
                        <a:lnTo>
                          <a:pt x="6271" y="1172"/>
                        </a:lnTo>
                        <a:cubicBezTo>
                          <a:pt x="4887" y="92"/>
                          <a:pt x="1988" y="0"/>
                          <a:pt x="1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4399150" y="4009975"/>
                    <a:ext cx="40875" cy="56725"/>
                  </a:xfrm>
                  <a:custGeom>
                    <a:avLst/>
                    <a:gdLst/>
                    <a:ahLst/>
                    <a:cxnLst/>
                    <a:rect l="l" t="t" r="r" b="b"/>
                    <a:pathLst>
                      <a:path w="1635" h="2269" extrusionOk="0">
                        <a:moveTo>
                          <a:pt x="0" y="1"/>
                        </a:moveTo>
                        <a:lnTo>
                          <a:pt x="234" y="2269"/>
                        </a:lnTo>
                        <a:lnTo>
                          <a:pt x="1635" y="3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385800" y="3875800"/>
                    <a:ext cx="132625" cy="144200"/>
                  </a:xfrm>
                  <a:custGeom>
                    <a:avLst/>
                    <a:gdLst/>
                    <a:ahLst/>
                    <a:cxnLst/>
                    <a:rect l="l" t="t" r="r" b="b"/>
                    <a:pathLst>
                      <a:path w="5305" h="5768" extrusionOk="0">
                        <a:moveTo>
                          <a:pt x="551" y="1"/>
                        </a:moveTo>
                        <a:cubicBezTo>
                          <a:pt x="244" y="1"/>
                          <a:pt x="1" y="31"/>
                          <a:pt x="1" y="31"/>
                        </a:cubicBezTo>
                        <a:lnTo>
                          <a:pt x="534" y="5368"/>
                        </a:lnTo>
                        <a:lnTo>
                          <a:pt x="2169" y="5768"/>
                        </a:lnTo>
                        <a:lnTo>
                          <a:pt x="5304" y="1598"/>
                        </a:lnTo>
                        <a:cubicBezTo>
                          <a:pt x="5304" y="1598"/>
                          <a:pt x="5138" y="1131"/>
                          <a:pt x="4037" y="798"/>
                        </a:cubicBezTo>
                        <a:cubicBezTo>
                          <a:pt x="3974" y="777"/>
                          <a:pt x="3911" y="767"/>
                          <a:pt x="3848" y="767"/>
                        </a:cubicBezTo>
                        <a:cubicBezTo>
                          <a:pt x="3384" y="767"/>
                          <a:pt x="2928" y="1272"/>
                          <a:pt x="2543" y="1272"/>
                        </a:cubicBezTo>
                        <a:cubicBezTo>
                          <a:pt x="2483" y="1272"/>
                          <a:pt x="2425" y="1259"/>
                          <a:pt x="2369" y="1231"/>
                        </a:cubicBezTo>
                        <a:cubicBezTo>
                          <a:pt x="1869" y="1031"/>
                          <a:pt x="2035" y="498"/>
                          <a:pt x="1568" y="197"/>
                        </a:cubicBezTo>
                        <a:cubicBezTo>
                          <a:pt x="1321" y="38"/>
                          <a:pt x="896" y="1"/>
                          <a:pt x="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4386625" y="2976750"/>
                    <a:ext cx="335275" cy="938175"/>
                  </a:xfrm>
                  <a:custGeom>
                    <a:avLst/>
                    <a:gdLst/>
                    <a:ahLst/>
                    <a:cxnLst/>
                    <a:rect l="l" t="t" r="r" b="b"/>
                    <a:pathLst>
                      <a:path w="13411" h="37527" extrusionOk="0">
                        <a:moveTo>
                          <a:pt x="8941" y="0"/>
                        </a:moveTo>
                        <a:lnTo>
                          <a:pt x="1" y="35959"/>
                        </a:lnTo>
                        <a:cubicBezTo>
                          <a:pt x="1" y="35959"/>
                          <a:pt x="177" y="35943"/>
                          <a:pt x="418" y="35943"/>
                        </a:cubicBezTo>
                        <a:cubicBezTo>
                          <a:pt x="780" y="35943"/>
                          <a:pt x="1289" y="35979"/>
                          <a:pt x="1569" y="36159"/>
                        </a:cubicBezTo>
                        <a:cubicBezTo>
                          <a:pt x="2036" y="36460"/>
                          <a:pt x="1869" y="36993"/>
                          <a:pt x="2336" y="37193"/>
                        </a:cubicBezTo>
                        <a:cubicBezTo>
                          <a:pt x="2387" y="37215"/>
                          <a:pt x="2439" y="37225"/>
                          <a:pt x="2492" y="37225"/>
                        </a:cubicBezTo>
                        <a:cubicBezTo>
                          <a:pt x="2888" y="37225"/>
                          <a:pt x="3362" y="36704"/>
                          <a:pt x="3863" y="36704"/>
                        </a:cubicBezTo>
                        <a:cubicBezTo>
                          <a:pt x="3921" y="36704"/>
                          <a:pt x="3979" y="36711"/>
                          <a:pt x="4037" y="36726"/>
                        </a:cubicBezTo>
                        <a:cubicBezTo>
                          <a:pt x="5105" y="37060"/>
                          <a:pt x="5271" y="37527"/>
                          <a:pt x="5271" y="37527"/>
                        </a:cubicBezTo>
                        <a:lnTo>
                          <a:pt x="5505" y="37260"/>
                        </a:lnTo>
                        <a:lnTo>
                          <a:pt x="13411" y="5371"/>
                        </a:lnTo>
                        <a:cubicBezTo>
                          <a:pt x="12376" y="5237"/>
                          <a:pt x="11409" y="4770"/>
                          <a:pt x="10609" y="4103"/>
                        </a:cubicBezTo>
                        <a:cubicBezTo>
                          <a:pt x="10142" y="3669"/>
                          <a:pt x="9775" y="3169"/>
                          <a:pt x="9541" y="2569"/>
                        </a:cubicBezTo>
                        <a:cubicBezTo>
                          <a:pt x="9041" y="1401"/>
                          <a:pt x="9041" y="567"/>
                          <a:pt x="9174" y="33"/>
                        </a:cubicBezTo>
                        <a:lnTo>
                          <a:pt x="8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4610125" y="2529075"/>
                    <a:ext cx="249375" cy="461150"/>
                  </a:xfrm>
                  <a:custGeom>
                    <a:avLst/>
                    <a:gdLst/>
                    <a:ahLst/>
                    <a:cxnLst/>
                    <a:rect l="l" t="t" r="r" b="b"/>
                    <a:pathLst>
                      <a:path w="9975" h="18446" extrusionOk="0">
                        <a:moveTo>
                          <a:pt x="5569" y="1"/>
                        </a:moveTo>
                        <a:cubicBezTo>
                          <a:pt x="5192" y="1"/>
                          <a:pt x="4814" y="19"/>
                          <a:pt x="4437" y="61"/>
                        </a:cubicBezTo>
                        <a:lnTo>
                          <a:pt x="3837" y="2496"/>
                        </a:lnTo>
                        <a:cubicBezTo>
                          <a:pt x="3984" y="2464"/>
                          <a:pt x="4127" y="2447"/>
                          <a:pt x="4262" y="2447"/>
                        </a:cubicBezTo>
                        <a:cubicBezTo>
                          <a:pt x="4834" y="2447"/>
                          <a:pt x="5265" y="2754"/>
                          <a:pt x="5238" y="3563"/>
                        </a:cubicBezTo>
                        <a:cubicBezTo>
                          <a:pt x="5171" y="5999"/>
                          <a:pt x="2769" y="6766"/>
                          <a:pt x="2769" y="6832"/>
                        </a:cubicBezTo>
                        <a:lnTo>
                          <a:pt x="2269" y="8734"/>
                        </a:lnTo>
                        <a:lnTo>
                          <a:pt x="1" y="17907"/>
                        </a:lnTo>
                        <a:lnTo>
                          <a:pt x="201" y="17940"/>
                        </a:lnTo>
                        <a:cubicBezTo>
                          <a:pt x="268" y="17674"/>
                          <a:pt x="401" y="17407"/>
                          <a:pt x="568" y="17207"/>
                        </a:cubicBezTo>
                        <a:cubicBezTo>
                          <a:pt x="568" y="17207"/>
                          <a:pt x="1602" y="17640"/>
                          <a:pt x="2669" y="18007"/>
                        </a:cubicBezTo>
                        <a:cubicBezTo>
                          <a:pt x="3392" y="18248"/>
                          <a:pt x="4157" y="18446"/>
                          <a:pt x="4673" y="18446"/>
                        </a:cubicBezTo>
                        <a:cubicBezTo>
                          <a:pt x="4800" y="18446"/>
                          <a:pt x="4912" y="18434"/>
                          <a:pt x="5004" y="18407"/>
                        </a:cubicBezTo>
                        <a:cubicBezTo>
                          <a:pt x="5371" y="18307"/>
                          <a:pt x="5705" y="17807"/>
                          <a:pt x="6005" y="17273"/>
                        </a:cubicBezTo>
                        <a:lnTo>
                          <a:pt x="6672" y="14538"/>
                        </a:lnTo>
                        <a:lnTo>
                          <a:pt x="8006" y="9167"/>
                        </a:lnTo>
                        <a:lnTo>
                          <a:pt x="9974" y="1228"/>
                        </a:lnTo>
                        <a:cubicBezTo>
                          <a:pt x="9141" y="595"/>
                          <a:pt x="8173" y="228"/>
                          <a:pt x="7139" y="94"/>
                        </a:cubicBezTo>
                        <a:cubicBezTo>
                          <a:pt x="6616" y="36"/>
                          <a:pt x="6092" y="1"/>
                          <a:pt x="5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5036275" y="3257775"/>
                    <a:ext cx="448675" cy="540475"/>
                  </a:xfrm>
                  <a:custGeom>
                    <a:avLst/>
                    <a:gdLst/>
                    <a:ahLst/>
                    <a:cxnLst/>
                    <a:rect l="l" t="t" r="r" b="b"/>
                    <a:pathLst>
                      <a:path w="17947" h="21619" extrusionOk="0">
                        <a:moveTo>
                          <a:pt x="4203" y="0"/>
                        </a:moveTo>
                        <a:cubicBezTo>
                          <a:pt x="3403" y="6839"/>
                          <a:pt x="0" y="19414"/>
                          <a:pt x="0" y="19414"/>
                        </a:cubicBezTo>
                        <a:cubicBezTo>
                          <a:pt x="567" y="19815"/>
                          <a:pt x="1168" y="20148"/>
                          <a:pt x="1835" y="20382"/>
                        </a:cubicBezTo>
                        <a:cubicBezTo>
                          <a:pt x="4440" y="21355"/>
                          <a:pt x="8227" y="21619"/>
                          <a:pt x="11444" y="21619"/>
                        </a:cubicBezTo>
                        <a:cubicBezTo>
                          <a:pt x="11646" y="21619"/>
                          <a:pt x="11845" y="21618"/>
                          <a:pt x="12042" y="21616"/>
                        </a:cubicBezTo>
                        <a:cubicBezTo>
                          <a:pt x="13510" y="21616"/>
                          <a:pt x="14811" y="21549"/>
                          <a:pt x="15845" y="21483"/>
                        </a:cubicBezTo>
                        <a:cubicBezTo>
                          <a:pt x="17112" y="21416"/>
                          <a:pt x="17946" y="21316"/>
                          <a:pt x="17946" y="21316"/>
                        </a:cubicBezTo>
                        <a:lnTo>
                          <a:pt x="17946" y="0"/>
                        </a:lnTo>
                        <a:cubicBezTo>
                          <a:pt x="15700" y="345"/>
                          <a:pt x="13428" y="460"/>
                          <a:pt x="11396" y="460"/>
                        </a:cubicBezTo>
                        <a:cubicBezTo>
                          <a:pt x="7331" y="460"/>
                          <a:pt x="4225"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4946200" y="4665450"/>
                    <a:ext cx="336925" cy="84250"/>
                  </a:xfrm>
                  <a:custGeom>
                    <a:avLst/>
                    <a:gdLst/>
                    <a:ahLst/>
                    <a:cxnLst/>
                    <a:rect l="l" t="t" r="r" b="b"/>
                    <a:pathLst>
                      <a:path w="13477" h="3370" extrusionOk="0">
                        <a:moveTo>
                          <a:pt x="12910" y="0"/>
                        </a:moveTo>
                        <a:cubicBezTo>
                          <a:pt x="9941" y="912"/>
                          <a:pt x="8010" y="1216"/>
                          <a:pt x="6755" y="1216"/>
                        </a:cubicBezTo>
                        <a:cubicBezTo>
                          <a:pt x="4245" y="1216"/>
                          <a:pt x="4437" y="1"/>
                          <a:pt x="4437" y="0"/>
                        </a:cubicBezTo>
                        <a:lnTo>
                          <a:pt x="4437" y="0"/>
                        </a:lnTo>
                        <a:cubicBezTo>
                          <a:pt x="4437" y="1"/>
                          <a:pt x="2636" y="1035"/>
                          <a:pt x="2002" y="1401"/>
                        </a:cubicBezTo>
                        <a:cubicBezTo>
                          <a:pt x="101" y="2502"/>
                          <a:pt x="1" y="3370"/>
                          <a:pt x="2703" y="3370"/>
                        </a:cubicBezTo>
                        <a:lnTo>
                          <a:pt x="11876" y="3370"/>
                        </a:lnTo>
                        <a:cubicBezTo>
                          <a:pt x="12810" y="3370"/>
                          <a:pt x="13477" y="2502"/>
                          <a:pt x="13277" y="1602"/>
                        </a:cubicBezTo>
                        <a:cubicBezTo>
                          <a:pt x="13143" y="1101"/>
                          <a:pt x="13010" y="534"/>
                          <a:pt x="12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017100" y="3767300"/>
                    <a:ext cx="321075" cy="928375"/>
                  </a:xfrm>
                  <a:custGeom>
                    <a:avLst/>
                    <a:gdLst/>
                    <a:ahLst/>
                    <a:cxnLst/>
                    <a:rect l="l" t="t" r="r" b="b"/>
                    <a:pathLst>
                      <a:path w="12843" h="37135" extrusionOk="0">
                        <a:moveTo>
                          <a:pt x="2602" y="1"/>
                        </a:moveTo>
                        <a:lnTo>
                          <a:pt x="2602" y="1"/>
                        </a:lnTo>
                        <a:cubicBezTo>
                          <a:pt x="2602" y="1"/>
                          <a:pt x="0" y="14845"/>
                          <a:pt x="3903" y="34058"/>
                        </a:cubicBezTo>
                        <a:lnTo>
                          <a:pt x="1601" y="35926"/>
                        </a:lnTo>
                        <a:cubicBezTo>
                          <a:pt x="1602" y="35926"/>
                          <a:pt x="1602" y="35926"/>
                          <a:pt x="1602" y="35926"/>
                        </a:cubicBezTo>
                        <a:cubicBezTo>
                          <a:pt x="1642" y="35926"/>
                          <a:pt x="1459" y="37135"/>
                          <a:pt x="3956" y="37135"/>
                        </a:cubicBezTo>
                        <a:cubicBezTo>
                          <a:pt x="5205" y="37135"/>
                          <a:pt x="7123" y="36833"/>
                          <a:pt x="10074" y="35926"/>
                        </a:cubicBezTo>
                        <a:cubicBezTo>
                          <a:pt x="8573" y="28488"/>
                          <a:pt x="8973" y="20716"/>
                          <a:pt x="9874" y="14444"/>
                        </a:cubicBezTo>
                        <a:cubicBezTo>
                          <a:pt x="10507" y="9975"/>
                          <a:pt x="11475" y="5538"/>
                          <a:pt x="12842" y="1235"/>
                        </a:cubicBezTo>
                        <a:lnTo>
                          <a:pt x="12842" y="1235"/>
                        </a:lnTo>
                        <a:cubicBezTo>
                          <a:pt x="12622" y="1237"/>
                          <a:pt x="12398" y="1238"/>
                          <a:pt x="12171" y="1238"/>
                        </a:cubicBezTo>
                        <a:cubicBezTo>
                          <a:pt x="8945" y="1238"/>
                          <a:pt x="5220" y="998"/>
                          <a:pt x="2602" y="1"/>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017925" y="2330450"/>
                    <a:ext cx="285225" cy="369450"/>
                  </a:xfrm>
                  <a:custGeom>
                    <a:avLst/>
                    <a:gdLst/>
                    <a:ahLst/>
                    <a:cxnLst/>
                    <a:rect l="l" t="t" r="r" b="b"/>
                    <a:pathLst>
                      <a:path w="11409" h="14778" extrusionOk="0">
                        <a:moveTo>
                          <a:pt x="701" y="0"/>
                        </a:moveTo>
                        <a:cubicBezTo>
                          <a:pt x="701" y="1"/>
                          <a:pt x="0" y="4237"/>
                          <a:pt x="834" y="7172"/>
                        </a:cubicBezTo>
                        <a:cubicBezTo>
                          <a:pt x="1034" y="7973"/>
                          <a:pt x="1768" y="8506"/>
                          <a:pt x="2569" y="8506"/>
                        </a:cubicBezTo>
                        <a:lnTo>
                          <a:pt x="4303" y="8506"/>
                        </a:lnTo>
                        <a:lnTo>
                          <a:pt x="4870" y="10875"/>
                        </a:lnTo>
                        <a:cubicBezTo>
                          <a:pt x="4870" y="10875"/>
                          <a:pt x="3670" y="13110"/>
                          <a:pt x="3603" y="13877"/>
                        </a:cubicBezTo>
                        <a:lnTo>
                          <a:pt x="5771" y="14777"/>
                        </a:lnTo>
                        <a:cubicBezTo>
                          <a:pt x="5771" y="14777"/>
                          <a:pt x="8540" y="11242"/>
                          <a:pt x="11408" y="11142"/>
                        </a:cubicBezTo>
                        <a:cubicBezTo>
                          <a:pt x="11408" y="10808"/>
                          <a:pt x="9641" y="10675"/>
                          <a:pt x="9641" y="10341"/>
                        </a:cubicBezTo>
                        <a:cubicBezTo>
                          <a:pt x="9641" y="9974"/>
                          <a:pt x="9607" y="9607"/>
                          <a:pt x="9540" y="9274"/>
                        </a:cubicBezTo>
                        <a:cubicBezTo>
                          <a:pt x="9307" y="8606"/>
                          <a:pt x="8940" y="8039"/>
                          <a:pt x="8440" y="7539"/>
                        </a:cubicBezTo>
                        <a:cubicBezTo>
                          <a:pt x="8106" y="7205"/>
                          <a:pt x="7873" y="6772"/>
                          <a:pt x="7773" y="6338"/>
                        </a:cubicBezTo>
                        <a:cubicBezTo>
                          <a:pt x="7706" y="5804"/>
                          <a:pt x="7739" y="5271"/>
                          <a:pt x="7839" y="4770"/>
                        </a:cubicBezTo>
                        <a:cubicBezTo>
                          <a:pt x="7873" y="4403"/>
                          <a:pt x="7839" y="4036"/>
                          <a:pt x="7739" y="3670"/>
                        </a:cubicBezTo>
                        <a:cubicBezTo>
                          <a:pt x="7606" y="3169"/>
                          <a:pt x="7572" y="2802"/>
                          <a:pt x="7005" y="2702"/>
                        </a:cubicBezTo>
                        <a:cubicBezTo>
                          <a:pt x="6338" y="2569"/>
                          <a:pt x="5638" y="2602"/>
                          <a:pt x="5004" y="2502"/>
                        </a:cubicBezTo>
                        <a:cubicBezTo>
                          <a:pt x="4604" y="2435"/>
                          <a:pt x="4237" y="2235"/>
                          <a:pt x="3803" y="2102"/>
                        </a:cubicBezTo>
                        <a:cubicBezTo>
                          <a:pt x="2636" y="1768"/>
                          <a:pt x="1702" y="701"/>
                          <a:pt x="701" y="0"/>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632650" y="2592300"/>
                    <a:ext cx="73400" cy="155125"/>
                  </a:xfrm>
                  <a:custGeom>
                    <a:avLst/>
                    <a:gdLst/>
                    <a:ahLst/>
                    <a:cxnLst/>
                    <a:rect l="l" t="t" r="r" b="b"/>
                    <a:pathLst>
                      <a:path w="2936" h="6205" extrusionOk="0">
                        <a:moveTo>
                          <a:pt x="2936" y="0"/>
                        </a:moveTo>
                        <a:lnTo>
                          <a:pt x="2936" y="0"/>
                        </a:lnTo>
                        <a:cubicBezTo>
                          <a:pt x="1802" y="234"/>
                          <a:pt x="367" y="1335"/>
                          <a:pt x="234" y="2369"/>
                        </a:cubicBezTo>
                        <a:cubicBezTo>
                          <a:pt x="0" y="4070"/>
                          <a:pt x="134" y="5504"/>
                          <a:pt x="1368" y="6205"/>
                        </a:cubicBezTo>
                        <a:lnTo>
                          <a:pt x="1835" y="4303"/>
                        </a:lnTo>
                        <a:lnTo>
                          <a:pt x="2936" y="0"/>
                        </a:ln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678500" y="2590750"/>
                    <a:ext cx="63250" cy="109150"/>
                  </a:xfrm>
                  <a:custGeom>
                    <a:avLst/>
                    <a:gdLst/>
                    <a:ahLst/>
                    <a:cxnLst/>
                    <a:rect l="l" t="t" r="r" b="b"/>
                    <a:pathLst>
                      <a:path w="2530" h="4366" extrusionOk="0">
                        <a:moveTo>
                          <a:pt x="1551" y="0"/>
                        </a:moveTo>
                        <a:cubicBezTo>
                          <a:pt x="1408" y="0"/>
                          <a:pt x="1257" y="22"/>
                          <a:pt x="1102" y="62"/>
                        </a:cubicBezTo>
                        <a:lnTo>
                          <a:pt x="1" y="4365"/>
                        </a:lnTo>
                        <a:cubicBezTo>
                          <a:pt x="34" y="4299"/>
                          <a:pt x="2436" y="3565"/>
                          <a:pt x="2503" y="1130"/>
                        </a:cubicBezTo>
                        <a:cubicBezTo>
                          <a:pt x="2529" y="332"/>
                          <a:pt x="2111" y="0"/>
                          <a:pt x="1551" y="0"/>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4611800" y="2959225"/>
                    <a:ext cx="147625" cy="151800"/>
                  </a:xfrm>
                  <a:custGeom>
                    <a:avLst/>
                    <a:gdLst/>
                    <a:ahLst/>
                    <a:cxnLst/>
                    <a:rect l="l" t="t" r="r" b="b"/>
                    <a:pathLst>
                      <a:path w="5905" h="6072" extrusionOk="0">
                        <a:moveTo>
                          <a:pt x="501" y="1"/>
                        </a:moveTo>
                        <a:cubicBezTo>
                          <a:pt x="301" y="201"/>
                          <a:pt x="167" y="468"/>
                          <a:pt x="134" y="734"/>
                        </a:cubicBezTo>
                        <a:cubicBezTo>
                          <a:pt x="0" y="1268"/>
                          <a:pt x="0" y="2069"/>
                          <a:pt x="501" y="3270"/>
                        </a:cubicBezTo>
                        <a:cubicBezTo>
                          <a:pt x="1235" y="5038"/>
                          <a:pt x="3036" y="5871"/>
                          <a:pt x="4404" y="6072"/>
                        </a:cubicBezTo>
                        <a:lnTo>
                          <a:pt x="5905" y="34"/>
                        </a:lnTo>
                        <a:lnTo>
                          <a:pt x="5905" y="34"/>
                        </a:lnTo>
                        <a:cubicBezTo>
                          <a:pt x="5638" y="601"/>
                          <a:pt x="5304" y="1068"/>
                          <a:pt x="4937" y="1201"/>
                        </a:cubicBezTo>
                        <a:cubicBezTo>
                          <a:pt x="4846" y="1229"/>
                          <a:pt x="4735" y="1241"/>
                          <a:pt x="4608" y="1241"/>
                        </a:cubicBezTo>
                        <a:cubicBezTo>
                          <a:pt x="3340" y="1241"/>
                          <a:pt x="501" y="1"/>
                          <a:pt x="501" y="1"/>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4776925" y="2625650"/>
                    <a:ext cx="327750" cy="422025"/>
                  </a:xfrm>
                  <a:custGeom>
                    <a:avLst/>
                    <a:gdLst/>
                    <a:ahLst/>
                    <a:cxnLst/>
                    <a:rect l="l" t="t" r="r" b="b"/>
                    <a:pathLst>
                      <a:path w="13110" h="16881" extrusionOk="0">
                        <a:moveTo>
                          <a:pt x="13109" y="1"/>
                        </a:moveTo>
                        <a:lnTo>
                          <a:pt x="13109" y="1"/>
                        </a:lnTo>
                        <a:cubicBezTo>
                          <a:pt x="12476" y="634"/>
                          <a:pt x="11975" y="1335"/>
                          <a:pt x="11508" y="2069"/>
                        </a:cubicBezTo>
                        <a:cubicBezTo>
                          <a:pt x="10041" y="4471"/>
                          <a:pt x="7205" y="10275"/>
                          <a:pt x="6038" y="10341"/>
                        </a:cubicBezTo>
                        <a:cubicBezTo>
                          <a:pt x="6025" y="10343"/>
                          <a:pt x="6013" y="10343"/>
                          <a:pt x="6000" y="10343"/>
                        </a:cubicBezTo>
                        <a:cubicBezTo>
                          <a:pt x="4933" y="10343"/>
                          <a:pt x="2027" y="6293"/>
                          <a:pt x="1334" y="5271"/>
                        </a:cubicBezTo>
                        <a:lnTo>
                          <a:pt x="0" y="10675"/>
                        </a:lnTo>
                        <a:cubicBezTo>
                          <a:pt x="834" y="11976"/>
                          <a:pt x="4136" y="16846"/>
                          <a:pt x="6205" y="16879"/>
                        </a:cubicBezTo>
                        <a:cubicBezTo>
                          <a:pt x="6229" y="16880"/>
                          <a:pt x="6255" y="16880"/>
                          <a:pt x="6280" y="16880"/>
                        </a:cubicBezTo>
                        <a:cubicBezTo>
                          <a:pt x="8651" y="16880"/>
                          <a:pt x="12309" y="13810"/>
                          <a:pt x="12276" y="13777"/>
                        </a:cubicBezTo>
                        <a:cubicBezTo>
                          <a:pt x="11475" y="12743"/>
                          <a:pt x="10541" y="11342"/>
                          <a:pt x="10408" y="10141"/>
                        </a:cubicBezTo>
                        <a:cubicBezTo>
                          <a:pt x="10141" y="8107"/>
                          <a:pt x="12743" y="935"/>
                          <a:pt x="13109" y="1"/>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4721875" y="2643175"/>
                    <a:ext cx="633800" cy="556825"/>
                  </a:xfrm>
                  <a:custGeom>
                    <a:avLst/>
                    <a:gdLst/>
                    <a:ahLst/>
                    <a:cxnLst/>
                    <a:rect l="l" t="t" r="r" b="b"/>
                    <a:pathLst>
                      <a:path w="25352" h="22273" extrusionOk="0">
                        <a:moveTo>
                          <a:pt x="22417" y="0"/>
                        </a:moveTo>
                        <a:cubicBezTo>
                          <a:pt x="20515" y="0"/>
                          <a:pt x="19181" y="601"/>
                          <a:pt x="18914" y="2669"/>
                        </a:cubicBezTo>
                        <a:cubicBezTo>
                          <a:pt x="18914" y="2669"/>
                          <a:pt x="17980" y="11842"/>
                          <a:pt x="15778" y="14544"/>
                        </a:cubicBezTo>
                        <a:cubicBezTo>
                          <a:pt x="15645" y="14711"/>
                          <a:pt x="15512" y="14844"/>
                          <a:pt x="15345" y="14978"/>
                        </a:cubicBezTo>
                        <a:cubicBezTo>
                          <a:pt x="13939" y="16014"/>
                          <a:pt x="12265" y="16711"/>
                          <a:pt x="9898" y="16711"/>
                        </a:cubicBezTo>
                        <a:cubicBezTo>
                          <a:pt x="7998" y="16711"/>
                          <a:pt x="5651" y="16262"/>
                          <a:pt x="2636" y="15178"/>
                        </a:cubicBezTo>
                        <a:lnTo>
                          <a:pt x="2336" y="12042"/>
                        </a:lnTo>
                        <a:cubicBezTo>
                          <a:pt x="2317" y="11892"/>
                          <a:pt x="2193" y="11806"/>
                          <a:pt x="2070" y="11806"/>
                        </a:cubicBezTo>
                        <a:cubicBezTo>
                          <a:pt x="1974" y="11806"/>
                          <a:pt x="1879" y="11858"/>
                          <a:pt x="1835" y="11975"/>
                        </a:cubicBezTo>
                        <a:cubicBezTo>
                          <a:pt x="1735" y="12209"/>
                          <a:pt x="1635" y="12476"/>
                          <a:pt x="1502" y="12676"/>
                        </a:cubicBezTo>
                        <a:lnTo>
                          <a:pt x="1" y="18714"/>
                        </a:lnTo>
                        <a:cubicBezTo>
                          <a:pt x="201" y="18747"/>
                          <a:pt x="401" y="18764"/>
                          <a:pt x="601" y="18764"/>
                        </a:cubicBezTo>
                        <a:cubicBezTo>
                          <a:pt x="801" y="18764"/>
                          <a:pt x="1001" y="18747"/>
                          <a:pt x="1201" y="18714"/>
                        </a:cubicBezTo>
                        <a:cubicBezTo>
                          <a:pt x="1201" y="18714"/>
                          <a:pt x="7596" y="22272"/>
                          <a:pt x="13053" y="22272"/>
                        </a:cubicBezTo>
                        <a:cubicBezTo>
                          <a:pt x="13689" y="22272"/>
                          <a:pt x="14312" y="22224"/>
                          <a:pt x="14911" y="22116"/>
                        </a:cubicBezTo>
                        <a:cubicBezTo>
                          <a:pt x="15612" y="21983"/>
                          <a:pt x="16312" y="21816"/>
                          <a:pt x="16946" y="21649"/>
                        </a:cubicBezTo>
                        <a:cubicBezTo>
                          <a:pt x="21216" y="20448"/>
                          <a:pt x="23250" y="18013"/>
                          <a:pt x="24084" y="12476"/>
                        </a:cubicBezTo>
                        <a:cubicBezTo>
                          <a:pt x="24685" y="8373"/>
                          <a:pt x="25085" y="5271"/>
                          <a:pt x="25252" y="3636"/>
                        </a:cubicBezTo>
                        <a:cubicBezTo>
                          <a:pt x="25352" y="3002"/>
                          <a:pt x="25252" y="2335"/>
                          <a:pt x="24985" y="1768"/>
                        </a:cubicBezTo>
                        <a:cubicBezTo>
                          <a:pt x="24718" y="1168"/>
                          <a:pt x="24251" y="667"/>
                          <a:pt x="23717" y="334"/>
                        </a:cubicBezTo>
                        <a:cubicBezTo>
                          <a:pt x="23317" y="100"/>
                          <a:pt x="22884" y="0"/>
                          <a:pt x="22417" y="0"/>
                        </a:cubicBezTo>
                        <a:close/>
                      </a:path>
                    </a:pathLst>
                  </a:custGeom>
                  <a:solidFill>
                    <a:srgbClr val="4E29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5031275" y="2588950"/>
                    <a:ext cx="454500" cy="680350"/>
                  </a:xfrm>
                  <a:custGeom>
                    <a:avLst/>
                    <a:gdLst/>
                    <a:ahLst/>
                    <a:cxnLst/>
                    <a:rect l="l" t="t" r="r" b="b"/>
                    <a:pathLst>
                      <a:path w="18180" h="27214" extrusionOk="0">
                        <a:moveTo>
                          <a:pt x="9073" y="1"/>
                        </a:moveTo>
                        <a:lnTo>
                          <a:pt x="10741" y="735"/>
                        </a:lnTo>
                        <a:cubicBezTo>
                          <a:pt x="10719" y="735"/>
                          <a:pt x="10698" y="735"/>
                          <a:pt x="10676" y="735"/>
                        </a:cubicBezTo>
                        <a:cubicBezTo>
                          <a:pt x="5865" y="735"/>
                          <a:pt x="5237" y="4437"/>
                          <a:pt x="5237" y="4437"/>
                        </a:cubicBezTo>
                        <a:lnTo>
                          <a:pt x="3069" y="3537"/>
                        </a:lnTo>
                        <a:cubicBezTo>
                          <a:pt x="3136" y="2770"/>
                          <a:pt x="4336" y="535"/>
                          <a:pt x="4336" y="535"/>
                        </a:cubicBezTo>
                        <a:lnTo>
                          <a:pt x="4336" y="535"/>
                        </a:lnTo>
                        <a:lnTo>
                          <a:pt x="3769" y="835"/>
                        </a:lnTo>
                        <a:cubicBezTo>
                          <a:pt x="3469" y="1002"/>
                          <a:pt x="3169" y="1202"/>
                          <a:pt x="2935" y="1502"/>
                        </a:cubicBezTo>
                        <a:cubicBezTo>
                          <a:pt x="2602" y="2403"/>
                          <a:pt x="0" y="9575"/>
                          <a:pt x="234" y="11609"/>
                        </a:cubicBezTo>
                        <a:cubicBezTo>
                          <a:pt x="400" y="12810"/>
                          <a:pt x="1334" y="14245"/>
                          <a:pt x="2102" y="15245"/>
                        </a:cubicBezTo>
                        <a:cubicBezTo>
                          <a:pt x="2468" y="15712"/>
                          <a:pt x="2869" y="16146"/>
                          <a:pt x="3269" y="16580"/>
                        </a:cubicBezTo>
                        <a:lnTo>
                          <a:pt x="3436" y="16713"/>
                        </a:lnTo>
                        <a:cubicBezTo>
                          <a:pt x="5604" y="14044"/>
                          <a:pt x="6571" y="4838"/>
                          <a:pt x="6571" y="4838"/>
                        </a:cubicBezTo>
                        <a:cubicBezTo>
                          <a:pt x="6838" y="2770"/>
                          <a:pt x="8173" y="2169"/>
                          <a:pt x="10074" y="2169"/>
                        </a:cubicBezTo>
                        <a:cubicBezTo>
                          <a:pt x="10508" y="2169"/>
                          <a:pt x="10975" y="2303"/>
                          <a:pt x="11341" y="2536"/>
                        </a:cubicBezTo>
                        <a:cubicBezTo>
                          <a:pt x="11909" y="2870"/>
                          <a:pt x="12342" y="3337"/>
                          <a:pt x="12609" y="3937"/>
                        </a:cubicBezTo>
                        <a:cubicBezTo>
                          <a:pt x="12876" y="4538"/>
                          <a:pt x="12976" y="5171"/>
                          <a:pt x="12909" y="5805"/>
                        </a:cubicBezTo>
                        <a:cubicBezTo>
                          <a:pt x="12709" y="7473"/>
                          <a:pt x="12342" y="10542"/>
                          <a:pt x="11708" y="14645"/>
                        </a:cubicBezTo>
                        <a:cubicBezTo>
                          <a:pt x="10874" y="20182"/>
                          <a:pt x="8873" y="22617"/>
                          <a:pt x="4570" y="23818"/>
                        </a:cubicBezTo>
                        <a:lnTo>
                          <a:pt x="4603" y="23885"/>
                        </a:lnTo>
                        <a:cubicBezTo>
                          <a:pt x="4637" y="24852"/>
                          <a:pt x="4570" y="25819"/>
                          <a:pt x="4437" y="26753"/>
                        </a:cubicBezTo>
                        <a:cubicBezTo>
                          <a:pt x="4437" y="26753"/>
                          <a:pt x="7535" y="27213"/>
                          <a:pt x="11607" y="27213"/>
                        </a:cubicBezTo>
                        <a:cubicBezTo>
                          <a:pt x="13643" y="27213"/>
                          <a:pt x="15923" y="27098"/>
                          <a:pt x="18180" y="26753"/>
                        </a:cubicBezTo>
                        <a:lnTo>
                          <a:pt x="18180" y="26120"/>
                        </a:lnTo>
                        <a:cubicBezTo>
                          <a:pt x="17679" y="19815"/>
                          <a:pt x="16078" y="12710"/>
                          <a:pt x="14744" y="7840"/>
                        </a:cubicBezTo>
                        <a:cubicBezTo>
                          <a:pt x="14410" y="6539"/>
                          <a:pt x="14077" y="5405"/>
                          <a:pt x="13777" y="4504"/>
                        </a:cubicBezTo>
                        <a:cubicBezTo>
                          <a:pt x="13710" y="4271"/>
                          <a:pt x="13610" y="4004"/>
                          <a:pt x="13510" y="3770"/>
                        </a:cubicBezTo>
                        <a:cubicBezTo>
                          <a:pt x="12742" y="1836"/>
                          <a:pt x="11075" y="435"/>
                          <a:pt x="907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977050" y="2260350"/>
                    <a:ext cx="509575" cy="524600"/>
                  </a:xfrm>
                  <a:custGeom>
                    <a:avLst/>
                    <a:gdLst/>
                    <a:ahLst/>
                    <a:cxnLst/>
                    <a:rect l="l" t="t" r="r" b="b"/>
                    <a:pathLst>
                      <a:path w="20383" h="20984" extrusionOk="0">
                        <a:moveTo>
                          <a:pt x="6141" y="0"/>
                        </a:moveTo>
                        <a:cubicBezTo>
                          <a:pt x="3528" y="0"/>
                          <a:pt x="1370" y="753"/>
                          <a:pt x="1035" y="1236"/>
                        </a:cubicBezTo>
                        <a:cubicBezTo>
                          <a:pt x="668" y="1737"/>
                          <a:pt x="801" y="3772"/>
                          <a:pt x="568" y="4739"/>
                        </a:cubicBezTo>
                        <a:cubicBezTo>
                          <a:pt x="1" y="7274"/>
                          <a:pt x="1302" y="7041"/>
                          <a:pt x="1135" y="9409"/>
                        </a:cubicBezTo>
                        <a:cubicBezTo>
                          <a:pt x="968" y="11777"/>
                          <a:pt x="735" y="13579"/>
                          <a:pt x="5104" y="14513"/>
                        </a:cubicBezTo>
                        <a:cubicBezTo>
                          <a:pt x="5104" y="14546"/>
                          <a:pt x="5104" y="14579"/>
                          <a:pt x="5071" y="14613"/>
                        </a:cubicBezTo>
                        <a:cubicBezTo>
                          <a:pt x="5505" y="14246"/>
                          <a:pt x="5972" y="13912"/>
                          <a:pt x="6505" y="13645"/>
                        </a:cubicBezTo>
                        <a:lnTo>
                          <a:pt x="5938" y="11310"/>
                        </a:lnTo>
                        <a:lnTo>
                          <a:pt x="4204" y="11310"/>
                        </a:lnTo>
                        <a:cubicBezTo>
                          <a:pt x="3403" y="11310"/>
                          <a:pt x="2669" y="10777"/>
                          <a:pt x="2469" y="9976"/>
                        </a:cubicBezTo>
                        <a:cubicBezTo>
                          <a:pt x="1635" y="7007"/>
                          <a:pt x="2336" y="2771"/>
                          <a:pt x="2336" y="2771"/>
                        </a:cubicBezTo>
                        <a:lnTo>
                          <a:pt x="2336" y="2771"/>
                        </a:lnTo>
                        <a:cubicBezTo>
                          <a:pt x="2336" y="2771"/>
                          <a:pt x="6639" y="5840"/>
                          <a:pt x="7039" y="7508"/>
                        </a:cubicBezTo>
                        <a:cubicBezTo>
                          <a:pt x="7039" y="7508"/>
                          <a:pt x="7390" y="5943"/>
                          <a:pt x="8358" y="5943"/>
                        </a:cubicBezTo>
                        <a:cubicBezTo>
                          <a:pt x="8466" y="5943"/>
                          <a:pt x="8583" y="5963"/>
                          <a:pt x="8707" y="6007"/>
                        </a:cubicBezTo>
                        <a:cubicBezTo>
                          <a:pt x="9808" y="6407"/>
                          <a:pt x="8740" y="8342"/>
                          <a:pt x="8407" y="8975"/>
                        </a:cubicBezTo>
                        <a:cubicBezTo>
                          <a:pt x="8874" y="9442"/>
                          <a:pt x="9307" y="9943"/>
                          <a:pt x="9708" y="10476"/>
                        </a:cubicBezTo>
                        <a:cubicBezTo>
                          <a:pt x="10108" y="11110"/>
                          <a:pt x="10342" y="11844"/>
                          <a:pt x="10675" y="12511"/>
                        </a:cubicBezTo>
                        <a:cubicBezTo>
                          <a:pt x="10942" y="13012"/>
                          <a:pt x="11409" y="13378"/>
                          <a:pt x="11943" y="13512"/>
                        </a:cubicBezTo>
                        <a:cubicBezTo>
                          <a:pt x="12777" y="13845"/>
                          <a:pt x="13544" y="14079"/>
                          <a:pt x="14211" y="14713"/>
                        </a:cubicBezTo>
                        <a:cubicBezTo>
                          <a:pt x="14845" y="15347"/>
                          <a:pt x="15345" y="16080"/>
                          <a:pt x="15679" y="16881"/>
                        </a:cubicBezTo>
                        <a:cubicBezTo>
                          <a:pt x="15779" y="17114"/>
                          <a:pt x="15879" y="17381"/>
                          <a:pt x="15946" y="17648"/>
                        </a:cubicBezTo>
                        <a:cubicBezTo>
                          <a:pt x="16246" y="18549"/>
                          <a:pt x="16579" y="19683"/>
                          <a:pt x="16913" y="20984"/>
                        </a:cubicBezTo>
                        <a:cubicBezTo>
                          <a:pt x="17480" y="20584"/>
                          <a:pt x="20282" y="18616"/>
                          <a:pt x="20315" y="16981"/>
                        </a:cubicBezTo>
                        <a:cubicBezTo>
                          <a:pt x="20382" y="15180"/>
                          <a:pt x="18681" y="13712"/>
                          <a:pt x="18681" y="13712"/>
                        </a:cubicBezTo>
                        <a:cubicBezTo>
                          <a:pt x="19448" y="11244"/>
                          <a:pt x="17213" y="9843"/>
                          <a:pt x="17213" y="9843"/>
                        </a:cubicBezTo>
                        <a:cubicBezTo>
                          <a:pt x="12710" y="6040"/>
                          <a:pt x="16946" y="5273"/>
                          <a:pt x="12543" y="1937"/>
                        </a:cubicBezTo>
                        <a:cubicBezTo>
                          <a:pt x="10579" y="475"/>
                          <a:pt x="8217" y="0"/>
                          <a:pt x="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2330175" y="4656775"/>
                    <a:ext cx="249375" cy="96250"/>
                  </a:xfrm>
                  <a:custGeom>
                    <a:avLst/>
                    <a:gdLst/>
                    <a:ahLst/>
                    <a:cxnLst/>
                    <a:rect l="l" t="t" r="r" b="b"/>
                    <a:pathLst>
                      <a:path w="9975" h="3850" extrusionOk="0">
                        <a:moveTo>
                          <a:pt x="1404" y="0"/>
                        </a:moveTo>
                        <a:cubicBezTo>
                          <a:pt x="833" y="0"/>
                          <a:pt x="332" y="4"/>
                          <a:pt x="0" y="14"/>
                        </a:cubicBezTo>
                        <a:lnTo>
                          <a:pt x="0" y="3850"/>
                        </a:lnTo>
                        <a:lnTo>
                          <a:pt x="9073" y="3850"/>
                        </a:lnTo>
                        <a:cubicBezTo>
                          <a:pt x="9140" y="3850"/>
                          <a:pt x="9240" y="3850"/>
                          <a:pt x="9340" y="3817"/>
                        </a:cubicBezTo>
                        <a:cubicBezTo>
                          <a:pt x="9907" y="3583"/>
                          <a:pt x="9974" y="2783"/>
                          <a:pt x="9440" y="2449"/>
                        </a:cubicBezTo>
                        <a:lnTo>
                          <a:pt x="5371" y="47"/>
                        </a:lnTo>
                        <a:cubicBezTo>
                          <a:pt x="4569" y="24"/>
                          <a:pt x="2783" y="0"/>
                          <a:pt x="1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2126700" y="4656775"/>
                    <a:ext cx="188475" cy="96250"/>
                  </a:xfrm>
                  <a:custGeom>
                    <a:avLst/>
                    <a:gdLst/>
                    <a:ahLst/>
                    <a:cxnLst/>
                    <a:rect l="l" t="t" r="r" b="b"/>
                    <a:pathLst>
                      <a:path w="7539" h="3850" extrusionOk="0">
                        <a:moveTo>
                          <a:pt x="1080" y="0"/>
                        </a:moveTo>
                        <a:cubicBezTo>
                          <a:pt x="640" y="0"/>
                          <a:pt x="254" y="4"/>
                          <a:pt x="0" y="14"/>
                        </a:cubicBezTo>
                        <a:lnTo>
                          <a:pt x="0" y="3850"/>
                        </a:lnTo>
                        <a:lnTo>
                          <a:pt x="6938" y="3850"/>
                        </a:lnTo>
                        <a:cubicBezTo>
                          <a:pt x="7005" y="3850"/>
                          <a:pt x="7105" y="3850"/>
                          <a:pt x="7172" y="3817"/>
                        </a:cubicBezTo>
                        <a:cubicBezTo>
                          <a:pt x="7405" y="3650"/>
                          <a:pt x="7539" y="3383"/>
                          <a:pt x="7539" y="3116"/>
                        </a:cubicBezTo>
                        <a:cubicBezTo>
                          <a:pt x="7539" y="2849"/>
                          <a:pt x="7439" y="2616"/>
                          <a:pt x="7239" y="2449"/>
                        </a:cubicBezTo>
                        <a:cubicBezTo>
                          <a:pt x="6705" y="1915"/>
                          <a:pt x="5304" y="47"/>
                          <a:pt x="5304" y="47"/>
                        </a:cubicBezTo>
                        <a:lnTo>
                          <a:pt x="4136" y="47"/>
                        </a:lnTo>
                        <a:cubicBezTo>
                          <a:pt x="3523" y="24"/>
                          <a:pt x="2143" y="0"/>
                          <a:pt x="1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2044125" y="3447075"/>
                    <a:ext cx="516225" cy="1210900"/>
                  </a:xfrm>
                  <a:custGeom>
                    <a:avLst/>
                    <a:gdLst/>
                    <a:ahLst/>
                    <a:cxnLst/>
                    <a:rect l="l" t="t" r="r" b="b"/>
                    <a:pathLst>
                      <a:path w="20649" h="48436" extrusionOk="0">
                        <a:moveTo>
                          <a:pt x="1" y="1"/>
                        </a:moveTo>
                        <a:lnTo>
                          <a:pt x="2836" y="48435"/>
                        </a:lnTo>
                        <a:lnTo>
                          <a:pt x="9007" y="48435"/>
                        </a:lnTo>
                        <a:lnTo>
                          <a:pt x="11409" y="5338"/>
                        </a:lnTo>
                        <a:lnTo>
                          <a:pt x="11409" y="5338"/>
                        </a:lnTo>
                        <a:cubicBezTo>
                          <a:pt x="11409" y="5341"/>
                          <a:pt x="11077" y="48289"/>
                          <a:pt x="10976" y="48435"/>
                        </a:cubicBezTo>
                        <a:lnTo>
                          <a:pt x="10976" y="48435"/>
                        </a:lnTo>
                        <a:cubicBezTo>
                          <a:pt x="11109" y="48402"/>
                          <a:pt x="11276" y="48402"/>
                          <a:pt x="11442" y="48402"/>
                        </a:cubicBezTo>
                        <a:cubicBezTo>
                          <a:pt x="12576" y="48402"/>
                          <a:pt x="15679" y="48435"/>
                          <a:pt x="16813" y="48435"/>
                        </a:cubicBezTo>
                        <a:lnTo>
                          <a:pt x="17246" y="48435"/>
                        </a:lnTo>
                        <a:lnTo>
                          <a:pt x="20649" y="1"/>
                        </a:lnTo>
                        <a:close/>
                        <a:moveTo>
                          <a:pt x="10976" y="48435"/>
                        </a:moveTo>
                        <a:cubicBezTo>
                          <a:pt x="10976" y="48435"/>
                          <a:pt x="10975" y="48435"/>
                          <a:pt x="10975" y="48435"/>
                        </a:cubicBezTo>
                        <a:cubicBezTo>
                          <a:pt x="10975" y="48435"/>
                          <a:pt x="10975" y="48435"/>
                          <a:pt x="10976" y="48435"/>
                        </a:cubicBezTo>
                        <a:cubicBezTo>
                          <a:pt x="10976" y="48435"/>
                          <a:pt x="10976" y="48435"/>
                          <a:pt x="10976" y="484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2207575" y="2021900"/>
                    <a:ext cx="266050" cy="359450"/>
                  </a:xfrm>
                  <a:custGeom>
                    <a:avLst/>
                    <a:gdLst/>
                    <a:ahLst/>
                    <a:cxnLst/>
                    <a:rect l="l" t="t" r="r" b="b"/>
                    <a:pathLst>
                      <a:path w="10642" h="14378" extrusionOk="0">
                        <a:moveTo>
                          <a:pt x="5866" y="30"/>
                        </a:moveTo>
                        <a:cubicBezTo>
                          <a:pt x="4937" y="30"/>
                          <a:pt x="4018" y="149"/>
                          <a:pt x="3136" y="400"/>
                        </a:cubicBezTo>
                        <a:cubicBezTo>
                          <a:pt x="2603" y="567"/>
                          <a:pt x="2136" y="801"/>
                          <a:pt x="1669" y="1101"/>
                        </a:cubicBezTo>
                        <a:cubicBezTo>
                          <a:pt x="1135" y="1434"/>
                          <a:pt x="701" y="1901"/>
                          <a:pt x="434" y="2469"/>
                        </a:cubicBezTo>
                        <a:cubicBezTo>
                          <a:pt x="168" y="3136"/>
                          <a:pt x="34" y="3836"/>
                          <a:pt x="1" y="4503"/>
                        </a:cubicBezTo>
                        <a:cubicBezTo>
                          <a:pt x="1" y="5004"/>
                          <a:pt x="67" y="5504"/>
                          <a:pt x="268" y="5938"/>
                        </a:cubicBezTo>
                        <a:cubicBezTo>
                          <a:pt x="368" y="6271"/>
                          <a:pt x="501" y="6605"/>
                          <a:pt x="701" y="6905"/>
                        </a:cubicBezTo>
                        <a:cubicBezTo>
                          <a:pt x="868" y="7205"/>
                          <a:pt x="1102" y="7439"/>
                          <a:pt x="1335" y="7672"/>
                        </a:cubicBezTo>
                        <a:cubicBezTo>
                          <a:pt x="1569" y="7906"/>
                          <a:pt x="1735" y="8139"/>
                          <a:pt x="1835" y="8439"/>
                        </a:cubicBezTo>
                        <a:cubicBezTo>
                          <a:pt x="1935" y="8940"/>
                          <a:pt x="1969" y="9440"/>
                          <a:pt x="1902" y="9974"/>
                        </a:cubicBezTo>
                        <a:lnTo>
                          <a:pt x="1902" y="12943"/>
                        </a:lnTo>
                        <a:lnTo>
                          <a:pt x="6005" y="14377"/>
                        </a:lnTo>
                        <a:lnTo>
                          <a:pt x="6439" y="14310"/>
                        </a:lnTo>
                        <a:cubicBezTo>
                          <a:pt x="6439" y="14310"/>
                          <a:pt x="7573" y="13310"/>
                          <a:pt x="7673" y="13243"/>
                        </a:cubicBezTo>
                        <a:lnTo>
                          <a:pt x="7339" y="13043"/>
                        </a:lnTo>
                        <a:lnTo>
                          <a:pt x="7339" y="11508"/>
                        </a:lnTo>
                        <a:cubicBezTo>
                          <a:pt x="7339" y="11508"/>
                          <a:pt x="9441" y="11041"/>
                          <a:pt x="9908" y="10141"/>
                        </a:cubicBezTo>
                        <a:cubicBezTo>
                          <a:pt x="10141" y="9607"/>
                          <a:pt x="10275" y="9073"/>
                          <a:pt x="10341" y="8506"/>
                        </a:cubicBezTo>
                        <a:cubicBezTo>
                          <a:pt x="10542" y="7272"/>
                          <a:pt x="10642" y="6004"/>
                          <a:pt x="10608" y="4770"/>
                        </a:cubicBezTo>
                        <a:cubicBezTo>
                          <a:pt x="10608" y="3603"/>
                          <a:pt x="10408" y="1968"/>
                          <a:pt x="9975" y="1068"/>
                        </a:cubicBezTo>
                        <a:cubicBezTo>
                          <a:pt x="9474" y="0"/>
                          <a:pt x="7873" y="100"/>
                          <a:pt x="6772" y="67"/>
                        </a:cubicBezTo>
                        <a:cubicBezTo>
                          <a:pt x="6470" y="42"/>
                          <a:pt x="6167" y="30"/>
                          <a:pt x="5866" y="30"/>
                        </a:cubicBezTo>
                        <a:close/>
                      </a:path>
                    </a:pathLst>
                  </a:custGeom>
                  <a:solidFill>
                    <a:srgbClr val="F0C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2373525" y="2374650"/>
                    <a:ext cx="57575" cy="180975"/>
                  </a:xfrm>
                  <a:custGeom>
                    <a:avLst/>
                    <a:gdLst/>
                    <a:ahLst/>
                    <a:cxnLst/>
                    <a:rect l="l" t="t" r="r" b="b"/>
                    <a:pathLst>
                      <a:path w="2303" h="7239" extrusionOk="0">
                        <a:moveTo>
                          <a:pt x="2302" y="0"/>
                        </a:moveTo>
                        <a:lnTo>
                          <a:pt x="1068" y="1435"/>
                        </a:lnTo>
                        <a:lnTo>
                          <a:pt x="835" y="1201"/>
                        </a:lnTo>
                        <a:cubicBezTo>
                          <a:pt x="835" y="1234"/>
                          <a:pt x="1" y="2402"/>
                          <a:pt x="1" y="2402"/>
                        </a:cubicBezTo>
                        <a:lnTo>
                          <a:pt x="1635" y="7239"/>
                        </a:lnTo>
                        <a:lnTo>
                          <a:pt x="23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2368525" y="3373874"/>
                    <a:ext cx="46725" cy="65900"/>
                  </a:xfrm>
                  <a:custGeom>
                    <a:avLst/>
                    <a:gdLst/>
                    <a:ahLst/>
                    <a:cxnLst/>
                    <a:rect l="l" t="t" r="r" b="b"/>
                    <a:pathLst>
                      <a:path w="1869" h="2636" extrusionOk="0">
                        <a:moveTo>
                          <a:pt x="1135" y="0"/>
                        </a:moveTo>
                        <a:cubicBezTo>
                          <a:pt x="1135" y="0"/>
                          <a:pt x="34" y="2402"/>
                          <a:pt x="1" y="2636"/>
                        </a:cubicBezTo>
                        <a:lnTo>
                          <a:pt x="1869" y="2636"/>
                        </a:lnTo>
                        <a:lnTo>
                          <a:pt x="113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2323500" y="2380475"/>
                    <a:ext cx="89250" cy="409500"/>
                  </a:xfrm>
                  <a:custGeom>
                    <a:avLst/>
                    <a:gdLst/>
                    <a:ahLst/>
                    <a:cxnLst/>
                    <a:rect l="l" t="t" r="r" b="b"/>
                    <a:pathLst>
                      <a:path w="3570" h="16380" extrusionOk="0">
                        <a:moveTo>
                          <a:pt x="1802" y="1"/>
                        </a:moveTo>
                        <a:lnTo>
                          <a:pt x="1368" y="67"/>
                        </a:lnTo>
                        <a:lnTo>
                          <a:pt x="434" y="1335"/>
                        </a:lnTo>
                        <a:lnTo>
                          <a:pt x="1368" y="2236"/>
                        </a:lnTo>
                        <a:lnTo>
                          <a:pt x="0" y="8740"/>
                        </a:lnTo>
                        <a:lnTo>
                          <a:pt x="2669" y="16379"/>
                        </a:lnTo>
                        <a:lnTo>
                          <a:pt x="3570" y="7006"/>
                        </a:lnTo>
                        <a:lnTo>
                          <a:pt x="1968" y="2169"/>
                        </a:lnTo>
                        <a:lnTo>
                          <a:pt x="2802" y="968"/>
                        </a:lnTo>
                        <a:lnTo>
                          <a:pt x="180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244275" y="2371300"/>
                    <a:ext cx="113450" cy="227700"/>
                  </a:xfrm>
                  <a:custGeom>
                    <a:avLst/>
                    <a:gdLst/>
                    <a:ahLst/>
                    <a:cxnLst/>
                    <a:rect l="l" t="t" r="r" b="b"/>
                    <a:pathLst>
                      <a:path w="4538" h="9108" extrusionOk="0">
                        <a:moveTo>
                          <a:pt x="0" y="1"/>
                        </a:moveTo>
                        <a:lnTo>
                          <a:pt x="3203" y="9107"/>
                        </a:lnTo>
                        <a:lnTo>
                          <a:pt x="4537" y="2603"/>
                        </a:lnTo>
                        <a:lnTo>
                          <a:pt x="3603" y="1702"/>
                        </a:lnTo>
                        <a:lnTo>
                          <a:pt x="3303" y="2169"/>
                        </a:lnTo>
                        <a:lnTo>
                          <a:pt x="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684700" y="2371300"/>
                    <a:ext cx="1189225" cy="1074975"/>
                  </a:xfrm>
                  <a:custGeom>
                    <a:avLst/>
                    <a:gdLst/>
                    <a:ahLst/>
                    <a:cxnLst/>
                    <a:rect l="l" t="t" r="r" b="b"/>
                    <a:pathLst>
                      <a:path w="47569" h="42999" extrusionOk="0">
                        <a:moveTo>
                          <a:pt x="22350" y="1"/>
                        </a:moveTo>
                        <a:cubicBezTo>
                          <a:pt x="22350" y="1"/>
                          <a:pt x="14211" y="1202"/>
                          <a:pt x="9641" y="7373"/>
                        </a:cubicBezTo>
                        <a:cubicBezTo>
                          <a:pt x="5071" y="13544"/>
                          <a:pt x="1" y="20649"/>
                          <a:pt x="535" y="36927"/>
                        </a:cubicBezTo>
                        <a:lnTo>
                          <a:pt x="801" y="36927"/>
                        </a:lnTo>
                        <a:cubicBezTo>
                          <a:pt x="2369" y="36927"/>
                          <a:pt x="3970" y="36794"/>
                          <a:pt x="5571" y="36527"/>
                        </a:cubicBezTo>
                        <a:cubicBezTo>
                          <a:pt x="5772" y="36460"/>
                          <a:pt x="5938" y="36427"/>
                          <a:pt x="6139" y="36327"/>
                        </a:cubicBezTo>
                        <a:cubicBezTo>
                          <a:pt x="6305" y="29055"/>
                          <a:pt x="9041" y="22083"/>
                          <a:pt x="13877" y="16646"/>
                        </a:cubicBezTo>
                        <a:lnTo>
                          <a:pt x="14378" y="16746"/>
                        </a:lnTo>
                        <a:lnTo>
                          <a:pt x="13477" y="42998"/>
                        </a:lnTo>
                        <a:lnTo>
                          <a:pt x="27354" y="42998"/>
                        </a:lnTo>
                        <a:cubicBezTo>
                          <a:pt x="27387" y="42765"/>
                          <a:pt x="28488" y="40396"/>
                          <a:pt x="28488" y="40396"/>
                        </a:cubicBezTo>
                        <a:lnTo>
                          <a:pt x="29222" y="42998"/>
                        </a:lnTo>
                        <a:lnTo>
                          <a:pt x="36093" y="42998"/>
                        </a:lnTo>
                        <a:cubicBezTo>
                          <a:pt x="36093" y="42998"/>
                          <a:pt x="36427" y="20182"/>
                          <a:pt x="36193" y="14911"/>
                        </a:cubicBezTo>
                        <a:lnTo>
                          <a:pt x="36193" y="14911"/>
                        </a:lnTo>
                        <a:cubicBezTo>
                          <a:pt x="39162" y="16679"/>
                          <a:pt x="47268" y="17480"/>
                          <a:pt x="47368" y="17480"/>
                        </a:cubicBezTo>
                        <a:lnTo>
                          <a:pt x="47568" y="10108"/>
                        </a:lnTo>
                        <a:cubicBezTo>
                          <a:pt x="47568" y="10108"/>
                          <a:pt x="43966" y="9374"/>
                          <a:pt x="39929" y="6339"/>
                        </a:cubicBezTo>
                        <a:cubicBezTo>
                          <a:pt x="36494" y="3770"/>
                          <a:pt x="35359" y="1335"/>
                          <a:pt x="29855" y="134"/>
                        </a:cubicBezTo>
                        <a:lnTo>
                          <a:pt x="29155" y="7373"/>
                        </a:lnTo>
                        <a:lnTo>
                          <a:pt x="28254" y="16713"/>
                        </a:lnTo>
                        <a:lnTo>
                          <a:pt x="25552" y="9074"/>
                        </a:lnTo>
                        <a:lnTo>
                          <a:pt x="22383" y="101"/>
                        </a:lnTo>
                        <a:lnTo>
                          <a:pt x="22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695975" y="3316975"/>
                    <a:ext cx="166375" cy="222850"/>
                  </a:xfrm>
                  <a:custGeom>
                    <a:avLst/>
                    <a:gdLst/>
                    <a:ahLst/>
                    <a:cxnLst/>
                    <a:rect l="l" t="t" r="r" b="b"/>
                    <a:pathLst>
                      <a:path w="6655" h="8914" extrusionOk="0">
                        <a:moveTo>
                          <a:pt x="4987" y="1"/>
                        </a:moveTo>
                        <a:cubicBezTo>
                          <a:pt x="4569" y="401"/>
                          <a:pt x="3488" y="503"/>
                          <a:pt x="2477" y="503"/>
                        </a:cubicBezTo>
                        <a:cubicBezTo>
                          <a:pt x="1632" y="503"/>
                          <a:pt x="836" y="431"/>
                          <a:pt x="517" y="401"/>
                        </a:cubicBezTo>
                        <a:lnTo>
                          <a:pt x="517" y="401"/>
                        </a:lnTo>
                        <a:cubicBezTo>
                          <a:pt x="0" y="6865"/>
                          <a:pt x="2833" y="8913"/>
                          <a:pt x="4042" y="8913"/>
                        </a:cubicBezTo>
                        <a:cubicBezTo>
                          <a:pt x="4081" y="8913"/>
                          <a:pt x="4118" y="8911"/>
                          <a:pt x="4153" y="8907"/>
                        </a:cubicBezTo>
                        <a:cubicBezTo>
                          <a:pt x="5287" y="8807"/>
                          <a:pt x="4653" y="3770"/>
                          <a:pt x="4620" y="3437"/>
                        </a:cubicBezTo>
                        <a:lnTo>
                          <a:pt x="4620" y="3437"/>
                        </a:lnTo>
                        <a:cubicBezTo>
                          <a:pt x="5020" y="4537"/>
                          <a:pt x="5554" y="5571"/>
                          <a:pt x="6188" y="6572"/>
                        </a:cubicBezTo>
                        <a:cubicBezTo>
                          <a:pt x="6288" y="6105"/>
                          <a:pt x="6388" y="5672"/>
                          <a:pt x="6421" y="5205"/>
                        </a:cubicBezTo>
                        <a:cubicBezTo>
                          <a:pt x="6655" y="2836"/>
                          <a:pt x="4987" y="1"/>
                          <a:pt x="4987" y="1"/>
                        </a:cubicBezTo>
                        <a:close/>
                      </a:path>
                    </a:pathLst>
                  </a:custGeom>
                  <a:solidFill>
                    <a:srgbClr val="F0C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704725" y="3285300"/>
                    <a:ext cx="119275" cy="44275"/>
                  </a:xfrm>
                  <a:custGeom>
                    <a:avLst/>
                    <a:gdLst/>
                    <a:ahLst/>
                    <a:cxnLst/>
                    <a:rect l="l" t="t" r="r" b="b"/>
                    <a:pathLst>
                      <a:path w="4771" h="1771" extrusionOk="0">
                        <a:moveTo>
                          <a:pt x="4770" y="0"/>
                        </a:moveTo>
                        <a:cubicBezTo>
                          <a:pt x="3203" y="267"/>
                          <a:pt x="1602" y="401"/>
                          <a:pt x="0" y="401"/>
                        </a:cubicBezTo>
                        <a:lnTo>
                          <a:pt x="0" y="1668"/>
                        </a:lnTo>
                        <a:lnTo>
                          <a:pt x="167" y="1668"/>
                        </a:lnTo>
                        <a:cubicBezTo>
                          <a:pt x="501" y="1698"/>
                          <a:pt x="1299" y="1770"/>
                          <a:pt x="2141" y="1770"/>
                        </a:cubicBezTo>
                        <a:cubicBezTo>
                          <a:pt x="3148" y="1770"/>
                          <a:pt x="4219" y="1668"/>
                          <a:pt x="4637" y="1268"/>
                        </a:cubicBezTo>
                        <a:lnTo>
                          <a:pt x="477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2179225" y="1953175"/>
                    <a:ext cx="324425" cy="318075"/>
                  </a:xfrm>
                  <a:custGeom>
                    <a:avLst/>
                    <a:gdLst/>
                    <a:ahLst/>
                    <a:cxnLst/>
                    <a:rect l="l" t="t" r="r" b="b"/>
                    <a:pathLst>
                      <a:path w="12977" h="12723" extrusionOk="0">
                        <a:moveTo>
                          <a:pt x="12343" y="1"/>
                        </a:moveTo>
                        <a:cubicBezTo>
                          <a:pt x="12141" y="1"/>
                          <a:pt x="11914" y="128"/>
                          <a:pt x="11742" y="214"/>
                        </a:cubicBezTo>
                        <a:cubicBezTo>
                          <a:pt x="11626" y="268"/>
                          <a:pt x="11506" y="288"/>
                          <a:pt x="11384" y="288"/>
                        </a:cubicBezTo>
                        <a:cubicBezTo>
                          <a:pt x="11044" y="288"/>
                          <a:pt x="10691" y="131"/>
                          <a:pt x="10373" y="131"/>
                        </a:cubicBezTo>
                        <a:cubicBezTo>
                          <a:pt x="10317" y="131"/>
                          <a:pt x="10262" y="136"/>
                          <a:pt x="10208" y="147"/>
                        </a:cubicBezTo>
                        <a:cubicBezTo>
                          <a:pt x="9741" y="214"/>
                          <a:pt x="9407" y="648"/>
                          <a:pt x="8974" y="814"/>
                        </a:cubicBezTo>
                        <a:cubicBezTo>
                          <a:pt x="8373" y="1081"/>
                          <a:pt x="7739" y="948"/>
                          <a:pt x="7139" y="1048"/>
                        </a:cubicBezTo>
                        <a:cubicBezTo>
                          <a:pt x="6372" y="1148"/>
                          <a:pt x="3336" y="1448"/>
                          <a:pt x="2636" y="1782"/>
                        </a:cubicBezTo>
                        <a:cubicBezTo>
                          <a:pt x="2135" y="1982"/>
                          <a:pt x="1802" y="2382"/>
                          <a:pt x="1635" y="2883"/>
                        </a:cubicBezTo>
                        <a:cubicBezTo>
                          <a:pt x="835" y="2916"/>
                          <a:pt x="201" y="3516"/>
                          <a:pt x="167" y="4317"/>
                        </a:cubicBezTo>
                        <a:cubicBezTo>
                          <a:pt x="1" y="5985"/>
                          <a:pt x="267" y="7653"/>
                          <a:pt x="968" y="9154"/>
                        </a:cubicBezTo>
                        <a:cubicBezTo>
                          <a:pt x="1502" y="10421"/>
                          <a:pt x="2202" y="11622"/>
                          <a:pt x="3036" y="12723"/>
                        </a:cubicBezTo>
                        <a:cubicBezTo>
                          <a:pt x="3036" y="12690"/>
                          <a:pt x="3103" y="10054"/>
                          <a:pt x="3103" y="10054"/>
                        </a:cubicBezTo>
                        <a:cubicBezTo>
                          <a:pt x="3103" y="10054"/>
                          <a:pt x="1869" y="8453"/>
                          <a:pt x="2602" y="7786"/>
                        </a:cubicBezTo>
                        <a:cubicBezTo>
                          <a:pt x="2902" y="7501"/>
                          <a:pt x="3160" y="7385"/>
                          <a:pt x="3380" y="7385"/>
                        </a:cubicBezTo>
                        <a:cubicBezTo>
                          <a:pt x="4115" y="7385"/>
                          <a:pt x="4434" y="8679"/>
                          <a:pt x="4537" y="9320"/>
                        </a:cubicBezTo>
                        <a:cubicBezTo>
                          <a:pt x="4568" y="9534"/>
                          <a:pt x="4738" y="9692"/>
                          <a:pt x="4945" y="9692"/>
                        </a:cubicBezTo>
                        <a:cubicBezTo>
                          <a:pt x="4964" y="9692"/>
                          <a:pt x="4984" y="9690"/>
                          <a:pt x="5004" y="9687"/>
                        </a:cubicBezTo>
                        <a:lnTo>
                          <a:pt x="5371" y="9687"/>
                        </a:lnTo>
                        <a:cubicBezTo>
                          <a:pt x="5371" y="9687"/>
                          <a:pt x="5404" y="8820"/>
                          <a:pt x="5404" y="8720"/>
                        </a:cubicBezTo>
                        <a:cubicBezTo>
                          <a:pt x="5371" y="8286"/>
                          <a:pt x="5505" y="7886"/>
                          <a:pt x="5771" y="7553"/>
                        </a:cubicBezTo>
                        <a:cubicBezTo>
                          <a:pt x="6105" y="7119"/>
                          <a:pt x="7006" y="6985"/>
                          <a:pt x="7072" y="6385"/>
                        </a:cubicBezTo>
                        <a:lnTo>
                          <a:pt x="7072" y="5951"/>
                        </a:lnTo>
                        <a:cubicBezTo>
                          <a:pt x="7172" y="4684"/>
                          <a:pt x="8640" y="4417"/>
                          <a:pt x="9641" y="4284"/>
                        </a:cubicBezTo>
                        <a:cubicBezTo>
                          <a:pt x="10141" y="4250"/>
                          <a:pt x="10608" y="4083"/>
                          <a:pt x="11042" y="3883"/>
                        </a:cubicBezTo>
                        <a:cubicBezTo>
                          <a:pt x="11409" y="3716"/>
                          <a:pt x="11742" y="3483"/>
                          <a:pt x="12009" y="3183"/>
                        </a:cubicBezTo>
                        <a:cubicBezTo>
                          <a:pt x="12209" y="2849"/>
                          <a:pt x="12376" y="2516"/>
                          <a:pt x="12543" y="2182"/>
                        </a:cubicBezTo>
                        <a:cubicBezTo>
                          <a:pt x="12776" y="1648"/>
                          <a:pt x="12977" y="714"/>
                          <a:pt x="12643" y="147"/>
                        </a:cubicBezTo>
                        <a:cubicBezTo>
                          <a:pt x="12560" y="40"/>
                          <a:pt x="12455" y="1"/>
                          <a:pt x="12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2368562" y="2342346"/>
                    <a:ext cx="60900" cy="83425"/>
                  </a:xfrm>
                  <a:custGeom>
                    <a:avLst/>
                    <a:gdLst/>
                    <a:ahLst/>
                    <a:cxnLst/>
                    <a:rect l="l" t="t" r="r" b="b"/>
                    <a:pathLst>
                      <a:path w="2436" h="3337" extrusionOk="0">
                        <a:moveTo>
                          <a:pt x="1468" y="0"/>
                        </a:moveTo>
                        <a:lnTo>
                          <a:pt x="0" y="1535"/>
                        </a:lnTo>
                        <a:lnTo>
                          <a:pt x="1301" y="3336"/>
                        </a:lnTo>
                        <a:lnTo>
                          <a:pt x="2435" y="1301"/>
                        </a:lnTo>
                        <a:lnTo>
                          <a:pt x="146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2250998" y="2342346"/>
                    <a:ext cx="112600" cy="90100"/>
                  </a:xfrm>
                  <a:custGeom>
                    <a:avLst/>
                    <a:gdLst/>
                    <a:ahLst/>
                    <a:cxnLst/>
                    <a:rect l="l" t="t" r="r" b="b"/>
                    <a:pathLst>
                      <a:path w="4504" h="3604" extrusionOk="0">
                        <a:moveTo>
                          <a:pt x="301" y="0"/>
                        </a:moveTo>
                        <a:lnTo>
                          <a:pt x="0" y="1168"/>
                        </a:lnTo>
                        <a:lnTo>
                          <a:pt x="3469" y="3603"/>
                        </a:lnTo>
                        <a:lnTo>
                          <a:pt x="4504" y="1602"/>
                        </a:lnTo>
                        <a:lnTo>
                          <a:pt x="30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2184225" y="2387975"/>
                    <a:ext cx="146800" cy="348625"/>
                  </a:xfrm>
                  <a:custGeom>
                    <a:avLst/>
                    <a:gdLst/>
                    <a:ahLst/>
                    <a:cxnLst/>
                    <a:rect l="l" t="t" r="r" b="b"/>
                    <a:pathLst>
                      <a:path w="5872" h="13945" extrusionOk="0">
                        <a:moveTo>
                          <a:pt x="768" y="1"/>
                        </a:moveTo>
                        <a:lnTo>
                          <a:pt x="1" y="5405"/>
                        </a:lnTo>
                        <a:lnTo>
                          <a:pt x="2002" y="6305"/>
                        </a:lnTo>
                        <a:lnTo>
                          <a:pt x="1468" y="7640"/>
                        </a:lnTo>
                        <a:lnTo>
                          <a:pt x="5872" y="13944"/>
                        </a:lnTo>
                        <a:lnTo>
                          <a:pt x="1969" y="7640"/>
                        </a:lnTo>
                        <a:lnTo>
                          <a:pt x="2569" y="6139"/>
                        </a:lnTo>
                        <a:lnTo>
                          <a:pt x="768" y="5271"/>
                        </a:lnTo>
                        <a:lnTo>
                          <a:pt x="768" y="1"/>
                        </a:lnTo>
                        <a:close/>
                      </a:path>
                    </a:pathLst>
                  </a:custGeom>
                  <a:solidFill>
                    <a:srgbClr val="454657">
                      <a:alpha val="40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2417725" y="2397150"/>
                    <a:ext cx="57575" cy="335275"/>
                  </a:xfrm>
                  <a:custGeom>
                    <a:avLst/>
                    <a:gdLst/>
                    <a:ahLst/>
                    <a:cxnLst/>
                    <a:rect l="l" t="t" r="r" b="b"/>
                    <a:pathLst>
                      <a:path w="2303" h="13411" extrusionOk="0">
                        <a:moveTo>
                          <a:pt x="1669" y="1"/>
                        </a:moveTo>
                        <a:lnTo>
                          <a:pt x="2069" y="4271"/>
                        </a:lnTo>
                        <a:lnTo>
                          <a:pt x="901" y="5538"/>
                        </a:lnTo>
                        <a:lnTo>
                          <a:pt x="1935" y="6872"/>
                        </a:lnTo>
                        <a:lnTo>
                          <a:pt x="1" y="13410"/>
                        </a:lnTo>
                        <a:lnTo>
                          <a:pt x="2269" y="7006"/>
                        </a:lnTo>
                        <a:lnTo>
                          <a:pt x="1202" y="5438"/>
                        </a:lnTo>
                        <a:lnTo>
                          <a:pt x="2302" y="4337"/>
                        </a:lnTo>
                        <a:lnTo>
                          <a:pt x="1669" y="1"/>
                        </a:lnTo>
                        <a:close/>
                      </a:path>
                    </a:pathLst>
                  </a:custGeom>
                  <a:solidFill>
                    <a:srgbClr val="454657">
                      <a:alpha val="40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1" name="Google Shape;371;p29"/>
              <p:cNvSpPr/>
              <p:nvPr/>
            </p:nvSpPr>
            <p:spPr>
              <a:xfrm>
                <a:off x="5589814" y="2769758"/>
                <a:ext cx="37964" cy="53550"/>
              </a:xfrm>
              <a:custGeom>
                <a:avLst/>
                <a:gdLst/>
                <a:ahLst/>
                <a:cxnLst/>
                <a:rect l="l" t="t" r="r" b="b"/>
                <a:pathLst>
                  <a:path w="1869" h="2636" extrusionOk="0">
                    <a:moveTo>
                      <a:pt x="1135" y="0"/>
                    </a:moveTo>
                    <a:cubicBezTo>
                      <a:pt x="1135" y="0"/>
                      <a:pt x="34" y="2402"/>
                      <a:pt x="1" y="2636"/>
                    </a:cubicBezTo>
                    <a:lnTo>
                      <a:pt x="1869" y="2636"/>
                    </a:lnTo>
                    <a:lnTo>
                      <a:pt x="1135" y="0"/>
                    </a:lnTo>
                    <a:close/>
                  </a:path>
                </a:pathLst>
              </a:custGeom>
              <a:solidFill>
                <a:srgbClr val="454657">
                  <a:alpha val="40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9"/>
            <p:cNvGrpSpPr/>
            <p:nvPr/>
          </p:nvGrpSpPr>
          <p:grpSpPr>
            <a:xfrm>
              <a:off x="7276950" y="2079901"/>
              <a:ext cx="336781" cy="1123562"/>
              <a:chOff x="4445000" y="2532250"/>
              <a:chExt cx="414500" cy="1382675"/>
            </a:xfrm>
          </p:grpSpPr>
          <p:sp>
            <p:nvSpPr>
              <p:cNvPr id="373" name="Google Shape;373;p29"/>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3"/>
          <p:cNvSpPr txBox="1">
            <a:spLocks noGrp="1"/>
          </p:cNvSpPr>
          <p:nvPr>
            <p:ph type="title"/>
          </p:nvPr>
        </p:nvSpPr>
        <p:spPr>
          <a:xfrm>
            <a:off x="362014" y="296343"/>
            <a:ext cx="8419971" cy="7518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UNDERSTANDING THE STREAM MODULE:</a:t>
            </a:r>
          </a:p>
        </p:txBody>
      </p:sp>
      <p:sp>
        <p:nvSpPr>
          <p:cNvPr id="473" name="Google Shape;473;p33"/>
          <p:cNvSpPr txBox="1">
            <a:spLocks noGrp="1"/>
          </p:cNvSpPr>
          <p:nvPr>
            <p:ph type="body" idx="1"/>
          </p:nvPr>
        </p:nvSpPr>
        <p:spPr>
          <a:xfrm>
            <a:off x="417771" y="1048214"/>
            <a:ext cx="8308458" cy="315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Node.js provides a powerful streaming API via the </a:t>
            </a:r>
            <a:r>
              <a:rPr lang="en-US" sz="1500" b="1" i="1" u="sng" dirty="0"/>
              <a:t>stream</a:t>
            </a:r>
            <a:r>
              <a:rPr lang="en-US" sz="1500" dirty="0"/>
              <a:t> module, which allows you to handle data in chunks rather than loading it all into memory at once. This is especially useful for processing large files or network responses efficiently. Streams in Node.js are objects that enable you to read data from a source or write data to a destination in a continuous flow. Instead of processing the entire dataset at once, streams work with chunks of data, which allows for efficient handling of large datasets and real-time processing.</a:t>
            </a:r>
          </a:p>
          <a:p>
            <a:pPr marL="0" lvl="0" indent="0" algn="just" rtl="0">
              <a:spcBef>
                <a:spcPts val="0"/>
              </a:spcBef>
              <a:spcAft>
                <a:spcPts val="0"/>
              </a:spcAft>
              <a:buNone/>
            </a:pPr>
            <a:endParaRPr lang="en-US" sz="800" dirty="0"/>
          </a:p>
          <a:p>
            <a:pPr marL="0" lvl="0" indent="0" algn="just" rtl="0">
              <a:spcBef>
                <a:spcPts val="0"/>
              </a:spcBef>
              <a:spcAft>
                <a:spcPts val="0"/>
              </a:spcAft>
              <a:buNone/>
            </a:pPr>
            <a:r>
              <a:rPr lang="en-US" sz="1500" dirty="0"/>
              <a:t>       </a:t>
            </a:r>
            <a:r>
              <a:rPr lang="en-US" sz="1500" b="1" dirty="0"/>
              <a:t>Types of streams:</a:t>
            </a:r>
          </a:p>
          <a:p>
            <a:pPr marL="0" lvl="0" indent="0" algn="just" rtl="0">
              <a:spcBef>
                <a:spcPts val="0"/>
              </a:spcBef>
              <a:spcAft>
                <a:spcPts val="0"/>
              </a:spcAft>
              <a:buNone/>
            </a:pPr>
            <a:endParaRPr lang="en-US" sz="600" b="1" dirty="0"/>
          </a:p>
          <a:p>
            <a:pPr marL="285750" indent="-285750" algn="just"/>
            <a:r>
              <a:rPr lang="en-US" sz="1500" b="1" dirty="0"/>
              <a:t>Readable Streams: </a:t>
            </a:r>
            <a:r>
              <a:rPr lang="en-US" sz="1500" dirty="0"/>
              <a:t>These are streams that provide data that can be read. Examples include file streams, HTTP request streams, and process input streams.</a:t>
            </a:r>
          </a:p>
          <a:p>
            <a:pPr marL="285750" indent="-285750" algn="just"/>
            <a:r>
              <a:rPr lang="en-US" sz="1500" b="1" dirty="0"/>
              <a:t>Writable Streams: </a:t>
            </a:r>
            <a:r>
              <a:rPr lang="en-US" sz="1500" dirty="0"/>
              <a:t>These are streams where data can be written. Examples include file streams and HTTP response streams.</a:t>
            </a:r>
          </a:p>
          <a:p>
            <a:pPr marL="285750" indent="-285750" algn="just"/>
            <a:r>
              <a:rPr lang="en-US" sz="1500" b="1" dirty="0"/>
              <a:t>Transform Streams: </a:t>
            </a:r>
            <a:r>
              <a:rPr lang="en-US" sz="1500" dirty="0"/>
              <a:t>These are streams that modify or transform the data as it is read from the source and written to the destination. They are both readable and writable.</a:t>
            </a:r>
          </a:p>
          <a:p>
            <a:pPr marL="285750" indent="-285750" algn="just"/>
            <a:r>
              <a:rPr lang="en-US" sz="1500" b="1" dirty="0"/>
              <a:t>Duplex Streams: </a:t>
            </a:r>
            <a:r>
              <a:rPr lang="en-US" sz="1500" dirty="0"/>
              <a:t>These streams are both readable and writable.</a:t>
            </a:r>
            <a:endParaRPr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6" name="Google Shape;472;p33">
            <a:extLst>
              <a:ext uri="{FF2B5EF4-FFF2-40B4-BE49-F238E27FC236}">
                <a16:creationId xmlns:a16="http://schemas.microsoft.com/office/drawing/2014/main" id="{483B25FD-86D2-1604-7DE4-8A64D51F40BA}"/>
              </a:ext>
            </a:extLst>
          </p:cNvPr>
          <p:cNvSpPr txBox="1">
            <a:spLocks noGrp="1"/>
          </p:cNvSpPr>
          <p:nvPr>
            <p:ph type="title"/>
          </p:nvPr>
        </p:nvSpPr>
        <p:spPr>
          <a:xfrm>
            <a:off x="362014" y="523372"/>
            <a:ext cx="8419971" cy="7518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CORE CONCEPTS:</a:t>
            </a:r>
          </a:p>
        </p:txBody>
      </p:sp>
      <p:sp>
        <p:nvSpPr>
          <p:cNvPr id="17" name="TextBox 16">
            <a:extLst>
              <a:ext uri="{FF2B5EF4-FFF2-40B4-BE49-F238E27FC236}">
                <a16:creationId xmlns:a16="http://schemas.microsoft.com/office/drawing/2014/main" id="{6572BB73-31D9-FBB5-6551-C884885EC9D9}"/>
              </a:ext>
            </a:extLst>
          </p:cNvPr>
          <p:cNvSpPr txBox="1"/>
          <p:nvPr/>
        </p:nvSpPr>
        <p:spPr>
          <a:xfrm>
            <a:off x="505522" y="1609780"/>
            <a:ext cx="7828156" cy="2169825"/>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454657"/>
              </a:buClr>
              <a:buSzPts val="1200"/>
              <a:buFont typeface="Arial" panose="020B0604020202020204" pitchFamily="34" charset="0"/>
              <a:buChar char="•"/>
              <a:tabLst/>
              <a:defRPr/>
            </a:pPr>
            <a:r>
              <a:rPr kumimoji="0" lang="en-US" sz="1500" b="1" i="1" strike="noStrike" kern="0" cap="none" spc="0" normalizeH="0" baseline="0" noProof="0" dirty="0">
                <a:ln>
                  <a:noFill/>
                </a:ln>
                <a:solidFill>
                  <a:srgbClr val="454657"/>
                </a:solidFill>
                <a:effectLst/>
                <a:uLnTx/>
                <a:uFillTx/>
                <a:latin typeface="Anek Devanagari"/>
                <a:cs typeface="Anek Devanagari"/>
                <a:sym typeface="Anek Devanagari"/>
              </a:rPr>
              <a:t>Chunks: </a:t>
            </a:r>
            <a:r>
              <a:rPr kumimoji="0" lang="en-US" sz="1500" b="0" i="0" u="none" strike="noStrike" kern="0" cap="none" spc="0" normalizeH="0" baseline="0" noProof="0" dirty="0">
                <a:ln>
                  <a:noFill/>
                </a:ln>
                <a:solidFill>
                  <a:srgbClr val="454657"/>
                </a:solidFill>
                <a:effectLst/>
                <a:uLnTx/>
                <a:uFillTx/>
                <a:latin typeface="Anek Devanagari"/>
                <a:cs typeface="Anek Devanagari"/>
                <a:sym typeface="Anek Devanagari"/>
              </a:rPr>
              <a:t>Streams work with data in chunks, which are small pieces of data that are read from or written to the stream sequentially. This is different from dealing with data in large blocks.</a:t>
            </a:r>
          </a:p>
          <a:p>
            <a:pPr marL="285750" marR="0" lvl="0" indent="-285750" algn="just" defTabSz="914400" rtl="0" eaLnBrk="1" fontAlgn="auto" latinLnBrk="0" hangingPunct="1">
              <a:lnSpc>
                <a:spcPct val="100000"/>
              </a:lnSpc>
              <a:spcBef>
                <a:spcPts val="0"/>
              </a:spcBef>
              <a:spcAft>
                <a:spcPts val="0"/>
              </a:spcAft>
              <a:buClr>
                <a:srgbClr val="454657"/>
              </a:buClr>
              <a:buSzPts val="1200"/>
              <a:buFont typeface="Arial" panose="020B0604020202020204" pitchFamily="34" charset="0"/>
              <a:buChar char="•"/>
              <a:tabLst/>
              <a:defRPr/>
            </a:pPr>
            <a:r>
              <a:rPr kumimoji="0" lang="en-US" sz="1500" b="1" i="1" u="none" strike="noStrike" kern="0" cap="none" spc="0" normalizeH="0" baseline="0" noProof="0" dirty="0">
                <a:ln>
                  <a:noFill/>
                </a:ln>
                <a:solidFill>
                  <a:srgbClr val="454657"/>
                </a:solidFill>
                <a:effectLst/>
                <a:uLnTx/>
                <a:uFillTx/>
                <a:latin typeface="Anek Devanagari"/>
                <a:cs typeface="Anek Devanagari"/>
                <a:sym typeface="Anek Devanagari"/>
              </a:rPr>
              <a:t>Backpressure: </a:t>
            </a:r>
            <a:r>
              <a:rPr kumimoji="0" lang="en-US" sz="1500" b="0" i="0" u="none" strike="noStrike" kern="0" cap="none" spc="0" normalizeH="0" baseline="0" noProof="0" dirty="0">
                <a:ln>
                  <a:noFill/>
                </a:ln>
                <a:solidFill>
                  <a:srgbClr val="454657"/>
                </a:solidFill>
                <a:effectLst/>
                <a:uLnTx/>
                <a:uFillTx/>
                <a:latin typeface="Anek Devanagari"/>
                <a:cs typeface="Anek Devanagari"/>
                <a:sym typeface="Anek Devanagari"/>
              </a:rPr>
              <a:t>Streams handle backpressure automatically. If a writable stream cannot handle the speed at which data is being written, it will signal the source to slow down. This prevents overwhelming the destination with too much data at once.</a:t>
            </a:r>
          </a:p>
          <a:p>
            <a:pPr marL="285750" marR="0" lvl="0" indent="-285750" algn="just" defTabSz="914400" rtl="0" eaLnBrk="1" fontAlgn="auto" latinLnBrk="0" hangingPunct="1">
              <a:lnSpc>
                <a:spcPct val="100000"/>
              </a:lnSpc>
              <a:spcBef>
                <a:spcPts val="0"/>
              </a:spcBef>
              <a:spcAft>
                <a:spcPts val="0"/>
              </a:spcAft>
              <a:buClr>
                <a:srgbClr val="454657"/>
              </a:buClr>
              <a:buSzPts val="1200"/>
              <a:buFont typeface="Arial" panose="020B0604020202020204" pitchFamily="34" charset="0"/>
              <a:buChar char="•"/>
              <a:tabLst/>
              <a:defRPr/>
            </a:pPr>
            <a:r>
              <a:rPr kumimoji="0" lang="en-US" sz="1500" b="1" i="1" u="none" strike="noStrike" kern="0" cap="none" spc="0" normalizeH="0" baseline="0" noProof="0" dirty="0">
                <a:ln>
                  <a:noFill/>
                </a:ln>
                <a:solidFill>
                  <a:srgbClr val="454657"/>
                </a:solidFill>
                <a:effectLst/>
                <a:uLnTx/>
                <a:uFillTx/>
                <a:latin typeface="Anek Devanagari"/>
                <a:cs typeface="Anek Devanagari"/>
                <a:sym typeface="Anek Devanagari"/>
              </a:rPr>
              <a:t>Pipes: </a:t>
            </a:r>
            <a:r>
              <a:rPr kumimoji="0" lang="en-US" sz="1500" b="0" i="0" u="none" strike="noStrike" kern="0" cap="none" spc="0" normalizeH="0" baseline="0" noProof="0" dirty="0">
                <a:ln>
                  <a:noFill/>
                </a:ln>
                <a:solidFill>
                  <a:srgbClr val="454657"/>
                </a:solidFill>
                <a:effectLst/>
                <a:uLnTx/>
                <a:uFillTx/>
                <a:latin typeface="Anek Devanagari"/>
                <a:cs typeface="Anek Devanagari"/>
                <a:sym typeface="Anek Devanagari"/>
              </a:rPr>
              <a:t>The pipe method connects a readable stream to a writable stream, allowing data to flow seamlessly from one to the other. This is a fundamental operation in stream processing.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Google Shape;618;p36"/>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1. </a:t>
            </a:r>
            <a:r>
              <a:rPr lang="en-IN" b="1" dirty="0"/>
              <a:t>Readable Streams</a:t>
            </a:r>
            <a:endParaRPr dirty="0"/>
          </a:p>
        </p:txBody>
      </p:sp>
      <p:sp>
        <p:nvSpPr>
          <p:cNvPr id="624" name="Google Shape;624;p36"/>
          <p:cNvSpPr txBox="1">
            <a:spLocks noGrp="1"/>
          </p:cNvSpPr>
          <p:nvPr>
            <p:ph type="subTitle" idx="6"/>
          </p:nvPr>
        </p:nvSpPr>
        <p:spPr>
          <a:xfrm>
            <a:off x="185297" y="876476"/>
            <a:ext cx="8773405" cy="3607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A Readable Stream is a type of stream that provides data that can be read from. These streams emit data in chunks, and consumers can read this data piece by piece.</a:t>
            </a:r>
          </a:p>
          <a:p>
            <a:pPr marL="0" lvl="0" indent="0" algn="l" rtl="0">
              <a:spcBef>
                <a:spcPts val="0"/>
              </a:spcBef>
              <a:spcAft>
                <a:spcPts val="0"/>
              </a:spcAft>
              <a:buNone/>
            </a:pPr>
            <a:r>
              <a:rPr lang="en-US" sz="1500" b="1" dirty="0"/>
              <a:t>Examples:</a:t>
            </a:r>
          </a:p>
          <a:p>
            <a:pPr marL="0" lvl="0" indent="0" algn="l" rtl="0">
              <a:spcBef>
                <a:spcPts val="0"/>
              </a:spcBef>
              <a:spcAft>
                <a:spcPts val="0"/>
              </a:spcAft>
              <a:buNone/>
            </a:pPr>
            <a:r>
              <a:rPr lang="en-US" sz="1500" b="1" dirty="0"/>
              <a:t>File Streams: </a:t>
            </a:r>
            <a:r>
              <a:rPr lang="en-US" sz="1500" dirty="0"/>
              <a:t>Reading data from files using </a:t>
            </a:r>
            <a:r>
              <a:rPr lang="en-US" sz="1500" i="1" dirty="0" err="1"/>
              <a:t>fs.createReadStream</a:t>
            </a:r>
            <a:r>
              <a:rPr lang="en-US" sz="1500" i="1" dirty="0"/>
              <a:t>.</a:t>
            </a:r>
          </a:p>
          <a:p>
            <a:pPr marL="0" lvl="0" indent="0" algn="l" rtl="0">
              <a:spcBef>
                <a:spcPts val="0"/>
              </a:spcBef>
              <a:spcAft>
                <a:spcPts val="0"/>
              </a:spcAft>
              <a:buNone/>
            </a:pPr>
            <a:r>
              <a:rPr lang="en-US" sz="1500" b="1" dirty="0"/>
              <a:t>HTTP Request Streams: </a:t>
            </a:r>
            <a:r>
              <a:rPr lang="en-US" sz="1500" dirty="0"/>
              <a:t>The request object in an HTTP server or client request (</a:t>
            </a:r>
            <a:r>
              <a:rPr lang="en-US" sz="1500" dirty="0" err="1"/>
              <a:t>http.IncomingMessage</a:t>
            </a:r>
            <a:r>
              <a:rPr lang="en-US" sz="1500" dirty="0"/>
              <a:t>).</a:t>
            </a:r>
          </a:p>
          <a:p>
            <a:pPr marL="0" lvl="0" indent="0" algn="l" rtl="0">
              <a:spcBef>
                <a:spcPts val="0"/>
              </a:spcBef>
              <a:spcAft>
                <a:spcPts val="0"/>
              </a:spcAft>
              <a:buNone/>
            </a:pPr>
            <a:r>
              <a:rPr lang="en-US" sz="1500" b="1" dirty="0"/>
              <a:t>Process Input Streams: </a:t>
            </a:r>
            <a:r>
              <a:rPr lang="en-US" sz="1500" dirty="0"/>
              <a:t>Reading input from the standard input (</a:t>
            </a:r>
            <a:r>
              <a:rPr lang="en-US" sz="1500" dirty="0" err="1"/>
              <a:t>process.stdin</a:t>
            </a:r>
            <a:r>
              <a:rPr lang="en-US" sz="1500" dirty="0"/>
              <a:t>).</a:t>
            </a:r>
          </a:p>
          <a:p>
            <a:pPr marL="0" lvl="0" indent="0" algn="l" rtl="0">
              <a:spcBef>
                <a:spcPts val="0"/>
              </a:spcBef>
              <a:spcAft>
                <a:spcPts val="0"/>
              </a:spcAft>
              <a:buNone/>
            </a:pPr>
            <a:r>
              <a:rPr lang="en-US" sz="1500" b="1" dirty="0"/>
              <a:t>Common Methods:</a:t>
            </a:r>
          </a:p>
          <a:p>
            <a:pPr marL="285750" lvl="0" indent="-285750" algn="l" rtl="0">
              <a:spcBef>
                <a:spcPts val="0"/>
              </a:spcBef>
              <a:spcAft>
                <a:spcPts val="0"/>
              </a:spcAft>
              <a:buFont typeface="Arial" panose="020B0604020202020204" pitchFamily="34" charset="0"/>
              <a:buChar char="•"/>
            </a:pPr>
            <a:r>
              <a:rPr lang="en-US" sz="1500" b="1" i="1" dirty="0" err="1"/>
              <a:t>stream.read</a:t>
            </a:r>
            <a:r>
              <a:rPr lang="en-US" sz="1500" b="1" i="1" dirty="0"/>
              <a:t>(): </a:t>
            </a:r>
            <a:r>
              <a:rPr lang="en-US" sz="1500" dirty="0"/>
              <a:t>Reads data from the stream.</a:t>
            </a:r>
          </a:p>
          <a:p>
            <a:pPr marL="285750" lvl="0" indent="-285750" algn="l" rtl="0">
              <a:spcBef>
                <a:spcPts val="0"/>
              </a:spcBef>
              <a:spcAft>
                <a:spcPts val="0"/>
              </a:spcAft>
              <a:buFont typeface="Arial" panose="020B0604020202020204" pitchFamily="34" charset="0"/>
              <a:buChar char="•"/>
            </a:pPr>
            <a:r>
              <a:rPr lang="en-US" sz="1500" b="1" i="1" dirty="0" err="1"/>
              <a:t>stream.pipe</a:t>
            </a:r>
            <a:r>
              <a:rPr lang="en-US" sz="1500" b="1" i="1" dirty="0"/>
              <a:t>(destination): </a:t>
            </a:r>
            <a:r>
              <a:rPr lang="en-US" sz="1500" dirty="0"/>
              <a:t>Pipes data from the readable stream to a </a:t>
            </a:r>
            <a:r>
              <a:rPr lang="en-US" sz="1500" i="1" dirty="0" err="1"/>
              <a:t>writablestream</a:t>
            </a:r>
            <a:r>
              <a:rPr lang="en-US" sz="1500" dirty="0"/>
              <a:t>.</a:t>
            </a:r>
          </a:p>
          <a:p>
            <a:pPr marL="285750" lvl="0" indent="-285750" algn="l" rtl="0">
              <a:spcBef>
                <a:spcPts val="0"/>
              </a:spcBef>
              <a:spcAft>
                <a:spcPts val="0"/>
              </a:spcAft>
              <a:buFont typeface="Arial" panose="020B0604020202020204" pitchFamily="34" charset="0"/>
              <a:buChar char="•"/>
            </a:pPr>
            <a:r>
              <a:rPr lang="en-US" sz="1500" b="1" i="1" dirty="0" err="1"/>
              <a:t>stream.on</a:t>
            </a:r>
            <a:r>
              <a:rPr lang="en-US" sz="1500" b="1" i="1" dirty="0"/>
              <a:t>('data', callback): </a:t>
            </a:r>
            <a:r>
              <a:rPr lang="en-US" sz="1500" dirty="0"/>
              <a:t>Listens for data events emitted by the stream.</a:t>
            </a:r>
          </a:p>
          <a:p>
            <a:pPr marL="0" lvl="0" indent="0" algn="l" rtl="0">
              <a:spcBef>
                <a:spcPts val="0"/>
              </a:spcBef>
              <a:spcAft>
                <a:spcPts val="0"/>
              </a:spcAft>
            </a:pPr>
            <a:endParaRPr sz="1500" dirty="0"/>
          </a:p>
        </p:txBody>
      </p:sp>
      <p:pic>
        <p:nvPicPr>
          <p:cNvPr id="26" name="Picture 25">
            <a:extLst>
              <a:ext uri="{FF2B5EF4-FFF2-40B4-BE49-F238E27FC236}">
                <a16:creationId xmlns:a16="http://schemas.microsoft.com/office/drawing/2014/main" id="{9BFE5B15-6566-F04F-72C1-53441A5689A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42000"/>
                    </a14:imgEffect>
                  </a14:imgLayer>
                </a14:imgProps>
              </a:ext>
            </a:extLst>
          </a:blip>
          <a:stretch>
            <a:fillRect/>
          </a:stretch>
        </p:blipFill>
        <p:spPr>
          <a:xfrm>
            <a:off x="347569" y="3346421"/>
            <a:ext cx="5718693" cy="1493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Google Shape;618;p36"/>
          <p:cNvSpPr txBox="1">
            <a:spLocks noGrp="1"/>
          </p:cNvSpPr>
          <p:nvPr>
            <p:ph type="title"/>
          </p:nvPr>
        </p:nvSpPr>
        <p:spPr>
          <a:xfrm>
            <a:off x="719998" y="1505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2. Writable</a:t>
            </a:r>
            <a:r>
              <a:rPr lang="en-IN" b="1" dirty="0"/>
              <a:t> Streams</a:t>
            </a:r>
            <a:endParaRPr dirty="0"/>
          </a:p>
        </p:txBody>
      </p:sp>
      <p:sp>
        <p:nvSpPr>
          <p:cNvPr id="624" name="Google Shape;624;p36"/>
          <p:cNvSpPr txBox="1">
            <a:spLocks noGrp="1"/>
          </p:cNvSpPr>
          <p:nvPr>
            <p:ph type="subTitle" idx="6"/>
          </p:nvPr>
        </p:nvSpPr>
        <p:spPr>
          <a:xfrm>
            <a:off x="77373" y="723278"/>
            <a:ext cx="8862646" cy="4130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500" dirty="0"/>
              <a:t>A Writable Stream is a type of stream that allows you to write data to it. These streams accept data that can be written to a destination.</a:t>
            </a:r>
          </a:p>
          <a:p>
            <a:pPr marL="0" lvl="0" indent="0" algn="l" rtl="0">
              <a:spcBef>
                <a:spcPts val="0"/>
              </a:spcBef>
              <a:spcAft>
                <a:spcPts val="0"/>
              </a:spcAft>
            </a:pPr>
            <a:r>
              <a:rPr lang="en-US" sz="1500" dirty="0"/>
              <a:t>Examples:</a:t>
            </a:r>
          </a:p>
          <a:p>
            <a:pPr marL="0" lvl="0" indent="0" algn="l" rtl="0">
              <a:spcBef>
                <a:spcPts val="0"/>
              </a:spcBef>
              <a:spcAft>
                <a:spcPts val="0"/>
              </a:spcAft>
            </a:pPr>
            <a:r>
              <a:rPr lang="en-US" sz="1500" b="1" dirty="0"/>
              <a:t>File Streams: </a:t>
            </a:r>
            <a:r>
              <a:rPr lang="en-US" sz="1500" dirty="0"/>
              <a:t>Writing data to files using </a:t>
            </a:r>
            <a:r>
              <a:rPr lang="en-US" sz="1500" dirty="0" err="1"/>
              <a:t>fs.createWriteStream</a:t>
            </a:r>
            <a:r>
              <a:rPr lang="en-US" sz="1500" dirty="0"/>
              <a:t>.</a:t>
            </a:r>
          </a:p>
          <a:p>
            <a:pPr marL="0" lvl="0" indent="0" algn="l" rtl="0">
              <a:spcBef>
                <a:spcPts val="0"/>
              </a:spcBef>
              <a:spcAft>
                <a:spcPts val="0"/>
              </a:spcAft>
            </a:pPr>
            <a:r>
              <a:rPr lang="en-US" sz="1500" b="1" dirty="0"/>
              <a:t>HTTP Response Streams: </a:t>
            </a:r>
            <a:r>
              <a:rPr lang="en-US" sz="1500" dirty="0"/>
              <a:t>The response object in an HTTP server (e.g., </a:t>
            </a:r>
            <a:r>
              <a:rPr lang="en-US" sz="1500" dirty="0" err="1"/>
              <a:t>http.ServerResponse</a:t>
            </a:r>
            <a:r>
              <a:rPr lang="en-US" sz="1500" dirty="0"/>
              <a:t>).</a:t>
            </a:r>
          </a:p>
          <a:p>
            <a:pPr marL="0" lvl="0" indent="0" algn="l" rtl="0">
              <a:spcBef>
                <a:spcPts val="0"/>
              </a:spcBef>
              <a:spcAft>
                <a:spcPts val="0"/>
              </a:spcAft>
            </a:pPr>
            <a:r>
              <a:rPr lang="en-US" sz="1500" b="1" dirty="0"/>
              <a:t>Process Output Streams: </a:t>
            </a:r>
            <a:r>
              <a:rPr lang="en-US" sz="1500" dirty="0"/>
              <a:t>Writing output to the standard output (e.g., </a:t>
            </a:r>
            <a:r>
              <a:rPr lang="en-US" sz="1500" dirty="0" err="1"/>
              <a:t>process.stdout</a:t>
            </a:r>
            <a:r>
              <a:rPr lang="en-US" sz="1500" dirty="0"/>
              <a:t>).</a:t>
            </a:r>
          </a:p>
          <a:p>
            <a:pPr marL="0" lvl="0" indent="0" algn="l" rtl="0">
              <a:spcBef>
                <a:spcPts val="0"/>
              </a:spcBef>
              <a:spcAft>
                <a:spcPts val="0"/>
              </a:spcAft>
            </a:pPr>
            <a:r>
              <a:rPr lang="en-US" sz="1500" dirty="0"/>
              <a:t>Common Methods:</a:t>
            </a:r>
          </a:p>
          <a:p>
            <a:pPr marL="285750" lvl="0" indent="-285750" algn="l" rtl="0">
              <a:spcBef>
                <a:spcPts val="0"/>
              </a:spcBef>
              <a:spcAft>
                <a:spcPts val="0"/>
              </a:spcAft>
              <a:buFont typeface="Arial" panose="020B0604020202020204" pitchFamily="34" charset="0"/>
              <a:buChar char="•"/>
            </a:pPr>
            <a:r>
              <a:rPr lang="en-US" sz="1500" b="1" i="1" dirty="0" err="1"/>
              <a:t>stream.write</a:t>
            </a:r>
            <a:r>
              <a:rPr lang="en-US" sz="1500" dirty="0"/>
              <a:t>(chunk, encoding, callback): Writes a </a:t>
            </a:r>
          </a:p>
          <a:p>
            <a:pPr marL="0" lvl="0" indent="0" algn="l" rtl="0">
              <a:spcBef>
                <a:spcPts val="0"/>
              </a:spcBef>
              <a:spcAft>
                <a:spcPts val="0"/>
              </a:spcAft>
            </a:pPr>
            <a:r>
              <a:rPr lang="en-US" sz="1500" dirty="0"/>
              <a:t>chunk of data to the stream. encoding specifies the </a:t>
            </a:r>
          </a:p>
          <a:p>
            <a:pPr marL="0" lvl="0" indent="0" algn="l" rtl="0">
              <a:spcBef>
                <a:spcPts val="0"/>
              </a:spcBef>
              <a:spcAft>
                <a:spcPts val="0"/>
              </a:spcAft>
            </a:pPr>
            <a:r>
              <a:rPr lang="en-US" sz="1500" dirty="0"/>
              <a:t>character encoding, and callback is called when the </a:t>
            </a:r>
          </a:p>
          <a:p>
            <a:pPr marL="0" lvl="0" indent="0" algn="l" rtl="0">
              <a:spcBef>
                <a:spcPts val="0"/>
              </a:spcBef>
              <a:spcAft>
                <a:spcPts val="0"/>
              </a:spcAft>
            </a:pPr>
            <a:r>
              <a:rPr lang="en-US" sz="1500" dirty="0"/>
              <a:t>data has been written.</a:t>
            </a:r>
          </a:p>
          <a:p>
            <a:pPr marL="285750" lvl="0" indent="-285750" algn="l" rtl="0">
              <a:spcBef>
                <a:spcPts val="0"/>
              </a:spcBef>
              <a:spcAft>
                <a:spcPts val="0"/>
              </a:spcAft>
              <a:buFont typeface="Arial" panose="020B0604020202020204" pitchFamily="34" charset="0"/>
              <a:buChar char="•"/>
            </a:pPr>
            <a:r>
              <a:rPr lang="en-US" sz="1500" b="1" i="1" dirty="0" err="1"/>
              <a:t>stream.end</a:t>
            </a:r>
            <a:r>
              <a:rPr lang="en-US" sz="1500" dirty="0"/>
              <a:t>(chunk, encoding, callback): Ends the </a:t>
            </a:r>
          </a:p>
          <a:p>
            <a:pPr marL="0" lvl="0" indent="0" algn="l" rtl="0">
              <a:spcBef>
                <a:spcPts val="0"/>
              </a:spcBef>
              <a:spcAft>
                <a:spcPts val="0"/>
              </a:spcAft>
            </a:pPr>
            <a:r>
              <a:rPr lang="en-US" sz="1500" dirty="0"/>
              <a:t>writable stream, optionally writing a final chunk of </a:t>
            </a:r>
          </a:p>
          <a:p>
            <a:pPr marL="0" lvl="0" indent="0" algn="l" rtl="0">
              <a:spcBef>
                <a:spcPts val="0"/>
              </a:spcBef>
              <a:spcAft>
                <a:spcPts val="0"/>
              </a:spcAft>
            </a:pPr>
            <a:r>
              <a:rPr lang="en-US" sz="1500" dirty="0"/>
              <a:t>data. This triggers </a:t>
            </a:r>
          </a:p>
          <a:p>
            <a:pPr marL="0" lvl="0" indent="0" algn="l" rtl="0">
              <a:spcBef>
                <a:spcPts val="0"/>
              </a:spcBef>
              <a:spcAft>
                <a:spcPts val="0"/>
              </a:spcAft>
            </a:pPr>
            <a:r>
              <a:rPr lang="en-US" sz="1500" dirty="0"/>
              <a:t>the finish event.</a:t>
            </a:r>
          </a:p>
          <a:p>
            <a:pPr marL="285750" lvl="0" indent="-285750" algn="l" rtl="0">
              <a:spcBef>
                <a:spcPts val="0"/>
              </a:spcBef>
              <a:spcAft>
                <a:spcPts val="0"/>
              </a:spcAft>
              <a:buFont typeface="Arial" panose="020B0604020202020204" pitchFamily="34" charset="0"/>
              <a:buChar char="•"/>
            </a:pPr>
            <a:r>
              <a:rPr lang="en-US" sz="1500" b="1" i="1" dirty="0" err="1"/>
              <a:t>stream.on</a:t>
            </a:r>
            <a:r>
              <a:rPr lang="en-US" sz="1500" dirty="0"/>
              <a:t>('finish', callback): Listens for the </a:t>
            </a:r>
          </a:p>
          <a:p>
            <a:pPr marL="0" lvl="0" indent="0" algn="l" rtl="0">
              <a:spcBef>
                <a:spcPts val="0"/>
              </a:spcBef>
              <a:spcAft>
                <a:spcPts val="0"/>
              </a:spcAft>
            </a:pPr>
            <a:r>
              <a:rPr lang="en-US" sz="1500" dirty="0"/>
              <a:t>finish event, emitted when all data has been flushed </a:t>
            </a:r>
          </a:p>
          <a:p>
            <a:pPr marL="0" lvl="0" indent="0" algn="l" rtl="0">
              <a:spcBef>
                <a:spcPts val="0"/>
              </a:spcBef>
              <a:spcAft>
                <a:spcPts val="0"/>
              </a:spcAft>
            </a:pPr>
            <a:r>
              <a:rPr lang="en-US" sz="1500" dirty="0"/>
              <a:t>to the destination.</a:t>
            </a:r>
            <a:endParaRPr sz="1500" dirty="0"/>
          </a:p>
        </p:txBody>
      </p:sp>
      <p:pic>
        <p:nvPicPr>
          <p:cNvPr id="4" name="Picture 3">
            <a:extLst>
              <a:ext uri="{FF2B5EF4-FFF2-40B4-BE49-F238E27FC236}">
                <a16:creationId xmlns:a16="http://schemas.microsoft.com/office/drawing/2014/main" id="{DC01CBD5-FB26-8C0F-AA84-F4AED73BB3E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31000"/>
                    </a14:imgEffect>
                  </a14:imgLayer>
                </a14:imgProps>
              </a:ext>
            </a:extLst>
          </a:blip>
          <a:stretch>
            <a:fillRect/>
          </a:stretch>
        </p:blipFill>
        <p:spPr>
          <a:xfrm>
            <a:off x="4438356" y="2251236"/>
            <a:ext cx="4705644" cy="2812024"/>
          </a:xfrm>
          <a:prstGeom prst="rect">
            <a:avLst/>
          </a:prstGeom>
        </p:spPr>
      </p:pic>
    </p:spTree>
    <p:extLst>
      <p:ext uri="{BB962C8B-B14F-4D97-AF65-F5344CB8AC3E}">
        <p14:creationId xmlns:p14="http://schemas.microsoft.com/office/powerpoint/2010/main" val="124550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Google Shape;618;p36"/>
          <p:cNvSpPr txBox="1">
            <a:spLocks noGrp="1"/>
          </p:cNvSpPr>
          <p:nvPr>
            <p:ph type="title"/>
          </p:nvPr>
        </p:nvSpPr>
        <p:spPr>
          <a:xfrm>
            <a:off x="720000" y="859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3. Duplex</a:t>
            </a:r>
            <a:r>
              <a:rPr lang="en-IN" b="1" dirty="0"/>
              <a:t> Streams</a:t>
            </a:r>
            <a:endParaRPr dirty="0"/>
          </a:p>
        </p:txBody>
      </p:sp>
      <p:sp>
        <p:nvSpPr>
          <p:cNvPr id="624" name="Google Shape;624;p36"/>
          <p:cNvSpPr txBox="1">
            <a:spLocks noGrp="1"/>
          </p:cNvSpPr>
          <p:nvPr>
            <p:ph type="subTitle" idx="6"/>
          </p:nvPr>
        </p:nvSpPr>
        <p:spPr>
          <a:xfrm>
            <a:off x="77373" y="723278"/>
            <a:ext cx="4747845" cy="4130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500" dirty="0"/>
              <a:t>A Duplex Stream is a type of stream that can both read from and write to. These streams allow for bidirectional data flow.</a:t>
            </a:r>
          </a:p>
          <a:p>
            <a:pPr marL="0" lvl="0" indent="0" algn="l" rtl="0">
              <a:spcBef>
                <a:spcPts val="0"/>
              </a:spcBef>
              <a:spcAft>
                <a:spcPts val="0"/>
              </a:spcAft>
            </a:pPr>
            <a:r>
              <a:rPr lang="en-US" sz="1500" b="1" dirty="0"/>
              <a:t>Examples:</a:t>
            </a:r>
          </a:p>
          <a:p>
            <a:pPr marL="0" lvl="0" indent="0" algn="l" rtl="0">
              <a:spcBef>
                <a:spcPts val="0"/>
              </a:spcBef>
              <a:spcAft>
                <a:spcPts val="0"/>
              </a:spcAft>
            </a:pPr>
            <a:r>
              <a:rPr lang="en-US" sz="1500" b="1" dirty="0"/>
              <a:t>TCP Sockets: </a:t>
            </a:r>
            <a:r>
              <a:rPr lang="en-US" sz="1500" dirty="0"/>
              <a:t>The socket object in a TCP server (e.g., </a:t>
            </a:r>
            <a:r>
              <a:rPr lang="en-US" sz="1500" dirty="0" err="1"/>
              <a:t>net.Socket</a:t>
            </a:r>
            <a:r>
              <a:rPr lang="en-US" sz="1500" dirty="0"/>
              <a:t>).</a:t>
            </a:r>
          </a:p>
          <a:p>
            <a:pPr marL="0" lvl="0" indent="0" algn="l" rtl="0">
              <a:spcBef>
                <a:spcPts val="0"/>
              </a:spcBef>
              <a:spcAft>
                <a:spcPts val="0"/>
              </a:spcAft>
            </a:pPr>
            <a:r>
              <a:rPr lang="en-US" sz="1500" b="1" dirty="0"/>
              <a:t>Transform Streams: </a:t>
            </a:r>
            <a:r>
              <a:rPr lang="en-US" sz="1500" dirty="0"/>
              <a:t>While primarily for transformation, they can also act as duplex streams since they are both readable and writable.</a:t>
            </a:r>
          </a:p>
          <a:p>
            <a:pPr marL="0" lvl="0" indent="0" algn="l" rtl="0">
              <a:spcBef>
                <a:spcPts val="0"/>
              </a:spcBef>
              <a:spcAft>
                <a:spcPts val="0"/>
              </a:spcAft>
            </a:pPr>
            <a:r>
              <a:rPr lang="en-US" sz="1500" b="1" dirty="0"/>
              <a:t>Common Methods:</a:t>
            </a:r>
          </a:p>
          <a:p>
            <a:pPr marL="0" lvl="0" indent="0" algn="l" rtl="0">
              <a:spcBef>
                <a:spcPts val="0"/>
              </a:spcBef>
              <a:spcAft>
                <a:spcPts val="0"/>
              </a:spcAft>
            </a:pPr>
            <a:r>
              <a:rPr lang="en-US" sz="1500" b="1" i="1" dirty="0" err="1"/>
              <a:t>stream.read</a:t>
            </a:r>
            <a:r>
              <a:rPr lang="en-US" sz="1500" dirty="0"/>
              <a:t>(size): Reads data from the stream.</a:t>
            </a:r>
          </a:p>
          <a:p>
            <a:pPr marL="0" lvl="0" indent="0" algn="l" rtl="0">
              <a:spcBef>
                <a:spcPts val="0"/>
              </a:spcBef>
              <a:spcAft>
                <a:spcPts val="0"/>
              </a:spcAft>
            </a:pPr>
            <a:r>
              <a:rPr lang="en-US" sz="1500" b="1" i="1" dirty="0" err="1"/>
              <a:t>stream.write</a:t>
            </a:r>
            <a:r>
              <a:rPr lang="en-US" sz="1500" dirty="0"/>
              <a:t>(chunk, encoding, callback): Writes data to the stream.</a:t>
            </a:r>
          </a:p>
          <a:p>
            <a:pPr marL="0" lvl="0" indent="0" algn="l" rtl="0">
              <a:spcBef>
                <a:spcPts val="0"/>
              </a:spcBef>
              <a:spcAft>
                <a:spcPts val="0"/>
              </a:spcAft>
            </a:pPr>
            <a:r>
              <a:rPr lang="en-US" sz="1500" b="1" i="1" dirty="0" err="1"/>
              <a:t>stream.pipe</a:t>
            </a:r>
            <a:r>
              <a:rPr lang="en-US" sz="1500" dirty="0"/>
              <a:t>(destination): Pipes data from the duplex stream to another stream, typically a writable stream.</a:t>
            </a:r>
          </a:p>
          <a:p>
            <a:pPr marL="0" lvl="0" indent="0" algn="l" rtl="0">
              <a:spcBef>
                <a:spcPts val="0"/>
              </a:spcBef>
              <a:spcAft>
                <a:spcPts val="0"/>
              </a:spcAft>
            </a:pPr>
            <a:endParaRPr sz="1500" dirty="0"/>
          </a:p>
        </p:txBody>
      </p:sp>
      <p:pic>
        <p:nvPicPr>
          <p:cNvPr id="5" name="Picture 4">
            <a:extLst>
              <a:ext uri="{FF2B5EF4-FFF2-40B4-BE49-F238E27FC236}">
                <a16:creationId xmlns:a16="http://schemas.microsoft.com/office/drawing/2014/main" id="{77B96A7D-58E8-3137-6A2E-1BDBBACF5C57}"/>
              </a:ext>
            </a:extLst>
          </p:cNvPr>
          <p:cNvPicPr>
            <a:picLocks noChangeAspect="1"/>
          </p:cNvPicPr>
          <p:nvPr/>
        </p:nvPicPr>
        <p:blipFill>
          <a:blip r:embed="rId3"/>
          <a:stretch>
            <a:fillRect/>
          </a:stretch>
        </p:blipFill>
        <p:spPr>
          <a:xfrm>
            <a:off x="4761914" y="604912"/>
            <a:ext cx="4382086" cy="4425286"/>
          </a:xfrm>
          <a:prstGeom prst="rect">
            <a:avLst/>
          </a:prstGeom>
        </p:spPr>
      </p:pic>
    </p:spTree>
    <p:extLst>
      <p:ext uri="{BB962C8B-B14F-4D97-AF65-F5344CB8AC3E}">
        <p14:creationId xmlns:p14="http://schemas.microsoft.com/office/powerpoint/2010/main" val="11179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Google Shape;618;p36"/>
          <p:cNvSpPr txBox="1">
            <a:spLocks noGrp="1"/>
          </p:cNvSpPr>
          <p:nvPr>
            <p:ph type="title"/>
          </p:nvPr>
        </p:nvSpPr>
        <p:spPr>
          <a:xfrm>
            <a:off x="720000" y="1916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4</a:t>
            </a:r>
            <a:r>
              <a:rPr lang="en-IN" b="1" dirty="0"/>
              <a:t>. Tran</a:t>
            </a:r>
            <a:r>
              <a:rPr lang="en-IN" dirty="0"/>
              <a:t>sform</a:t>
            </a:r>
            <a:r>
              <a:rPr lang="en-IN" b="1" dirty="0"/>
              <a:t> Streams</a:t>
            </a:r>
            <a:endParaRPr dirty="0"/>
          </a:p>
        </p:txBody>
      </p:sp>
      <p:sp>
        <p:nvSpPr>
          <p:cNvPr id="624" name="Google Shape;624;p36"/>
          <p:cNvSpPr txBox="1">
            <a:spLocks noGrp="1"/>
          </p:cNvSpPr>
          <p:nvPr>
            <p:ph type="subTitle" idx="6"/>
          </p:nvPr>
        </p:nvSpPr>
        <p:spPr>
          <a:xfrm>
            <a:off x="77372" y="854289"/>
            <a:ext cx="9066628" cy="4123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500" dirty="0"/>
              <a:t>A Transform Stream is a special type of duplex stream that can modify or transform data as it is being read and written.</a:t>
            </a:r>
          </a:p>
          <a:p>
            <a:pPr marL="0" lvl="0" indent="0" algn="l" rtl="0">
              <a:spcBef>
                <a:spcPts val="0"/>
              </a:spcBef>
              <a:spcAft>
                <a:spcPts val="0"/>
              </a:spcAft>
            </a:pPr>
            <a:r>
              <a:rPr lang="en-US" sz="1500" b="1" dirty="0"/>
              <a:t>Examples:</a:t>
            </a:r>
          </a:p>
          <a:p>
            <a:pPr marL="0" lvl="0" indent="0" algn="l" rtl="0">
              <a:spcBef>
                <a:spcPts val="0"/>
              </a:spcBef>
              <a:spcAft>
                <a:spcPts val="0"/>
              </a:spcAft>
            </a:pPr>
            <a:r>
              <a:rPr lang="en-US" sz="1500" b="1" dirty="0"/>
              <a:t>Compression Streams: </a:t>
            </a:r>
            <a:r>
              <a:rPr lang="en-US" sz="1500" dirty="0"/>
              <a:t>Using </a:t>
            </a:r>
            <a:r>
              <a:rPr lang="en-US" sz="1500" dirty="0" err="1"/>
              <a:t>zlib.createGzip</a:t>
            </a:r>
            <a:r>
              <a:rPr lang="en-US" sz="1500" dirty="0"/>
              <a:t>() or </a:t>
            </a:r>
            <a:r>
              <a:rPr lang="en-US" sz="1500" dirty="0" err="1"/>
              <a:t>zlib.createGunzip</a:t>
            </a:r>
            <a:r>
              <a:rPr lang="en-US" sz="1500" dirty="0"/>
              <a:t>() for data compression.</a:t>
            </a:r>
          </a:p>
          <a:p>
            <a:pPr marL="0" lvl="0" indent="0" algn="l" rtl="0">
              <a:spcBef>
                <a:spcPts val="0"/>
              </a:spcBef>
              <a:spcAft>
                <a:spcPts val="0"/>
              </a:spcAft>
            </a:pPr>
            <a:r>
              <a:rPr lang="en-US" sz="1500" b="1" dirty="0"/>
              <a:t>Data Conversion: </a:t>
            </a:r>
            <a:r>
              <a:rPr lang="en-US" sz="1500" dirty="0"/>
              <a:t>Custom streams that modify data, like converting text to uppercase.</a:t>
            </a:r>
          </a:p>
          <a:p>
            <a:pPr marL="0" lvl="0" indent="0" algn="l" rtl="0">
              <a:spcBef>
                <a:spcPts val="0"/>
              </a:spcBef>
              <a:spcAft>
                <a:spcPts val="0"/>
              </a:spcAft>
            </a:pPr>
            <a:r>
              <a:rPr lang="en-US" sz="1500" b="1" dirty="0"/>
              <a:t>Common Methods:</a:t>
            </a:r>
          </a:p>
          <a:p>
            <a:pPr marL="285750" lvl="0" indent="-285750" algn="l" rtl="0">
              <a:spcBef>
                <a:spcPts val="0"/>
              </a:spcBef>
              <a:spcAft>
                <a:spcPts val="0"/>
              </a:spcAft>
              <a:buFont typeface="Arial" panose="020B0604020202020204" pitchFamily="34" charset="0"/>
              <a:buChar char="•"/>
            </a:pPr>
            <a:r>
              <a:rPr lang="en-US" sz="1500" b="1" i="1" dirty="0" err="1"/>
              <a:t>stream._transform</a:t>
            </a:r>
            <a:r>
              <a:rPr lang="en-US" sz="1500" dirty="0"/>
              <a:t>(chunk, </a:t>
            </a:r>
            <a:r>
              <a:rPr lang="en-US" sz="1500" dirty="0" err="1"/>
              <a:t>enzcoding</a:t>
            </a:r>
            <a:r>
              <a:rPr lang="en-US" sz="1500" dirty="0"/>
              <a:t>, callback): </a:t>
            </a:r>
          </a:p>
          <a:p>
            <a:pPr marL="0" lvl="0" indent="0" algn="l" rtl="0">
              <a:spcBef>
                <a:spcPts val="0"/>
              </a:spcBef>
              <a:spcAft>
                <a:spcPts val="0"/>
              </a:spcAft>
            </a:pPr>
            <a:r>
              <a:rPr lang="en-US" sz="1500" dirty="0"/>
              <a:t>The core method that transforms the data chunk. </a:t>
            </a:r>
          </a:p>
          <a:p>
            <a:pPr marL="0" lvl="0" indent="0" algn="l" rtl="0">
              <a:spcBef>
                <a:spcPts val="0"/>
              </a:spcBef>
              <a:spcAft>
                <a:spcPts val="0"/>
              </a:spcAft>
            </a:pPr>
            <a:r>
              <a:rPr lang="en-US" sz="1500" dirty="0"/>
              <a:t>It is called internally when data is written to the </a:t>
            </a:r>
          </a:p>
          <a:p>
            <a:pPr marL="0" lvl="0" indent="0" algn="l" rtl="0">
              <a:spcBef>
                <a:spcPts val="0"/>
              </a:spcBef>
              <a:spcAft>
                <a:spcPts val="0"/>
              </a:spcAft>
            </a:pPr>
            <a:r>
              <a:rPr lang="en-US" sz="1500" dirty="0"/>
              <a:t>stream.</a:t>
            </a:r>
          </a:p>
          <a:p>
            <a:pPr marL="285750" lvl="0" indent="-285750" algn="l" rtl="0">
              <a:spcBef>
                <a:spcPts val="0"/>
              </a:spcBef>
              <a:spcAft>
                <a:spcPts val="0"/>
              </a:spcAft>
              <a:buFont typeface="Arial" panose="020B0604020202020204" pitchFamily="34" charset="0"/>
              <a:buChar char="•"/>
            </a:pPr>
            <a:r>
              <a:rPr lang="en-US" sz="1500" b="1" i="1" dirty="0" err="1"/>
              <a:t>stream._flush</a:t>
            </a:r>
            <a:r>
              <a:rPr lang="en-US" sz="1500" dirty="0"/>
              <a:t>(callback): Called when the </a:t>
            </a:r>
          </a:p>
          <a:p>
            <a:pPr marL="0" lvl="0" indent="0" algn="l" rtl="0">
              <a:spcBef>
                <a:spcPts val="0"/>
              </a:spcBef>
              <a:spcAft>
                <a:spcPts val="0"/>
              </a:spcAft>
            </a:pPr>
            <a:r>
              <a:rPr lang="en-US" sz="1500" dirty="0"/>
              <a:t>stream ends to perform any final transformations.</a:t>
            </a:r>
          </a:p>
          <a:p>
            <a:pPr marL="285750" lvl="0" indent="-285750" algn="l" rtl="0">
              <a:spcBef>
                <a:spcPts val="0"/>
              </a:spcBef>
              <a:spcAft>
                <a:spcPts val="0"/>
              </a:spcAft>
              <a:buFont typeface="Arial" panose="020B0604020202020204" pitchFamily="34" charset="0"/>
              <a:buChar char="•"/>
            </a:pPr>
            <a:r>
              <a:rPr lang="en-US" sz="1500" b="1" i="1" dirty="0" err="1"/>
              <a:t>stream.pipe</a:t>
            </a:r>
            <a:r>
              <a:rPr lang="en-US" sz="1500" dirty="0"/>
              <a:t>(destination): Pipes the transformed </a:t>
            </a:r>
          </a:p>
          <a:p>
            <a:pPr marL="0" lvl="0" indent="0" algn="l" rtl="0">
              <a:spcBef>
                <a:spcPts val="0"/>
              </a:spcBef>
              <a:spcAft>
                <a:spcPts val="0"/>
              </a:spcAft>
            </a:pPr>
            <a:r>
              <a:rPr lang="en-US" sz="1500" dirty="0"/>
              <a:t>data to another stream, typically a writable stream.</a:t>
            </a:r>
          </a:p>
          <a:p>
            <a:pPr marL="0" lvl="0" indent="0" algn="l" rtl="0">
              <a:spcBef>
                <a:spcPts val="0"/>
              </a:spcBef>
              <a:spcAft>
                <a:spcPts val="0"/>
              </a:spcAft>
            </a:pPr>
            <a:endParaRPr sz="1500" dirty="0"/>
          </a:p>
        </p:txBody>
      </p:sp>
      <p:pic>
        <p:nvPicPr>
          <p:cNvPr id="4" name="Picture 3">
            <a:extLst>
              <a:ext uri="{FF2B5EF4-FFF2-40B4-BE49-F238E27FC236}">
                <a16:creationId xmlns:a16="http://schemas.microsoft.com/office/drawing/2014/main" id="{D8F97FF3-C692-3180-FDEE-8E4CC6CBBA9A}"/>
              </a:ext>
            </a:extLst>
          </p:cNvPr>
          <p:cNvPicPr>
            <a:picLocks noChangeAspect="1"/>
          </p:cNvPicPr>
          <p:nvPr/>
        </p:nvPicPr>
        <p:blipFill>
          <a:blip r:embed="rId3"/>
          <a:stretch>
            <a:fillRect/>
          </a:stretch>
        </p:blipFill>
        <p:spPr>
          <a:xfrm>
            <a:off x="4424289" y="2062440"/>
            <a:ext cx="4719711" cy="3081060"/>
          </a:xfrm>
          <a:prstGeom prst="rect">
            <a:avLst/>
          </a:prstGeom>
        </p:spPr>
      </p:pic>
    </p:spTree>
    <p:extLst>
      <p:ext uri="{BB962C8B-B14F-4D97-AF65-F5344CB8AC3E}">
        <p14:creationId xmlns:p14="http://schemas.microsoft.com/office/powerpoint/2010/main" val="210465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8" name="Google Shape;638;p37"/>
          <p:cNvSpPr txBox="1">
            <a:spLocks noGrp="1"/>
          </p:cNvSpPr>
          <p:nvPr>
            <p:ph type="subTitle" idx="5"/>
          </p:nvPr>
        </p:nvSpPr>
        <p:spPr>
          <a:xfrm>
            <a:off x="419732" y="1161057"/>
            <a:ext cx="8126391" cy="32561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Streams are a powerful abstraction in Node.js that provide a robust mechanism for handling data efficiently and effectively. By leveraging streams, developers can:</a:t>
            </a:r>
          </a:p>
          <a:p>
            <a:pPr marL="171450" lvl="0" indent="-171450" algn="just" rtl="0">
              <a:spcBef>
                <a:spcPts val="0"/>
              </a:spcBef>
              <a:spcAft>
                <a:spcPts val="0"/>
              </a:spcAft>
              <a:buFont typeface="Arial" panose="020B0604020202020204" pitchFamily="34" charset="0"/>
              <a:buChar char="•"/>
            </a:pPr>
            <a:r>
              <a:rPr lang="en-US" sz="1500" dirty="0"/>
              <a:t>Handle Large Volumes of Data: Process data incrementally without consuming excessive memory.</a:t>
            </a:r>
          </a:p>
          <a:p>
            <a:pPr marL="171450" lvl="0" indent="-171450" algn="just" rtl="0">
              <a:spcBef>
                <a:spcPts val="0"/>
              </a:spcBef>
              <a:spcAft>
                <a:spcPts val="0"/>
              </a:spcAft>
              <a:buFont typeface="Arial" panose="020B0604020202020204" pitchFamily="34" charset="0"/>
              <a:buChar char="•"/>
            </a:pPr>
            <a:r>
              <a:rPr lang="en-US" sz="1500" dirty="0"/>
              <a:t>Enhance Application Performance: Ensure smooth and efficient data processing with automatic backpressure management and non-blocking operations.</a:t>
            </a:r>
          </a:p>
          <a:p>
            <a:pPr marL="171450" lvl="0" indent="-171450" algn="just" rtl="0">
              <a:spcBef>
                <a:spcPts val="0"/>
              </a:spcBef>
              <a:spcAft>
                <a:spcPts val="0"/>
              </a:spcAft>
              <a:buFont typeface="Arial" panose="020B0604020202020204" pitchFamily="34" charset="0"/>
              <a:buChar char="•"/>
            </a:pPr>
            <a:r>
              <a:rPr lang="en-US" sz="1500" dirty="0"/>
              <a:t>Build Scalable Systems: Create applications that can handle high loads and real-time data processing demands.</a:t>
            </a:r>
          </a:p>
          <a:p>
            <a:pPr marL="171450" lvl="0" indent="-171450" algn="just" rtl="0">
              <a:spcBef>
                <a:spcPts val="0"/>
              </a:spcBef>
              <a:spcAft>
                <a:spcPts val="0"/>
              </a:spcAft>
              <a:buFont typeface="Arial" panose="020B0604020202020204" pitchFamily="34" charset="0"/>
              <a:buChar char="•"/>
            </a:pPr>
            <a:r>
              <a:rPr lang="en-US" sz="1500" dirty="0"/>
              <a:t>Promote Code Reusability: Use composable and modular stream components to build complex data processing pipelines.</a:t>
            </a:r>
          </a:p>
          <a:p>
            <a:pPr marL="171450" lvl="0" indent="-171450" algn="just" rtl="0">
              <a:spcBef>
                <a:spcPts val="0"/>
              </a:spcBef>
              <a:spcAft>
                <a:spcPts val="0"/>
              </a:spcAft>
              <a:buFont typeface="Arial" panose="020B0604020202020204" pitchFamily="34" charset="0"/>
              <a:buChar char="•"/>
            </a:pPr>
            <a:endParaRPr lang="en-US" sz="1500" dirty="0"/>
          </a:p>
          <a:p>
            <a:pPr marL="0" lvl="0" indent="0" algn="just" rtl="0">
              <a:spcBef>
                <a:spcPts val="0"/>
              </a:spcBef>
              <a:spcAft>
                <a:spcPts val="0"/>
              </a:spcAft>
            </a:pPr>
            <a:r>
              <a:rPr lang="en-US" sz="1500" dirty="0"/>
              <a:t>In summary, streams are a foundational concept in Node.js that enable efficient data handling, real-time processing, and scalable application design. Understanding and using streams effectively is essential for developing high-performance, data-intensive applications in Node.js.</a:t>
            </a:r>
            <a:endParaRPr lang="en-IN" sz="1500" dirty="0"/>
          </a:p>
        </p:txBody>
      </p:sp>
      <p:sp>
        <p:nvSpPr>
          <p:cNvPr id="639" name="Google Shape;639;p37"/>
          <p:cNvSpPr txBox="1">
            <a:spLocks noGrp="1"/>
          </p:cNvSpPr>
          <p:nvPr>
            <p:ph type="title"/>
          </p:nvPr>
        </p:nvSpPr>
        <p:spPr>
          <a:xfrm>
            <a:off x="630927" y="3676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857" name="Google Shape;857;p42"/>
          <p:cNvGrpSpPr/>
          <p:nvPr/>
        </p:nvGrpSpPr>
        <p:grpSpPr>
          <a:xfrm rot="-8441378">
            <a:off x="1328776" y="786651"/>
            <a:ext cx="434998" cy="1397098"/>
            <a:chOff x="18080650" y="2158252"/>
            <a:chExt cx="435013" cy="1397144"/>
          </a:xfrm>
        </p:grpSpPr>
        <p:sp>
          <p:nvSpPr>
            <p:cNvPr id="858" name="Google Shape;858;p42"/>
            <p:cNvSpPr/>
            <p:nvPr/>
          </p:nvSpPr>
          <p:spPr>
            <a:xfrm>
              <a:off x="18367950" y="2158252"/>
              <a:ext cx="147713" cy="112322"/>
            </a:xfrm>
            <a:custGeom>
              <a:avLst/>
              <a:gdLst/>
              <a:ahLst/>
              <a:cxnLst/>
              <a:rect l="l" t="t" r="r" b="b"/>
              <a:pathLst>
                <a:path w="7272" h="5529" extrusionOk="0">
                  <a:moveTo>
                    <a:pt x="3618" y="0"/>
                  </a:moveTo>
                  <a:cubicBezTo>
                    <a:pt x="797" y="0"/>
                    <a:pt x="33" y="4228"/>
                    <a:pt x="33" y="4228"/>
                  </a:cubicBezTo>
                  <a:lnTo>
                    <a:pt x="0" y="4361"/>
                  </a:lnTo>
                  <a:cubicBezTo>
                    <a:pt x="0" y="4361"/>
                    <a:pt x="112" y="4357"/>
                    <a:pt x="306" y="4357"/>
                  </a:cubicBezTo>
                  <a:cubicBezTo>
                    <a:pt x="1254" y="4357"/>
                    <a:pt x="4153" y="4449"/>
                    <a:pt x="5537" y="5529"/>
                  </a:cubicBezTo>
                  <a:cubicBezTo>
                    <a:pt x="5537" y="5529"/>
                    <a:pt x="7272" y="625"/>
                    <a:pt x="4203" y="58"/>
                  </a:cubicBezTo>
                  <a:cubicBezTo>
                    <a:pt x="3999" y="19"/>
                    <a:pt x="3804" y="0"/>
                    <a:pt x="36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18353040" y="2246764"/>
              <a:ext cx="127400" cy="84124"/>
            </a:xfrm>
            <a:custGeom>
              <a:avLst/>
              <a:gdLst/>
              <a:ahLst/>
              <a:cxnLst/>
              <a:rect l="l" t="t" r="r" b="b"/>
              <a:pathLst>
                <a:path w="6272" h="4141" extrusionOk="0">
                  <a:moveTo>
                    <a:pt x="1040" y="0"/>
                  </a:moveTo>
                  <a:cubicBezTo>
                    <a:pt x="846" y="0"/>
                    <a:pt x="734" y="4"/>
                    <a:pt x="734" y="4"/>
                  </a:cubicBezTo>
                  <a:lnTo>
                    <a:pt x="0" y="3006"/>
                  </a:lnTo>
                  <a:cubicBezTo>
                    <a:pt x="0" y="3006"/>
                    <a:pt x="489" y="2943"/>
                    <a:pt x="1204" y="2943"/>
                  </a:cubicBezTo>
                  <a:cubicBezTo>
                    <a:pt x="2428" y="2943"/>
                    <a:pt x="4316" y="3129"/>
                    <a:pt x="5537" y="4140"/>
                  </a:cubicBezTo>
                  <a:lnTo>
                    <a:pt x="6271" y="1172"/>
                  </a:lnTo>
                  <a:cubicBezTo>
                    <a:pt x="4887" y="92"/>
                    <a:pt x="1988" y="0"/>
                    <a:pt x="10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18091497" y="3509301"/>
              <a:ext cx="33211" cy="46095"/>
            </a:xfrm>
            <a:custGeom>
              <a:avLst/>
              <a:gdLst/>
              <a:ahLst/>
              <a:cxnLst/>
              <a:rect l="l" t="t" r="r" b="b"/>
              <a:pathLst>
                <a:path w="1635" h="2269" extrusionOk="0">
                  <a:moveTo>
                    <a:pt x="0" y="1"/>
                  </a:moveTo>
                  <a:lnTo>
                    <a:pt x="234" y="2269"/>
                  </a:lnTo>
                  <a:lnTo>
                    <a:pt x="1635" y="3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18080650" y="3400270"/>
              <a:ext cx="107758" cy="117177"/>
            </a:xfrm>
            <a:custGeom>
              <a:avLst/>
              <a:gdLst/>
              <a:ahLst/>
              <a:cxnLst/>
              <a:rect l="l" t="t" r="r" b="b"/>
              <a:pathLst>
                <a:path w="5305" h="5768" extrusionOk="0">
                  <a:moveTo>
                    <a:pt x="551" y="1"/>
                  </a:moveTo>
                  <a:cubicBezTo>
                    <a:pt x="244" y="1"/>
                    <a:pt x="1" y="31"/>
                    <a:pt x="1" y="31"/>
                  </a:cubicBezTo>
                  <a:lnTo>
                    <a:pt x="534" y="5368"/>
                  </a:lnTo>
                  <a:lnTo>
                    <a:pt x="2169" y="5768"/>
                  </a:lnTo>
                  <a:lnTo>
                    <a:pt x="5304" y="1598"/>
                  </a:lnTo>
                  <a:cubicBezTo>
                    <a:pt x="5304" y="1598"/>
                    <a:pt x="5138" y="1131"/>
                    <a:pt x="4037" y="798"/>
                  </a:cubicBezTo>
                  <a:cubicBezTo>
                    <a:pt x="3974" y="777"/>
                    <a:pt x="3911" y="767"/>
                    <a:pt x="3848" y="767"/>
                  </a:cubicBezTo>
                  <a:cubicBezTo>
                    <a:pt x="3384" y="767"/>
                    <a:pt x="2928" y="1272"/>
                    <a:pt x="2543" y="1272"/>
                  </a:cubicBezTo>
                  <a:cubicBezTo>
                    <a:pt x="2483" y="1272"/>
                    <a:pt x="2425" y="1259"/>
                    <a:pt x="2369" y="1231"/>
                  </a:cubicBezTo>
                  <a:cubicBezTo>
                    <a:pt x="1869" y="1031"/>
                    <a:pt x="2035" y="498"/>
                    <a:pt x="1568" y="197"/>
                  </a:cubicBezTo>
                  <a:cubicBezTo>
                    <a:pt x="1321" y="38"/>
                    <a:pt x="896" y="1"/>
                    <a:pt x="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18081320" y="2669702"/>
              <a:ext cx="272411" cy="762361"/>
            </a:xfrm>
            <a:custGeom>
              <a:avLst/>
              <a:gdLst/>
              <a:ahLst/>
              <a:cxnLst/>
              <a:rect l="l" t="t" r="r" b="b"/>
              <a:pathLst>
                <a:path w="13411" h="37527" extrusionOk="0">
                  <a:moveTo>
                    <a:pt x="8941" y="0"/>
                  </a:moveTo>
                  <a:lnTo>
                    <a:pt x="1" y="35959"/>
                  </a:lnTo>
                  <a:cubicBezTo>
                    <a:pt x="1" y="35959"/>
                    <a:pt x="177" y="35943"/>
                    <a:pt x="418" y="35943"/>
                  </a:cubicBezTo>
                  <a:cubicBezTo>
                    <a:pt x="780" y="35943"/>
                    <a:pt x="1289" y="35979"/>
                    <a:pt x="1569" y="36159"/>
                  </a:cubicBezTo>
                  <a:cubicBezTo>
                    <a:pt x="2036" y="36460"/>
                    <a:pt x="1869" y="36993"/>
                    <a:pt x="2336" y="37193"/>
                  </a:cubicBezTo>
                  <a:cubicBezTo>
                    <a:pt x="2387" y="37215"/>
                    <a:pt x="2439" y="37225"/>
                    <a:pt x="2492" y="37225"/>
                  </a:cubicBezTo>
                  <a:cubicBezTo>
                    <a:pt x="2888" y="37225"/>
                    <a:pt x="3362" y="36704"/>
                    <a:pt x="3863" y="36704"/>
                  </a:cubicBezTo>
                  <a:cubicBezTo>
                    <a:pt x="3921" y="36704"/>
                    <a:pt x="3979" y="36711"/>
                    <a:pt x="4037" y="36726"/>
                  </a:cubicBezTo>
                  <a:cubicBezTo>
                    <a:pt x="5105" y="37060"/>
                    <a:pt x="5271" y="37527"/>
                    <a:pt x="5271" y="37527"/>
                  </a:cubicBezTo>
                  <a:lnTo>
                    <a:pt x="5505" y="37260"/>
                  </a:lnTo>
                  <a:lnTo>
                    <a:pt x="13411" y="5371"/>
                  </a:lnTo>
                  <a:cubicBezTo>
                    <a:pt x="12376" y="5237"/>
                    <a:pt x="11409" y="4770"/>
                    <a:pt x="10609" y="4103"/>
                  </a:cubicBezTo>
                  <a:cubicBezTo>
                    <a:pt x="10142" y="3669"/>
                    <a:pt x="9775" y="3169"/>
                    <a:pt x="9541" y="2569"/>
                  </a:cubicBezTo>
                  <a:cubicBezTo>
                    <a:pt x="9041" y="1401"/>
                    <a:pt x="9041" y="567"/>
                    <a:pt x="9174" y="33"/>
                  </a:cubicBezTo>
                  <a:lnTo>
                    <a:pt x="8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18262914" y="2305921"/>
              <a:ext cx="202617" cy="374730"/>
            </a:xfrm>
            <a:custGeom>
              <a:avLst/>
              <a:gdLst/>
              <a:ahLst/>
              <a:cxnLst/>
              <a:rect l="l" t="t" r="r" b="b"/>
              <a:pathLst>
                <a:path w="9975" h="18446" extrusionOk="0">
                  <a:moveTo>
                    <a:pt x="5569" y="1"/>
                  </a:moveTo>
                  <a:cubicBezTo>
                    <a:pt x="5192" y="1"/>
                    <a:pt x="4814" y="19"/>
                    <a:pt x="4437" y="61"/>
                  </a:cubicBezTo>
                  <a:lnTo>
                    <a:pt x="3837" y="2496"/>
                  </a:lnTo>
                  <a:cubicBezTo>
                    <a:pt x="3984" y="2464"/>
                    <a:pt x="4127" y="2447"/>
                    <a:pt x="4262" y="2447"/>
                  </a:cubicBezTo>
                  <a:cubicBezTo>
                    <a:pt x="4834" y="2447"/>
                    <a:pt x="5265" y="2754"/>
                    <a:pt x="5238" y="3563"/>
                  </a:cubicBezTo>
                  <a:cubicBezTo>
                    <a:pt x="5171" y="5999"/>
                    <a:pt x="2769" y="6766"/>
                    <a:pt x="2769" y="6832"/>
                  </a:cubicBezTo>
                  <a:lnTo>
                    <a:pt x="2269" y="8734"/>
                  </a:lnTo>
                  <a:lnTo>
                    <a:pt x="1" y="17907"/>
                  </a:lnTo>
                  <a:lnTo>
                    <a:pt x="201" y="17940"/>
                  </a:lnTo>
                  <a:cubicBezTo>
                    <a:pt x="268" y="17674"/>
                    <a:pt x="401" y="17407"/>
                    <a:pt x="568" y="17207"/>
                  </a:cubicBezTo>
                  <a:cubicBezTo>
                    <a:pt x="568" y="17207"/>
                    <a:pt x="1602" y="17640"/>
                    <a:pt x="2669" y="18007"/>
                  </a:cubicBezTo>
                  <a:cubicBezTo>
                    <a:pt x="3392" y="18248"/>
                    <a:pt x="4157" y="18446"/>
                    <a:pt x="4673" y="18446"/>
                  </a:cubicBezTo>
                  <a:cubicBezTo>
                    <a:pt x="4800" y="18446"/>
                    <a:pt x="4912" y="18434"/>
                    <a:pt x="5004" y="18407"/>
                  </a:cubicBezTo>
                  <a:cubicBezTo>
                    <a:pt x="5371" y="18307"/>
                    <a:pt x="5705" y="17807"/>
                    <a:pt x="6005" y="17273"/>
                  </a:cubicBezTo>
                  <a:lnTo>
                    <a:pt x="6672" y="14538"/>
                  </a:lnTo>
                  <a:lnTo>
                    <a:pt x="8006" y="9167"/>
                  </a:lnTo>
                  <a:lnTo>
                    <a:pt x="9974" y="1228"/>
                  </a:lnTo>
                  <a:cubicBezTo>
                    <a:pt x="9141" y="595"/>
                    <a:pt x="8173" y="228"/>
                    <a:pt x="7139" y="94"/>
                  </a:cubicBezTo>
                  <a:cubicBezTo>
                    <a:pt x="6616" y="36"/>
                    <a:pt x="6092" y="1"/>
                    <a:pt x="55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18318468" y="2356039"/>
              <a:ext cx="51391" cy="88695"/>
            </a:xfrm>
            <a:custGeom>
              <a:avLst/>
              <a:gdLst/>
              <a:ahLst/>
              <a:cxnLst/>
              <a:rect l="l" t="t" r="r" b="b"/>
              <a:pathLst>
                <a:path w="2530" h="4366" extrusionOk="0">
                  <a:moveTo>
                    <a:pt x="1551" y="0"/>
                  </a:moveTo>
                  <a:cubicBezTo>
                    <a:pt x="1408" y="0"/>
                    <a:pt x="1257" y="22"/>
                    <a:pt x="1102" y="62"/>
                  </a:cubicBezTo>
                  <a:lnTo>
                    <a:pt x="1" y="4365"/>
                  </a:lnTo>
                  <a:cubicBezTo>
                    <a:pt x="34" y="4299"/>
                    <a:pt x="2436" y="3565"/>
                    <a:pt x="2503" y="1130"/>
                  </a:cubicBezTo>
                  <a:cubicBezTo>
                    <a:pt x="2529" y="332"/>
                    <a:pt x="2111" y="0"/>
                    <a:pt x="155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18264275" y="2655461"/>
              <a:ext cx="119945" cy="123353"/>
            </a:xfrm>
            <a:custGeom>
              <a:avLst/>
              <a:gdLst/>
              <a:ahLst/>
              <a:cxnLst/>
              <a:rect l="l" t="t" r="r" b="b"/>
              <a:pathLst>
                <a:path w="5905" h="6072" extrusionOk="0">
                  <a:moveTo>
                    <a:pt x="501" y="1"/>
                  </a:moveTo>
                  <a:cubicBezTo>
                    <a:pt x="301" y="201"/>
                    <a:pt x="167" y="468"/>
                    <a:pt x="134" y="734"/>
                  </a:cubicBezTo>
                  <a:cubicBezTo>
                    <a:pt x="0" y="1268"/>
                    <a:pt x="0" y="2069"/>
                    <a:pt x="501" y="3270"/>
                  </a:cubicBezTo>
                  <a:cubicBezTo>
                    <a:pt x="1235" y="5038"/>
                    <a:pt x="3036" y="5871"/>
                    <a:pt x="4404" y="6072"/>
                  </a:cubicBezTo>
                  <a:lnTo>
                    <a:pt x="5905" y="34"/>
                  </a:lnTo>
                  <a:lnTo>
                    <a:pt x="5905" y="34"/>
                  </a:lnTo>
                  <a:cubicBezTo>
                    <a:pt x="5638" y="601"/>
                    <a:pt x="5304" y="1068"/>
                    <a:pt x="4937" y="1201"/>
                  </a:cubicBezTo>
                  <a:cubicBezTo>
                    <a:pt x="4846" y="1229"/>
                    <a:pt x="4735" y="1241"/>
                    <a:pt x="4608" y="1241"/>
                  </a:cubicBezTo>
                  <a:cubicBezTo>
                    <a:pt x="3340" y="1241"/>
                    <a:pt x="501" y="1"/>
                    <a:pt x="5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18128750" y="2753055"/>
              <a:ext cx="224981" cy="679009"/>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18317128" y="2308501"/>
              <a:ext cx="148403" cy="372150"/>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2"/>
            <p:cNvGrpSpPr/>
            <p:nvPr/>
          </p:nvGrpSpPr>
          <p:grpSpPr>
            <a:xfrm>
              <a:off x="18128750" y="2308501"/>
              <a:ext cx="336781" cy="1123562"/>
              <a:chOff x="4445000" y="2532250"/>
              <a:chExt cx="414500" cy="1382675"/>
            </a:xfrm>
          </p:grpSpPr>
          <p:sp>
            <p:nvSpPr>
              <p:cNvPr id="869" name="Google Shape;869;p42"/>
              <p:cNvSpPr/>
              <p:nvPr/>
            </p:nvSpPr>
            <p:spPr>
              <a:xfrm>
                <a:off x="4445000" y="3079325"/>
                <a:ext cx="276900" cy="835600"/>
              </a:xfrm>
              <a:custGeom>
                <a:avLst/>
                <a:gdLst/>
                <a:ahLst/>
                <a:cxnLst/>
                <a:rect l="l" t="t" r="r" b="b"/>
                <a:pathLst>
                  <a:path w="11076" h="33424" extrusionOk="0">
                    <a:moveTo>
                      <a:pt x="8274" y="0"/>
                    </a:moveTo>
                    <a:lnTo>
                      <a:pt x="1" y="33090"/>
                    </a:lnTo>
                    <a:cubicBezTo>
                      <a:pt x="52" y="33112"/>
                      <a:pt x="104" y="33122"/>
                      <a:pt x="157" y="33122"/>
                    </a:cubicBezTo>
                    <a:cubicBezTo>
                      <a:pt x="553" y="33122"/>
                      <a:pt x="1027" y="32601"/>
                      <a:pt x="1528" y="32601"/>
                    </a:cubicBezTo>
                    <a:cubicBezTo>
                      <a:pt x="1586" y="32601"/>
                      <a:pt x="1644" y="32608"/>
                      <a:pt x="1702" y="32623"/>
                    </a:cubicBezTo>
                    <a:cubicBezTo>
                      <a:pt x="2770" y="32957"/>
                      <a:pt x="2936" y="33424"/>
                      <a:pt x="2936" y="33424"/>
                    </a:cubicBezTo>
                    <a:lnTo>
                      <a:pt x="3170" y="33157"/>
                    </a:lnTo>
                    <a:lnTo>
                      <a:pt x="11076" y="1268"/>
                    </a:lnTo>
                    <a:cubicBezTo>
                      <a:pt x="10041" y="1134"/>
                      <a:pt x="9074" y="667"/>
                      <a:pt x="8274" y="0"/>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4676850" y="2532250"/>
                <a:ext cx="182650" cy="457975"/>
              </a:xfrm>
              <a:custGeom>
                <a:avLst/>
                <a:gdLst/>
                <a:ahLst/>
                <a:cxnLst/>
                <a:rect l="l" t="t" r="r" b="b"/>
                <a:pathLst>
                  <a:path w="7306" h="18319" extrusionOk="0">
                    <a:moveTo>
                      <a:pt x="4470" y="1"/>
                    </a:moveTo>
                    <a:lnTo>
                      <a:pt x="0" y="17880"/>
                    </a:lnTo>
                    <a:cubicBezTo>
                      <a:pt x="723" y="18121"/>
                      <a:pt x="1488" y="18319"/>
                      <a:pt x="2004" y="18319"/>
                    </a:cubicBezTo>
                    <a:cubicBezTo>
                      <a:pt x="2131" y="18319"/>
                      <a:pt x="2243" y="18307"/>
                      <a:pt x="2335" y="18280"/>
                    </a:cubicBezTo>
                    <a:cubicBezTo>
                      <a:pt x="2702" y="18180"/>
                      <a:pt x="3036" y="17680"/>
                      <a:pt x="3336" y="17146"/>
                    </a:cubicBezTo>
                    <a:lnTo>
                      <a:pt x="4003" y="14411"/>
                    </a:lnTo>
                    <a:lnTo>
                      <a:pt x="5337" y="9040"/>
                    </a:lnTo>
                    <a:lnTo>
                      <a:pt x="7305" y="1101"/>
                    </a:lnTo>
                    <a:cubicBezTo>
                      <a:pt x="6472" y="501"/>
                      <a:pt x="5504" y="101"/>
                      <a:pt x="4470" y="1"/>
                    </a:cubicBezTo>
                    <a:close/>
                  </a:path>
                </a:pathLst>
              </a:cu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1" name="Google Shape;871;p42"/>
          <p:cNvGrpSpPr/>
          <p:nvPr/>
        </p:nvGrpSpPr>
        <p:grpSpPr>
          <a:xfrm>
            <a:off x="7430417" y="3649668"/>
            <a:ext cx="890183" cy="1179494"/>
            <a:chOff x="14854355" y="2667668"/>
            <a:chExt cx="890183" cy="1179494"/>
          </a:xfrm>
        </p:grpSpPr>
        <p:sp>
          <p:nvSpPr>
            <p:cNvPr id="872" name="Google Shape;872;p42"/>
            <p:cNvSpPr/>
            <p:nvPr/>
          </p:nvSpPr>
          <p:spPr>
            <a:xfrm>
              <a:off x="14977737" y="3713663"/>
              <a:ext cx="766800" cy="133500"/>
            </a:xfrm>
            <a:prstGeom prst="ellipse">
              <a:avLst/>
            </a:prstGeom>
            <a:solidFill>
              <a:srgbClr val="454657">
                <a:alpha val="1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flipH="1">
              <a:off x="15161704" y="3232688"/>
              <a:ext cx="8192" cy="24560"/>
            </a:xfrm>
            <a:custGeom>
              <a:avLst/>
              <a:gdLst/>
              <a:ahLst/>
              <a:cxnLst/>
              <a:rect l="l" t="t" r="r" b="b"/>
              <a:pathLst>
                <a:path w="401" h="1202" extrusionOk="0">
                  <a:moveTo>
                    <a:pt x="1" y="34"/>
                  </a:moveTo>
                  <a:lnTo>
                    <a:pt x="401" y="1201"/>
                  </a:lnTo>
                  <a:lnTo>
                    <a:pt x="1" y="34"/>
                  </a:lnTo>
                  <a:cubicBezTo>
                    <a:pt x="1" y="34"/>
                    <a:pt x="1" y="0"/>
                    <a:pt x="1" y="34"/>
                  </a:cubicBez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flipH="1">
              <a:off x="14854355" y="2667668"/>
              <a:ext cx="5455" cy="16366"/>
            </a:xfrm>
            <a:custGeom>
              <a:avLst/>
              <a:gdLst/>
              <a:ahLst/>
              <a:cxnLst/>
              <a:rect l="l" t="t" r="r" b="b"/>
              <a:pathLst>
                <a:path w="267" h="801" extrusionOk="0">
                  <a:moveTo>
                    <a:pt x="267" y="0"/>
                  </a:moveTo>
                  <a:lnTo>
                    <a:pt x="167" y="33"/>
                  </a:lnTo>
                  <a:cubicBezTo>
                    <a:pt x="100" y="267"/>
                    <a:pt x="33" y="534"/>
                    <a:pt x="0" y="801"/>
                  </a:cubicBezTo>
                  <a:lnTo>
                    <a:pt x="267" y="0"/>
                  </a:lnTo>
                  <a:close/>
                </a:path>
              </a:pathLst>
            </a:custGeom>
            <a:solidFill>
              <a:srgbClr val="9AD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flipH="1">
              <a:off x="15144286" y="3461356"/>
              <a:ext cx="423902" cy="323079"/>
            </a:xfrm>
            <a:custGeom>
              <a:avLst/>
              <a:gdLst/>
              <a:ahLst/>
              <a:cxnLst/>
              <a:rect l="l" t="t" r="r" b="b"/>
              <a:pathLst>
                <a:path w="20749" h="15812" extrusionOk="0">
                  <a:moveTo>
                    <a:pt x="1" y="0"/>
                  </a:moveTo>
                  <a:lnTo>
                    <a:pt x="4771" y="14477"/>
                  </a:lnTo>
                  <a:cubicBezTo>
                    <a:pt x="5038" y="15278"/>
                    <a:pt x="5771" y="15812"/>
                    <a:pt x="6605" y="15812"/>
                  </a:cubicBezTo>
                  <a:lnTo>
                    <a:pt x="14111" y="15812"/>
                  </a:lnTo>
                  <a:cubicBezTo>
                    <a:pt x="14978" y="15812"/>
                    <a:pt x="15712" y="15278"/>
                    <a:pt x="15979" y="14477"/>
                  </a:cubicBezTo>
                  <a:lnTo>
                    <a:pt x="20749" y="0"/>
                  </a:lnTo>
                  <a:lnTo>
                    <a:pt x="20749" y="0"/>
                  </a:lnTo>
                  <a:cubicBezTo>
                    <a:pt x="19748" y="701"/>
                    <a:pt x="15478" y="1268"/>
                    <a:pt x="10375" y="1268"/>
                  </a:cubicBezTo>
                  <a:cubicBezTo>
                    <a:pt x="5271" y="1268"/>
                    <a:pt x="1001" y="70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flipH="1">
              <a:off x="15041380" y="2874514"/>
              <a:ext cx="253536" cy="580569"/>
            </a:xfrm>
            <a:custGeom>
              <a:avLst/>
              <a:gdLst/>
              <a:ahLst/>
              <a:cxnLst/>
              <a:rect l="l" t="t" r="r" b="b"/>
              <a:pathLst>
                <a:path w="12410" h="28414" extrusionOk="0">
                  <a:moveTo>
                    <a:pt x="10108" y="1"/>
                  </a:moveTo>
                  <a:lnTo>
                    <a:pt x="501" y="26920"/>
                  </a:lnTo>
                  <a:lnTo>
                    <a:pt x="68" y="28221"/>
                  </a:lnTo>
                  <a:lnTo>
                    <a:pt x="68" y="28254"/>
                  </a:lnTo>
                  <a:lnTo>
                    <a:pt x="1" y="28388"/>
                  </a:lnTo>
                  <a:cubicBezTo>
                    <a:pt x="182" y="28405"/>
                    <a:pt x="363" y="28413"/>
                    <a:pt x="543" y="28413"/>
                  </a:cubicBezTo>
                  <a:cubicBezTo>
                    <a:pt x="1061" y="28413"/>
                    <a:pt x="1574" y="28345"/>
                    <a:pt x="2069" y="28221"/>
                  </a:cubicBezTo>
                  <a:cubicBezTo>
                    <a:pt x="2769" y="28054"/>
                    <a:pt x="3403" y="27720"/>
                    <a:pt x="3937" y="27220"/>
                  </a:cubicBezTo>
                  <a:cubicBezTo>
                    <a:pt x="4170" y="26987"/>
                    <a:pt x="4371" y="26686"/>
                    <a:pt x="4471" y="26386"/>
                  </a:cubicBezTo>
                  <a:cubicBezTo>
                    <a:pt x="4838" y="25385"/>
                    <a:pt x="4838" y="24251"/>
                    <a:pt x="5338" y="23317"/>
                  </a:cubicBezTo>
                  <a:cubicBezTo>
                    <a:pt x="6272" y="21616"/>
                    <a:pt x="8707" y="21116"/>
                    <a:pt x="9641" y="19415"/>
                  </a:cubicBezTo>
                  <a:cubicBezTo>
                    <a:pt x="10342" y="18080"/>
                    <a:pt x="9975" y="16479"/>
                    <a:pt x="9608" y="15011"/>
                  </a:cubicBezTo>
                  <a:cubicBezTo>
                    <a:pt x="9241" y="13544"/>
                    <a:pt x="8974" y="11876"/>
                    <a:pt x="9875" y="10675"/>
                  </a:cubicBezTo>
                  <a:cubicBezTo>
                    <a:pt x="10575" y="9674"/>
                    <a:pt x="12009" y="9107"/>
                    <a:pt x="12243" y="7906"/>
                  </a:cubicBezTo>
                  <a:cubicBezTo>
                    <a:pt x="12410" y="6872"/>
                    <a:pt x="11709" y="5972"/>
                    <a:pt x="11209" y="5104"/>
                  </a:cubicBezTo>
                  <a:cubicBezTo>
                    <a:pt x="10275" y="3570"/>
                    <a:pt x="9875" y="1769"/>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flipH="1">
              <a:off x="15140874" y="3426363"/>
              <a:ext cx="430726" cy="64076"/>
            </a:xfrm>
            <a:custGeom>
              <a:avLst/>
              <a:gdLst/>
              <a:ahLst/>
              <a:cxnLst/>
              <a:rect l="l" t="t" r="r" b="b"/>
              <a:pathLst>
                <a:path w="21083" h="3136" extrusionOk="0">
                  <a:moveTo>
                    <a:pt x="10442" y="0"/>
                  </a:moveTo>
                  <a:cubicBezTo>
                    <a:pt x="10141" y="534"/>
                    <a:pt x="9708" y="1001"/>
                    <a:pt x="9241" y="1401"/>
                  </a:cubicBezTo>
                  <a:cubicBezTo>
                    <a:pt x="9174" y="1468"/>
                    <a:pt x="9107" y="1501"/>
                    <a:pt x="9007" y="1568"/>
                  </a:cubicBezTo>
                  <a:cubicBezTo>
                    <a:pt x="8826" y="1585"/>
                    <a:pt x="8645" y="1594"/>
                    <a:pt x="8465" y="1594"/>
                  </a:cubicBezTo>
                  <a:cubicBezTo>
                    <a:pt x="7947" y="1594"/>
                    <a:pt x="7434" y="1525"/>
                    <a:pt x="6939" y="1401"/>
                  </a:cubicBezTo>
                  <a:cubicBezTo>
                    <a:pt x="6172" y="1234"/>
                    <a:pt x="5471" y="834"/>
                    <a:pt x="4938" y="234"/>
                  </a:cubicBezTo>
                  <a:cubicBezTo>
                    <a:pt x="2236" y="501"/>
                    <a:pt x="334" y="901"/>
                    <a:pt x="1" y="1401"/>
                  </a:cubicBezTo>
                  <a:lnTo>
                    <a:pt x="168" y="1902"/>
                  </a:lnTo>
                  <a:cubicBezTo>
                    <a:pt x="1168" y="2602"/>
                    <a:pt x="5438" y="3136"/>
                    <a:pt x="10542" y="3136"/>
                  </a:cubicBezTo>
                  <a:cubicBezTo>
                    <a:pt x="15645" y="3136"/>
                    <a:pt x="19915" y="2602"/>
                    <a:pt x="20916" y="1902"/>
                  </a:cubicBezTo>
                  <a:lnTo>
                    <a:pt x="21083" y="1401"/>
                  </a:lnTo>
                  <a:cubicBezTo>
                    <a:pt x="20782" y="968"/>
                    <a:pt x="19448" y="634"/>
                    <a:pt x="17447" y="367"/>
                  </a:cubicBezTo>
                  <a:cubicBezTo>
                    <a:pt x="16913" y="867"/>
                    <a:pt x="16279" y="1234"/>
                    <a:pt x="15579" y="1368"/>
                  </a:cubicBezTo>
                  <a:cubicBezTo>
                    <a:pt x="15023" y="1507"/>
                    <a:pt x="14444" y="1576"/>
                    <a:pt x="13861" y="1576"/>
                  </a:cubicBezTo>
                  <a:cubicBezTo>
                    <a:pt x="13744" y="1576"/>
                    <a:pt x="13627" y="1574"/>
                    <a:pt x="13510" y="1568"/>
                  </a:cubicBezTo>
                  <a:cubicBezTo>
                    <a:pt x="13444" y="1501"/>
                    <a:pt x="13377" y="1435"/>
                    <a:pt x="13277" y="1368"/>
                  </a:cubicBezTo>
                  <a:cubicBezTo>
                    <a:pt x="12810" y="1001"/>
                    <a:pt x="12410" y="534"/>
                    <a:pt x="1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flipH="1">
              <a:off x="15341231" y="2858168"/>
              <a:ext cx="300546" cy="596915"/>
            </a:xfrm>
            <a:custGeom>
              <a:avLst/>
              <a:gdLst/>
              <a:ahLst/>
              <a:cxnLst/>
              <a:rect l="l" t="t" r="r" b="b"/>
              <a:pathLst>
                <a:path w="14711" h="29214" extrusionOk="0">
                  <a:moveTo>
                    <a:pt x="12009" y="28020"/>
                  </a:moveTo>
                  <a:lnTo>
                    <a:pt x="12209" y="28520"/>
                  </a:lnTo>
                  <a:lnTo>
                    <a:pt x="12309" y="28854"/>
                  </a:lnTo>
                  <a:lnTo>
                    <a:pt x="12009" y="28020"/>
                  </a:lnTo>
                  <a:close/>
                  <a:moveTo>
                    <a:pt x="2035" y="0"/>
                  </a:moveTo>
                  <a:lnTo>
                    <a:pt x="2302" y="767"/>
                  </a:lnTo>
                  <a:cubicBezTo>
                    <a:pt x="2535" y="2569"/>
                    <a:pt x="2135" y="4370"/>
                    <a:pt x="1234" y="5904"/>
                  </a:cubicBezTo>
                  <a:cubicBezTo>
                    <a:pt x="734" y="6772"/>
                    <a:pt x="0" y="7672"/>
                    <a:pt x="200" y="8673"/>
                  </a:cubicBezTo>
                  <a:cubicBezTo>
                    <a:pt x="434" y="9907"/>
                    <a:pt x="1868" y="10441"/>
                    <a:pt x="2569" y="11442"/>
                  </a:cubicBezTo>
                  <a:cubicBezTo>
                    <a:pt x="3469" y="12676"/>
                    <a:pt x="3202" y="14344"/>
                    <a:pt x="2835" y="15811"/>
                  </a:cubicBezTo>
                  <a:cubicBezTo>
                    <a:pt x="2502" y="17246"/>
                    <a:pt x="2102" y="18880"/>
                    <a:pt x="2802" y="20181"/>
                  </a:cubicBezTo>
                  <a:cubicBezTo>
                    <a:pt x="3736" y="21916"/>
                    <a:pt x="6138" y="22383"/>
                    <a:pt x="7105" y="24117"/>
                  </a:cubicBezTo>
                  <a:cubicBezTo>
                    <a:pt x="7605" y="25051"/>
                    <a:pt x="7605" y="26185"/>
                    <a:pt x="7939" y="27153"/>
                  </a:cubicBezTo>
                  <a:cubicBezTo>
                    <a:pt x="8039" y="27420"/>
                    <a:pt x="8173" y="27653"/>
                    <a:pt x="8373" y="27887"/>
                  </a:cubicBezTo>
                  <a:cubicBezTo>
                    <a:pt x="8873" y="28454"/>
                    <a:pt x="9574" y="28854"/>
                    <a:pt x="10341" y="29021"/>
                  </a:cubicBezTo>
                  <a:cubicBezTo>
                    <a:pt x="10860" y="29145"/>
                    <a:pt x="11380" y="29213"/>
                    <a:pt x="11899" y="29213"/>
                  </a:cubicBezTo>
                  <a:cubicBezTo>
                    <a:pt x="12080" y="29213"/>
                    <a:pt x="12261" y="29205"/>
                    <a:pt x="12442" y="29188"/>
                  </a:cubicBezTo>
                  <a:cubicBezTo>
                    <a:pt x="12509" y="29154"/>
                    <a:pt x="12576" y="29088"/>
                    <a:pt x="12676" y="29021"/>
                  </a:cubicBezTo>
                  <a:cubicBezTo>
                    <a:pt x="13143" y="28654"/>
                    <a:pt x="13543" y="28187"/>
                    <a:pt x="13877" y="27653"/>
                  </a:cubicBezTo>
                  <a:cubicBezTo>
                    <a:pt x="14377" y="26786"/>
                    <a:pt x="14677" y="25819"/>
                    <a:pt x="14677" y="24818"/>
                  </a:cubicBezTo>
                  <a:cubicBezTo>
                    <a:pt x="14711" y="24217"/>
                    <a:pt x="14577" y="23584"/>
                    <a:pt x="14277" y="23050"/>
                  </a:cubicBezTo>
                  <a:cubicBezTo>
                    <a:pt x="13943" y="22383"/>
                    <a:pt x="13443" y="21782"/>
                    <a:pt x="13310" y="21082"/>
                  </a:cubicBezTo>
                  <a:cubicBezTo>
                    <a:pt x="13243" y="20381"/>
                    <a:pt x="13310" y="19714"/>
                    <a:pt x="13476" y="19080"/>
                  </a:cubicBezTo>
                  <a:cubicBezTo>
                    <a:pt x="13977" y="16212"/>
                    <a:pt x="13043" y="13043"/>
                    <a:pt x="10841" y="11141"/>
                  </a:cubicBezTo>
                  <a:cubicBezTo>
                    <a:pt x="10341" y="10774"/>
                    <a:pt x="9907" y="10341"/>
                    <a:pt x="9540" y="9807"/>
                  </a:cubicBezTo>
                  <a:cubicBezTo>
                    <a:pt x="9307" y="9240"/>
                    <a:pt x="9173" y="8640"/>
                    <a:pt x="9207" y="8006"/>
                  </a:cubicBezTo>
                  <a:cubicBezTo>
                    <a:pt x="9207" y="6772"/>
                    <a:pt x="9140" y="5504"/>
                    <a:pt x="8640" y="4370"/>
                  </a:cubicBezTo>
                  <a:cubicBezTo>
                    <a:pt x="8039" y="3136"/>
                    <a:pt x="7072" y="2135"/>
                    <a:pt x="5838" y="1501"/>
                  </a:cubicBezTo>
                  <a:cubicBezTo>
                    <a:pt x="4670" y="867"/>
                    <a:pt x="3402" y="400"/>
                    <a:pt x="2135" y="33"/>
                  </a:cubicBezTo>
                  <a:lnTo>
                    <a:pt x="2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flipH="1">
              <a:off x="15082955" y="2858168"/>
              <a:ext cx="258971" cy="596384"/>
            </a:xfrm>
            <a:custGeom>
              <a:avLst/>
              <a:gdLst/>
              <a:ahLst/>
              <a:cxnLst/>
              <a:rect l="l" t="t" r="r" b="b"/>
              <a:pathLst>
                <a:path w="12676" h="29188" extrusionOk="0">
                  <a:moveTo>
                    <a:pt x="12676" y="0"/>
                  </a:moveTo>
                  <a:lnTo>
                    <a:pt x="12576" y="33"/>
                  </a:lnTo>
                  <a:cubicBezTo>
                    <a:pt x="11275" y="400"/>
                    <a:pt x="10041" y="867"/>
                    <a:pt x="8873" y="1501"/>
                  </a:cubicBezTo>
                  <a:cubicBezTo>
                    <a:pt x="7639" y="2135"/>
                    <a:pt x="6672" y="3136"/>
                    <a:pt x="6071" y="4370"/>
                  </a:cubicBezTo>
                  <a:cubicBezTo>
                    <a:pt x="5571" y="5504"/>
                    <a:pt x="5504" y="6772"/>
                    <a:pt x="5471" y="8006"/>
                  </a:cubicBezTo>
                  <a:cubicBezTo>
                    <a:pt x="5504" y="8606"/>
                    <a:pt x="5404" y="9240"/>
                    <a:pt x="5171" y="9807"/>
                  </a:cubicBezTo>
                  <a:cubicBezTo>
                    <a:pt x="4804" y="10307"/>
                    <a:pt x="4370" y="10774"/>
                    <a:pt x="3870" y="11141"/>
                  </a:cubicBezTo>
                  <a:cubicBezTo>
                    <a:pt x="1668" y="13043"/>
                    <a:pt x="734" y="16212"/>
                    <a:pt x="1234" y="19047"/>
                  </a:cubicBezTo>
                  <a:cubicBezTo>
                    <a:pt x="1401" y="19714"/>
                    <a:pt x="1468" y="20381"/>
                    <a:pt x="1401" y="21048"/>
                  </a:cubicBezTo>
                  <a:cubicBezTo>
                    <a:pt x="1268" y="21782"/>
                    <a:pt x="767" y="22383"/>
                    <a:pt x="434" y="23050"/>
                  </a:cubicBezTo>
                  <a:cubicBezTo>
                    <a:pt x="134" y="23584"/>
                    <a:pt x="0" y="24184"/>
                    <a:pt x="0" y="24818"/>
                  </a:cubicBezTo>
                  <a:cubicBezTo>
                    <a:pt x="34" y="25819"/>
                    <a:pt x="300" y="26786"/>
                    <a:pt x="834" y="27653"/>
                  </a:cubicBezTo>
                  <a:cubicBezTo>
                    <a:pt x="1134" y="28187"/>
                    <a:pt x="1568" y="28654"/>
                    <a:pt x="2035" y="29021"/>
                  </a:cubicBezTo>
                  <a:cubicBezTo>
                    <a:pt x="2102" y="29088"/>
                    <a:pt x="2168" y="29154"/>
                    <a:pt x="2268" y="29188"/>
                  </a:cubicBez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flipH="1">
              <a:off x="15382806" y="2854572"/>
              <a:ext cx="220133" cy="604312"/>
            </a:xfrm>
            <a:custGeom>
              <a:avLst/>
              <a:gdLst/>
              <a:ahLst/>
              <a:cxnLst/>
              <a:rect l="l" t="t" r="r" b="b"/>
              <a:pathLst>
                <a:path w="10775" h="29576" extrusionOk="0">
                  <a:moveTo>
                    <a:pt x="220" y="1"/>
                  </a:moveTo>
                  <a:cubicBezTo>
                    <a:pt x="203" y="1"/>
                    <a:pt x="185" y="3"/>
                    <a:pt x="167" y="9"/>
                  </a:cubicBezTo>
                  <a:cubicBezTo>
                    <a:pt x="34" y="76"/>
                    <a:pt x="0" y="176"/>
                    <a:pt x="34" y="276"/>
                  </a:cubicBezTo>
                  <a:lnTo>
                    <a:pt x="9807" y="27929"/>
                  </a:lnTo>
                  <a:lnTo>
                    <a:pt x="10208" y="29097"/>
                  </a:lnTo>
                  <a:lnTo>
                    <a:pt x="10274" y="29264"/>
                  </a:lnTo>
                  <a:lnTo>
                    <a:pt x="10341" y="29430"/>
                  </a:lnTo>
                  <a:cubicBezTo>
                    <a:pt x="10367" y="29532"/>
                    <a:pt x="10450" y="29576"/>
                    <a:pt x="10533" y="29576"/>
                  </a:cubicBezTo>
                  <a:cubicBezTo>
                    <a:pt x="10559" y="29576"/>
                    <a:pt x="10584" y="29572"/>
                    <a:pt x="10608" y="29564"/>
                  </a:cubicBezTo>
                  <a:cubicBezTo>
                    <a:pt x="10708" y="29530"/>
                    <a:pt x="10775" y="29430"/>
                    <a:pt x="10741" y="29297"/>
                  </a:cubicBezTo>
                  <a:lnTo>
                    <a:pt x="10675" y="29130"/>
                  </a:lnTo>
                  <a:lnTo>
                    <a:pt x="10608" y="28963"/>
                  </a:lnTo>
                  <a:lnTo>
                    <a:pt x="10174" y="27796"/>
                  </a:lnTo>
                  <a:lnTo>
                    <a:pt x="401" y="143"/>
                  </a:lnTo>
                  <a:cubicBezTo>
                    <a:pt x="373" y="60"/>
                    <a:pt x="301" y="1"/>
                    <a:pt x="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flipH="1">
              <a:off x="15080074" y="2854122"/>
              <a:ext cx="220297" cy="604700"/>
            </a:xfrm>
            <a:custGeom>
              <a:avLst/>
              <a:gdLst/>
              <a:ahLst/>
              <a:cxnLst/>
              <a:rect l="l" t="t" r="r" b="b"/>
              <a:pathLst>
                <a:path w="10783" h="29595" extrusionOk="0">
                  <a:moveTo>
                    <a:pt x="10537" y="0"/>
                  </a:moveTo>
                  <a:cubicBezTo>
                    <a:pt x="10459" y="0"/>
                    <a:pt x="10380" y="41"/>
                    <a:pt x="10342" y="131"/>
                  </a:cubicBezTo>
                  <a:lnTo>
                    <a:pt x="10342" y="165"/>
                  </a:lnTo>
                  <a:lnTo>
                    <a:pt x="568" y="27851"/>
                  </a:lnTo>
                  <a:lnTo>
                    <a:pt x="101" y="29152"/>
                  </a:lnTo>
                  <a:lnTo>
                    <a:pt x="101" y="29185"/>
                  </a:lnTo>
                  <a:lnTo>
                    <a:pt x="68" y="29319"/>
                  </a:lnTo>
                  <a:cubicBezTo>
                    <a:pt x="1" y="29419"/>
                    <a:pt x="68" y="29552"/>
                    <a:pt x="168" y="29586"/>
                  </a:cubicBezTo>
                  <a:cubicBezTo>
                    <a:pt x="185" y="29592"/>
                    <a:pt x="204" y="29594"/>
                    <a:pt x="223" y="29594"/>
                  </a:cubicBezTo>
                  <a:cubicBezTo>
                    <a:pt x="312" y="29594"/>
                    <a:pt x="407" y="29535"/>
                    <a:pt x="435" y="29452"/>
                  </a:cubicBezTo>
                  <a:lnTo>
                    <a:pt x="435" y="29486"/>
                  </a:lnTo>
                  <a:lnTo>
                    <a:pt x="468" y="29319"/>
                  </a:lnTo>
                  <a:lnTo>
                    <a:pt x="468" y="29286"/>
                  </a:lnTo>
                  <a:lnTo>
                    <a:pt x="935" y="28018"/>
                  </a:lnTo>
                  <a:lnTo>
                    <a:pt x="10742" y="298"/>
                  </a:lnTo>
                  <a:lnTo>
                    <a:pt x="10742" y="265"/>
                  </a:lnTo>
                  <a:cubicBezTo>
                    <a:pt x="10783" y="101"/>
                    <a:pt x="10661" y="0"/>
                    <a:pt x="10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mpany Code of Conduct Newsletter by Slidesgo">
  <a:themeElements>
    <a:clrScheme name="Simple Light">
      <a:dk1>
        <a:srgbClr val="454657"/>
      </a:dk1>
      <a:lt1>
        <a:srgbClr val="FBFBF7"/>
      </a:lt1>
      <a:dk2>
        <a:srgbClr val="4D5C61"/>
      </a:dk2>
      <a:lt2>
        <a:srgbClr val="5C5D85"/>
      </a:lt2>
      <a:accent1>
        <a:srgbClr val="D1DFDF"/>
      </a:accent1>
      <a:accent2>
        <a:srgbClr val="EEF4CE"/>
      </a:accent2>
      <a:accent3>
        <a:srgbClr val="D1D3D4"/>
      </a:accent3>
      <a:accent4>
        <a:srgbClr val="FFFFFF"/>
      </a:accent4>
      <a:accent5>
        <a:srgbClr val="FFFFFF"/>
      </a:accent5>
      <a:accent6>
        <a:srgbClr val="FFFFFF"/>
      </a:accent6>
      <a:hlink>
        <a:srgbClr val="4546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On-screen Show (16:9)</PresentationFormat>
  <Paragraphs>76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Nunito Light</vt:lpstr>
      <vt:lpstr>Arial</vt:lpstr>
      <vt:lpstr>Outfit</vt:lpstr>
      <vt:lpstr>Anek Devanagari</vt:lpstr>
      <vt:lpstr>Anek Devanagari Light</vt:lpstr>
      <vt:lpstr>Company Code of Conduct Newsletter by Slidesgo</vt:lpstr>
      <vt:lpstr>USING STREAM MODULE TO STREAM DATA</vt:lpstr>
      <vt:lpstr>UNDERSTANDING THE STREAM MODULE:</vt:lpstr>
      <vt:lpstr>CORE CONCEPTS:</vt:lpstr>
      <vt:lpstr>1. Readable Streams</vt:lpstr>
      <vt:lpstr>2. Writable Streams</vt:lpstr>
      <vt:lpstr>3. Duplex Streams</vt:lpstr>
      <vt:lpstr>4. Transform Streams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Unnathi Singh</dc:creator>
  <cp:lastModifiedBy>Unnathi Singh</cp:lastModifiedBy>
  <cp:revision>1</cp:revision>
  <dcterms:modified xsi:type="dcterms:W3CDTF">2024-08-23T05:52:58Z</dcterms:modified>
</cp:coreProperties>
</file>