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97" r:id="rId5"/>
    <p:sldId id="298" r:id="rId6"/>
    <p:sldId id="299" r:id="rId7"/>
    <p:sldId id="300" r:id="rId8"/>
    <p:sldId id="301" r:id="rId9"/>
    <p:sldId id="302" r:id="rId10"/>
    <p:sldId id="303" r:id="rId11"/>
    <p:sldId id="304" r:id="rId12"/>
    <p:sldId id="305" r:id="rId13"/>
    <p:sldId id="307" r:id="rId14"/>
  </p:sldIdLst>
  <p:sldSz cx="9144000" cy="5143500"/>
  <p:notesSz cx="6858000" cy="9144000"/>
  <p:embeddedFontLst>
    <p:embeddedFont>
      <p:font typeface="Elsie" panose="02000000000000000000"/>
      <p:regular r:id="rId18"/>
    </p:embeddedFont>
    <p:embeddedFont>
      <p:font typeface="Albert Sans"/>
      <p:regular r:id="rId19"/>
    </p:embeddedFont>
    <p:embeddedFont>
      <p:font typeface="Berlin Sans FB Demi" panose="020E0802020502020306"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txBox="1"/>
          <p:nvPr>
            <p:ph type="ctrTitle"/>
          </p:nvPr>
        </p:nvSpPr>
        <p:spPr>
          <a:xfrm>
            <a:off x="1669800" y="1034675"/>
            <a:ext cx="5804400" cy="18195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txBox="1"/>
          <p:nvPr>
            <p:ph type="subTitle" idx="1"/>
          </p:nvPr>
        </p:nvSpPr>
        <p:spPr>
          <a:xfrm>
            <a:off x="1669800" y="3423550"/>
            <a:ext cx="5804400" cy="40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3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70" name="Shape 70"/>
        <p:cNvGrpSpPr/>
        <p:nvPr/>
      </p:nvGrpSpPr>
      <p:grpSpPr>
        <a:xfrm>
          <a:off x="0" y="0"/>
          <a:ext cx="0" cy="0"/>
          <a:chOff x="0" y="0"/>
          <a:chExt cx="0" cy="0"/>
        </a:xfrm>
      </p:grpSpPr>
      <p:sp>
        <p:nvSpPr>
          <p:cNvPr id="71" name="Google Shape;71;p11"/>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txBox="1"/>
          <p:nvPr>
            <p:ph type="title" hasCustomPrompt="1"/>
          </p:nvPr>
        </p:nvSpPr>
        <p:spPr>
          <a:xfrm>
            <a:off x="1771200" y="1613863"/>
            <a:ext cx="5601600" cy="93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3" name="Google Shape;73;p11"/>
          <p:cNvSpPr txBox="1"/>
          <p:nvPr>
            <p:ph type="subTitle" idx="1"/>
          </p:nvPr>
        </p:nvSpPr>
        <p:spPr>
          <a:xfrm>
            <a:off x="1771200" y="3162438"/>
            <a:ext cx="5601600" cy="3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2"/>
        </a:solidFill>
        <a:effectLst/>
      </p:bgPr>
    </p:bg>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75" name="Shape 75"/>
        <p:cNvGrpSpPr/>
        <p:nvPr/>
      </p:nvGrpSpPr>
      <p:grpSpPr>
        <a:xfrm>
          <a:off x="0" y="0"/>
          <a:ext cx="0" cy="0"/>
          <a:chOff x="0" y="0"/>
          <a:chExt cx="0" cy="0"/>
        </a:xfrm>
      </p:grpSpPr>
      <p:sp>
        <p:nvSpPr>
          <p:cNvPr id="76" name="Google Shape;76;p13"/>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3"/>
          <p:cNvSpPr txBox="1"/>
          <p:nvPr>
            <p:ph type="title" hasCustomPrompt="1"/>
          </p:nvPr>
        </p:nvSpPr>
        <p:spPr>
          <a:xfrm>
            <a:off x="1895480" y="1396625"/>
            <a:ext cx="11142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type="title" idx="2" hasCustomPrompt="1"/>
          </p:nvPr>
        </p:nvSpPr>
        <p:spPr>
          <a:xfrm>
            <a:off x="4015966" y="1396625"/>
            <a:ext cx="11142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type="title" idx="3" hasCustomPrompt="1"/>
          </p:nvPr>
        </p:nvSpPr>
        <p:spPr>
          <a:xfrm>
            <a:off x="6134312" y="1396625"/>
            <a:ext cx="11142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type="title" idx="4" hasCustomPrompt="1"/>
          </p:nvPr>
        </p:nvSpPr>
        <p:spPr>
          <a:xfrm>
            <a:off x="1895480" y="2805025"/>
            <a:ext cx="11142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type="title" idx="5" hasCustomPrompt="1"/>
          </p:nvPr>
        </p:nvSpPr>
        <p:spPr>
          <a:xfrm>
            <a:off x="4015966" y="2805025"/>
            <a:ext cx="11142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type="title" idx="6" hasCustomPrompt="1"/>
          </p:nvPr>
        </p:nvSpPr>
        <p:spPr>
          <a:xfrm>
            <a:off x="6134312" y="2805025"/>
            <a:ext cx="11142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type="title" idx="7"/>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13"/>
          <p:cNvSpPr txBox="1"/>
          <p:nvPr>
            <p:ph type="subTitle" idx="1"/>
          </p:nvPr>
        </p:nvSpPr>
        <p:spPr>
          <a:xfrm>
            <a:off x="1431980" y="1990025"/>
            <a:ext cx="20412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85" name="Google Shape;85;p13"/>
          <p:cNvSpPr txBox="1"/>
          <p:nvPr>
            <p:ph type="subTitle" idx="8"/>
          </p:nvPr>
        </p:nvSpPr>
        <p:spPr>
          <a:xfrm>
            <a:off x="3552466" y="1990025"/>
            <a:ext cx="20412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86" name="Google Shape;86;p13"/>
          <p:cNvSpPr txBox="1"/>
          <p:nvPr>
            <p:ph type="subTitle" idx="9"/>
          </p:nvPr>
        </p:nvSpPr>
        <p:spPr>
          <a:xfrm>
            <a:off x="5670812" y="1990025"/>
            <a:ext cx="20412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87" name="Google Shape;87;p13"/>
          <p:cNvSpPr txBox="1"/>
          <p:nvPr>
            <p:ph type="subTitle" idx="13"/>
          </p:nvPr>
        </p:nvSpPr>
        <p:spPr>
          <a:xfrm>
            <a:off x="1431993" y="3398425"/>
            <a:ext cx="2041200" cy="80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88" name="Google Shape;88;p13"/>
          <p:cNvSpPr txBox="1"/>
          <p:nvPr>
            <p:ph type="subTitle" idx="14"/>
          </p:nvPr>
        </p:nvSpPr>
        <p:spPr>
          <a:xfrm>
            <a:off x="3552477" y="3398425"/>
            <a:ext cx="2041200" cy="80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89" name="Google Shape;89;p13"/>
          <p:cNvSpPr txBox="1"/>
          <p:nvPr>
            <p:ph type="subTitle" idx="15"/>
          </p:nvPr>
        </p:nvSpPr>
        <p:spPr>
          <a:xfrm>
            <a:off x="5670820" y="3398425"/>
            <a:ext cx="2041200" cy="80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grpSp>
        <p:nvGrpSpPr>
          <p:cNvPr id="90" name="Google Shape;90;p13"/>
          <p:cNvGrpSpPr/>
          <p:nvPr/>
        </p:nvGrpSpPr>
        <p:grpSpPr>
          <a:xfrm>
            <a:off x="319434" y="1602875"/>
            <a:ext cx="197700" cy="2279650"/>
            <a:chOff x="319434" y="1213925"/>
            <a:chExt cx="197700" cy="2279650"/>
          </a:xfrm>
        </p:grpSpPr>
        <p:sp>
          <p:nvSpPr>
            <p:cNvPr id="91" name="Google Shape;91;p13"/>
            <p:cNvSpPr/>
            <p:nvPr/>
          </p:nvSpPr>
          <p:spPr>
            <a:xfrm>
              <a:off x="319434" y="22549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2" name="Google Shape;92;p13"/>
            <p:cNvCxnSpPr/>
            <p:nvPr/>
          </p:nvCxnSpPr>
          <p:spPr>
            <a:xfrm>
              <a:off x="418275" y="1213925"/>
              <a:ext cx="0" cy="958800"/>
            </a:xfrm>
            <a:prstGeom prst="straightConnector1">
              <a:avLst/>
            </a:prstGeom>
            <a:noFill/>
            <a:ln w="9525" cap="flat" cmpd="sng">
              <a:solidFill>
                <a:schemeClr val="dk1"/>
              </a:solidFill>
              <a:prstDash val="solid"/>
              <a:round/>
              <a:headEnd type="none" w="med" len="med"/>
              <a:tailEnd type="none" w="med" len="med"/>
            </a:ln>
          </p:spPr>
        </p:cxnSp>
        <p:cxnSp>
          <p:nvCxnSpPr>
            <p:cNvPr id="93" name="Google Shape;93;p13"/>
            <p:cNvCxnSpPr/>
            <p:nvPr/>
          </p:nvCxnSpPr>
          <p:spPr>
            <a:xfrm>
              <a:off x="418275" y="2534775"/>
              <a:ext cx="0" cy="958800"/>
            </a:xfrm>
            <a:prstGeom prst="straightConnector1">
              <a:avLst/>
            </a:prstGeom>
            <a:noFill/>
            <a:ln w="9525" cap="flat" cmpd="sng">
              <a:solidFill>
                <a:schemeClr val="dk1"/>
              </a:solidFill>
              <a:prstDash val="solid"/>
              <a:round/>
              <a:headEnd type="none" w="med" len="med"/>
              <a:tailEnd type="none" w="med" len="med"/>
            </a:ln>
          </p:spPr>
        </p:cxnSp>
      </p:grpSp>
      <p:grpSp>
        <p:nvGrpSpPr>
          <p:cNvPr id="94" name="Google Shape;94;p13"/>
          <p:cNvGrpSpPr/>
          <p:nvPr/>
        </p:nvGrpSpPr>
        <p:grpSpPr>
          <a:xfrm>
            <a:off x="8629034" y="1602875"/>
            <a:ext cx="197700" cy="2279650"/>
            <a:chOff x="319434" y="1213925"/>
            <a:chExt cx="197700" cy="2279650"/>
          </a:xfrm>
        </p:grpSpPr>
        <p:sp>
          <p:nvSpPr>
            <p:cNvPr id="95" name="Google Shape;95;p13"/>
            <p:cNvSpPr/>
            <p:nvPr/>
          </p:nvSpPr>
          <p:spPr>
            <a:xfrm>
              <a:off x="319434" y="22549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6" name="Google Shape;96;p13"/>
            <p:cNvCxnSpPr/>
            <p:nvPr/>
          </p:nvCxnSpPr>
          <p:spPr>
            <a:xfrm>
              <a:off x="418275" y="1213925"/>
              <a:ext cx="0" cy="958800"/>
            </a:xfrm>
            <a:prstGeom prst="straightConnector1">
              <a:avLst/>
            </a:prstGeom>
            <a:noFill/>
            <a:ln w="9525" cap="flat" cmpd="sng">
              <a:solidFill>
                <a:schemeClr val="dk1"/>
              </a:solidFill>
              <a:prstDash val="solid"/>
              <a:round/>
              <a:headEnd type="none" w="med" len="med"/>
              <a:tailEnd type="none" w="med" len="med"/>
            </a:ln>
          </p:spPr>
        </p:cxnSp>
        <p:cxnSp>
          <p:nvCxnSpPr>
            <p:cNvPr id="97" name="Google Shape;97;p13"/>
            <p:cNvCxnSpPr/>
            <p:nvPr/>
          </p:nvCxnSpPr>
          <p:spPr>
            <a:xfrm>
              <a:off x="418275" y="2534775"/>
              <a:ext cx="0" cy="958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98" name="Shape 98"/>
        <p:cNvGrpSpPr/>
        <p:nvPr/>
      </p:nvGrpSpPr>
      <p:grpSpPr>
        <a:xfrm>
          <a:off x="0" y="0"/>
          <a:ext cx="0" cy="0"/>
          <a:chOff x="0" y="0"/>
          <a:chExt cx="0" cy="0"/>
        </a:xfrm>
      </p:grpSpPr>
      <p:sp>
        <p:nvSpPr>
          <p:cNvPr id="99" name="Google Shape;99;p14"/>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4"/>
          <p:cNvSpPr txBox="1"/>
          <p:nvPr>
            <p:ph type="title"/>
          </p:nvPr>
        </p:nvSpPr>
        <p:spPr>
          <a:xfrm>
            <a:off x="720000" y="445025"/>
            <a:ext cx="47553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1" name="Google Shape;101;p14"/>
          <p:cNvGrpSpPr/>
          <p:nvPr/>
        </p:nvGrpSpPr>
        <p:grpSpPr>
          <a:xfrm>
            <a:off x="8629034" y="1602875"/>
            <a:ext cx="197700" cy="2279650"/>
            <a:chOff x="319434" y="1213925"/>
            <a:chExt cx="197700" cy="2279650"/>
          </a:xfrm>
        </p:grpSpPr>
        <p:sp>
          <p:nvSpPr>
            <p:cNvPr id="102" name="Google Shape;102;p14"/>
            <p:cNvSpPr/>
            <p:nvPr/>
          </p:nvSpPr>
          <p:spPr>
            <a:xfrm>
              <a:off x="319434" y="22549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3" name="Google Shape;103;p14"/>
            <p:cNvCxnSpPr/>
            <p:nvPr/>
          </p:nvCxnSpPr>
          <p:spPr>
            <a:xfrm>
              <a:off x="418275" y="1213925"/>
              <a:ext cx="0" cy="9588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14"/>
            <p:cNvCxnSpPr/>
            <p:nvPr/>
          </p:nvCxnSpPr>
          <p:spPr>
            <a:xfrm>
              <a:off x="418275" y="2534775"/>
              <a:ext cx="0" cy="958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05" name="Shape 105"/>
        <p:cNvGrpSpPr/>
        <p:nvPr/>
      </p:nvGrpSpPr>
      <p:grpSpPr>
        <a:xfrm>
          <a:off x="0" y="0"/>
          <a:ext cx="0" cy="0"/>
          <a:chOff x="0" y="0"/>
          <a:chExt cx="0" cy="0"/>
        </a:xfrm>
      </p:grpSpPr>
      <p:sp>
        <p:nvSpPr>
          <p:cNvPr id="106" name="Google Shape;106;p15"/>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8" name="Google Shape;108;p15"/>
          <p:cNvGrpSpPr/>
          <p:nvPr/>
        </p:nvGrpSpPr>
        <p:grpSpPr>
          <a:xfrm>
            <a:off x="327234" y="379450"/>
            <a:ext cx="8436616" cy="4426753"/>
            <a:chOff x="327234" y="379450"/>
            <a:chExt cx="8436616" cy="4426753"/>
          </a:xfrm>
        </p:grpSpPr>
        <p:cxnSp>
          <p:nvCxnSpPr>
            <p:cNvPr id="109" name="Google Shape;109;p15"/>
            <p:cNvCxnSpPr/>
            <p:nvPr/>
          </p:nvCxnSpPr>
          <p:spPr>
            <a:xfrm>
              <a:off x="6775450" y="379450"/>
              <a:ext cx="1988400" cy="0"/>
            </a:xfrm>
            <a:prstGeom prst="straightConnector1">
              <a:avLst/>
            </a:prstGeom>
            <a:noFill/>
            <a:ln w="9525" cap="flat" cmpd="sng">
              <a:solidFill>
                <a:schemeClr val="dk1"/>
              </a:solidFill>
              <a:prstDash val="solid"/>
              <a:round/>
              <a:headEnd type="none" w="med" len="med"/>
              <a:tailEnd type="none" w="med" len="med"/>
            </a:ln>
          </p:spPr>
        </p:cxnSp>
        <p:sp>
          <p:nvSpPr>
            <p:cNvPr id="110" name="Google Shape;110;p15"/>
            <p:cNvSpPr/>
            <p:nvPr/>
          </p:nvSpPr>
          <p:spPr>
            <a:xfrm>
              <a:off x="327234" y="4608503"/>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11" name="Shape 111"/>
        <p:cNvGrpSpPr/>
        <p:nvPr/>
      </p:nvGrpSpPr>
      <p:grpSpPr>
        <a:xfrm>
          <a:off x="0" y="0"/>
          <a:ext cx="0" cy="0"/>
          <a:chOff x="0" y="0"/>
          <a:chExt cx="0" cy="0"/>
        </a:xfrm>
      </p:grpSpPr>
      <p:sp>
        <p:nvSpPr>
          <p:cNvPr id="112" name="Google Shape;112;p16"/>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4" name="Google Shape;114;p16"/>
          <p:cNvGrpSpPr/>
          <p:nvPr/>
        </p:nvGrpSpPr>
        <p:grpSpPr>
          <a:xfrm>
            <a:off x="319434" y="1602875"/>
            <a:ext cx="197700" cy="2279650"/>
            <a:chOff x="319434" y="1213925"/>
            <a:chExt cx="197700" cy="2279650"/>
          </a:xfrm>
        </p:grpSpPr>
        <p:sp>
          <p:nvSpPr>
            <p:cNvPr id="115" name="Google Shape;115;p16"/>
            <p:cNvSpPr/>
            <p:nvPr/>
          </p:nvSpPr>
          <p:spPr>
            <a:xfrm>
              <a:off x="319434" y="22549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6" name="Google Shape;116;p16"/>
            <p:cNvCxnSpPr/>
            <p:nvPr/>
          </p:nvCxnSpPr>
          <p:spPr>
            <a:xfrm>
              <a:off x="418275" y="1213925"/>
              <a:ext cx="0" cy="9588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16"/>
            <p:cNvCxnSpPr/>
            <p:nvPr/>
          </p:nvCxnSpPr>
          <p:spPr>
            <a:xfrm>
              <a:off x="418275" y="2534775"/>
              <a:ext cx="0" cy="958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18" name="Shape 118"/>
        <p:cNvGrpSpPr/>
        <p:nvPr/>
      </p:nvGrpSpPr>
      <p:grpSpPr>
        <a:xfrm>
          <a:off x="0" y="0"/>
          <a:ext cx="0" cy="0"/>
          <a:chOff x="0" y="0"/>
          <a:chExt cx="0" cy="0"/>
        </a:xfrm>
      </p:grpSpPr>
      <p:sp>
        <p:nvSpPr>
          <p:cNvPr id="119" name="Google Shape;119;p17"/>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7"/>
          <p:cNvSpPr txBox="1"/>
          <p:nvPr>
            <p:ph type="subTitle" idx="1"/>
          </p:nvPr>
        </p:nvSpPr>
        <p:spPr>
          <a:xfrm>
            <a:off x="720000" y="1212525"/>
            <a:ext cx="7704000" cy="244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sp>
        <p:nvSpPr>
          <p:cNvPr id="121" name="Google Shape;121;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2" name="Google Shape;122;p17"/>
          <p:cNvGrpSpPr/>
          <p:nvPr/>
        </p:nvGrpSpPr>
        <p:grpSpPr>
          <a:xfrm>
            <a:off x="3365325" y="4582409"/>
            <a:ext cx="2413350" cy="197700"/>
            <a:chOff x="3365325" y="4582409"/>
            <a:chExt cx="2413350" cy="197700"/>
          </a:xfrm>
        </p:grpSpPr>
        <p:sp>
          <p:nvSpPr>
            <p:cNvPr id="123" name="Google Shape;123;p17"/>
            <p:cNvSpPr/>
            <p:nvPr/>
          </p:nvSpPr>
          <p:spPr>
            <a:xfrm>
              <a:off x="4473159" y="45824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4" name="Google Shape;124;p17"/>
            <p:cNvCxnSpPr/>
            <p:nvPr/>
          </p:nvCxnSpPr>
          <p:spPr>
            <a:xfrm>
              <a:off x="3365325" y="4695525"/>
              <a:ext cx="969000" cy="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17"/>
            <p:cNvCxnSpPr/>
            <p:nvPr/>
          </p:nvCxnSpPr>
          <p:spPr>
            <a:xfrm>
              <a:off x="4809675" y="4695525"/>
              <a:ext cx="969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3">
    <p:spTree>
      <p:nvGrpSpPr>
        <p:cNvPr id="126" name="Shape 126"/>
        <p:cNvGrpSpPr/>
        <p:nvPr/>
      </p:nvGrpSpPr>
      <p:grpSpPr>
        <a:xfrm>
          <a:off x="0" y="0"/>
          <a:ext cx="0" cy="0"/>
          <a:chOff x="0" y="0"/>
          <a:chExt cx="0" cy="0"/>
        </a:xfrm>
      </p:grpSpPr>
      <p:sp>
        <p:nvSpPr>
          <p:cNvPr id="127" name="Google Shape;127;p18"/>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8"/>
          <p:cNvSpPr txBox="1"/>
          <p:nvPr>
            <p:ph type="subTitle" idx="1"/>
          </p:nvPr>
        </p:nvSpPr>
        <p:spPr>
          <a:xfrm>
            <a:off x="720000" y="1212525"/>
            <a:ext cx="7704000" cy="94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sp>
        <p:nvSpPr>
          <p:cNvPr id="129" name="Google Shape;129;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0" name="Google Shape;130;p18"/>
          <p:cNvGrpSpPr/>
          <p:nvPr/>
        </p:nvGrpSpPr>
        <p:grpSpPr>
          <a:xfrm>
            <a:off x="3365325" y="4582409"/>
            <a:ext cx="2413350" cy="197700"/>
            <a:chOff x="3365325" y="4582409"/>
            <a:chExt cx="2413350" cy="197700"/>
          </a:xfrm>
        </p:grpSpPr>
        <p:sp>
          <p:nvSpPr>
            <p:cNvPr id="131" name="Google Shape;131;p18"/>
            <p:cNvSpPr/>
            <p:nvPr/>
          </p:nvSpPr>
          <p:spPr>
            <a:xfrm>
              <a:off x="4473159" y="45824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2" name="Google Shape;132;p18"/>
            <p:cNvCxnSpPr/>
            <p:nvPr/>
          </p:nvCxnSpPr>
          <p:spPr>
            <a:xfrm>
              <a:off x="3365325" y="4695525"/>
              <a:ext cx="969000" cy="0"/>
            </a:xfrm>
            <a:prstGeom prst="straightConnector1">
              <a:avLst/>
            </a:prstGeom>
            <a:noFill/>
            <a:ln w="9525" cap="flat" cmpd="sng">
              <a:solidFill>
                <a:schemeClr val="dk1"/>
              </a:solidFill>
              <a:prstDash val="solid"/>
              <a:round/>
              <a:headEnd type="none" w="med" len="med"/>
              <a:tailEnd type="none" w="med" len="med"/>
            </a:ln>
          </p:spPr>
        </p:cxnSp>
        <p:cxnSp>
          <p:nvCxnSpPr>
            <p:cNvPr id="133" name="Google Shape;133;p18"/>
            <p:cNvCxnSpPr/>
            <p:nvPr/>
          </p:nvCxnSpPr>
          <p:spPr>
            <a:xfrm>
              <a:off x="4809675" y="4695525"/>
              <a:ext cx="969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34" name="Shape 134"/>
        <p:cNvGrpSpPr/>
        <p:nvPr/>
      </p:nvGrpSpPr>
      <p:grpSpPr>
        <a:xfrm>
          <a:off x="0" y="0"/>
          <a:ext cx="0" cy="0"/>
          <a:chOff x="0" y="0"/>
          <a:chExt cx="0" cy="0"/>
        </a:xfrm>
      </p:grpSpPr>
      <p:sp>
        <p:nvSpPr>
          <p:cNvPr id="135" name="Google Shape;135;p19"/>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9"/>
          <p:cNvSpPr txBox="1"/>
          <p:nvPr>
            <p:ph type="subTitle" idx="1"/>
          </p:nvPr>
        </p:nvSpPr>
        <p:spPr>
          <a:xfrm>
            <a:off x="2905950" y="3891200"/>
            <a:ext cx="3402600" cy="7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sp>
        <p:nvSpPr>
          <p:cNvPr id="137" name="Google Shape;137;p19"/>
          <p:cNvSpPr txBox="1"/>
          <p:nvPr>
            <p:ph type="title"/>
          </p:nvPr>
        </p:nvSpPr>
        <p:spPr>
          <a:xfrm>
            <a:off x="2905950" y="3173900"/>
            <a:ext cx="3402600" cy="717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19"/>
          <p:cNvSpPr/>
          <p:nvPr>
            <p:ph type="pic" idx="2"/>
          </p:nvPr>
        </p:nvSpPr>
        <p:spPr>
          <a:xfrm>
            <a:off x="350400" y="333637"/>
            <a:ext cx="2438400" cy="4488300"/>
          </a:xfrm>
          <a:prstGeom prst="rect">
            <a:avLst/>
          </a:prstGeom>
          <a:noFill/>
          <a:ln w="9525" cap="flat" cmpd="sng">
            <a:solidFill>
              <a:schemeClr val="dk1"/>
            </a:solidFill>
            <a:prstDash val="solid"/>
            <a:round/>
            <a:headEnd type="none" w="sm" len="sm"/>
            <a:tailEnd type="none" w="sm" len="sm"/>
          </a:ln>
        </p:spPr>
      </p:sp>
      <p:sp>
        <p:nvSpPr>
          <p:cNvPr id="139" name="Google Shape;139;p19"/>
          <p:cNvSpPr/>
          <p:nvPr>
            <p:ph type="pic" idx="3"/>
          </p:nvPr>
        </p:nvSpPr>
        <p:spPr>
          <a:xfrm>
            <a:off x="2941188" y="333637"/>
            <a:ext cx="3332100" cy="2771100"/>
          </a:xfrm>
          <a:prstGeom prst="rect">
            <a:avLst/>
          </a:prstGeom>
          <a:noFill/>
          <a:ln w="9525" cap="flat" cmpd="sng">
            <a:solidFill>
              <a:schemeClr val="dk1"/>
            </a:solidFill>
            <a:prstDash val="solid"/>
            <a:round/>
            <a:headEnd type="none" w="sm" len="sm"/>
            <a:tailEnd type="none" w="sm" len="sm"/>
          </a:ln>
        </p:spPr>
      </p:sp>
      <p:sp>
        <p:nvSpPr>
          <p:cNvPr id="140" name="Google Shape;140;p19"/>
          <p:cNvSpPr/>
          <p:nvPr>
            <p:ph type="pic" idx="4"/>
          </p:nvPr>
        </p:nvSpPr>
        <p:spPr>
          <a:xfrm>
            <a:off x="6425700" y="321562"/>
            <a:ext cx="2438400" cy="44883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41" name="Shape 141"/>
        <p:cNvGrpSpPr/>
        <p:nvPr/>
      </p:nvGrpSpPr>
      <p:grpSpPr>
        <a:xfrm>
          <a:off x="0" y="0"/>
          <a:ext cx="0" cy="0"/>
          <a:chOff x="0" y="0"/>
          <a:chExt cx="0" cy="0"/>
        </a:xfrm>
      </p:grpSpPr>
      <p:sp>
        <p:nvSpPr>
          <p:cNvPr id="142" name="Google Shape;142;p20"/>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0"/>
          <p:cNvSpPr txBox="1"/>
          <p:nvPr>
            <p:ph type="subTitle" idx="1"/>
          </p:nvPr>
        </p:nvSpPr>
        <p:spPr>
          <a:xfrm>
            <a:off x="3854051" y="4027475"/>
            <a:ext cx="4851600" cy="717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sp>
        <p:nvSpPr>
          <p:cNvPr id="144" name="Google Shape;144;p20"/>
          <p:cNvSpPr txBox="1"/>
          <p:nvPr>
            <p:ph type="title"/>
          </p:nvPr>
        </p:nvSpPr>
        <p:spPr>
          <a:xfrm>
            <a:off x="3854051" y="3310175"/>
            <a:ext cx="4851600" cy="717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 name="Google Shape;145;p20"/>
          <p:cNvSpPr/>
          <p:nvPr>
            <p:ph type="pic" idx="2"/>
          </p:nvPr>
        </p:nvSpPr>
        <p:spPr>
          <a:xfrm>
            <a:off x="3054576" y="327600"/>
            <a:ext cx="5651100" cy="2945700"/>
          </a:xfrm>
          <a:prstGeom prst="rect">
            <a:avLst/>
          </a:prstGeom>
          <a:noFill/>
          <a:ln w="9525" cap="flat" cmpd="sng">
            <a:solidFill>
              <a:schemeClr val="dk1"/>
            </a:solidFill>
            <a:prstDash val="solid"/>
            <a:round/>
            <a:headEnd type="none" w="sm" len="sm"/>
            <a:tailEnd type="none" w="sm" len="sm"/>
          </a:ln>
        </p:spPr>
      </p:sp>
      <p:sp>
        <p:nvSpPr>
          <p:cNvPr id="146" name="Google Shape;146;p20"/>
          <p:cNvSpPr/>
          <p:nvPr>
            <p:ph type="pic" idx="3"/>
          </p:nvPr>
        </p:nvSpPr>
        <p:spPr>
          <a:xfrm>
            <a:off x="438276" y="327600"/>
            <a:ext cx="2438400" cy="44883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 name="Shape 12"/>
        <p:cNvGrpSpPr/>
        <p:nvPr/>
      </p:nvGrpSpPr>
      <p:grpSpPr>
        <a:xfrm>
          <a:off x="0" y="0"/>
          <a:ext cx="0" cy="0"/>
          <a:chOff x="0" y="0"/>
          <a:chExt cx="0" cy="0"/>
        </a:xfrm>
      </p:grpSpPr>
      <p:sp>
        <p:nvSpPr>
          <p:cNvPr id="13" name="Google Shape;13;p3"/>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3"/>
          <p:cNvSpPr txBox="1"/>
          <p:nvPr>
            <p:ph type="title"/>
          </p:nvPr>
        </p:nvSpPr>
        <p:spPr>
          <a:xfrm>
            <a:off x="1041106" y="2705343"/>
            <a:ext cx="3387300" cy="6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 name="Google Shape;15;p3"/>
          <p:cNvSpPr txBox="1"/>
          <p:nvPr>
            <p:ph type="title" idx="2" hasCustomPrompt="1"/>
          </p:nvPr>
        </p:nvSpPr>
        <p:spPr>
          <a:xfrm>
            <a:off x="2084956" y="1608057"/>
            <a:ext cx="1299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p:nvPr>
            <p:ph type="pic" idx="3"/>
          </p:nvPr>
        </p:nvSpPr>
        <p:spPr>
          <a:xfrm>
            <a:off x="5011994" y="602401"/>
            <a:ext cx="3166500" cy="39387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47" name="Shape 147"/>
        <p:cNvGrpSpPr/>
        <p:nvPr/>
      </p:nvGrpSpPr>
      <p:grpSpPr>
        <a:xfrm>
          <a:off x="0" y="0"/>
          <a:ext cx="0" cy="0"/>
          <a:chOff x="0" y="0"/>
          <a:chExt cx="0" cy="0"/>
        </a:xfrm>
      </p:grpSpPr>
      <p:sp>
        <p:nvSpPr>
          <p:cNvPr id="148" name="Google Shape;148;p21"/>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1"/>
          <p:cNvSpPr txBox="1"/>
          <p:nvPr>
            <p:ph type="subTitle" idx="1"/>
          </p:nvPr>
        </p:nvSpPr>
        <p:spPr>
          <a:xfrm>
            <a:off x="870396" y="1837125"/>
            <a:ext cx="2383800" cy="824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150" name="Google Shape;150;p21"/>
          <p:cNvSpPr txBox="1"/>
          <p:nvPr>
            <p:ph type="subTitle" idx="2"/>
          </p:nvPr>
        </p:nvSpPr>
        <p:spPr>
          <a:xfrm>
            <a:off x="870396" y="2661200"/>
            <a:ext cx="2383800" cy="12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1" name="Google Shape;151;p21"/>
          <p:cNvSpPr txBox="1"/>
          <p:nvPr>
            <p:ph type="subTitle" idx="3"/>
          </p:nvPr>
        </p:nvSpPr>
        <p:spPr>
          <a:xfrm>
            <a:off x="3380100" y="2661200"/>
            <a:ext cx="2383800" cy="12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2" name="Google Shape;152;p21"/>
          <p:cNvSpPr txBox="1"/>
          <p:nvPr>
            <p:ph type="subTitle" idx="4"/>
          </p:nvPr>
        </p:nvSpPr>
        <p:spPr>
          <a:xfrm>
            <a:off x="5889804" y="2661200"/>
            <a:ext cx="2383800" cy="12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3" name="Google Shape;153;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 name="Google Shape;154;p21"/>
          <p:cNvSpPr txBox="1"/>
          <p:nvPr>
            <p:ph type="subTitle" idx="5"/>
          </p:nvPr>
        </p:nvSpPr>
        <p:spPr>
          <a:xfrm>
            <a:off x="3380100" y="1837125"/>
            <a:ext cx="2383800" cy="824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155" name="Google Shape;155;p21"/>
          <p:cNvSpPr txBox="1"/>
          <p:nvPr>
            <p:ph type="subTitle" idx="6"/>
          </p:nvPr>
        </p:nvSpPr>
        <p:spPr>
          <a:xfrm>
            <a:off x="5889804" y="1837125"/>
            <a:ext cx="2383800" cy="824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56" name="Shape 156"/>
        <p:cNvGrpSpPr/>
        <p:nvPr/>
      </p:nvGrpSpPr>
      <p:grpSpPr>
        <a:xfrm>
          <a:off x="0" y="0"/>
          <a:ext cx="0" cy="0"/>
          <a:chOff x="0" y="0"/>
          <a:chExt cx="0" cy="0"/>
        </a:xfrm>
      </p:grpSpPr>
      <p:sp>
        <p:nvSpPr>
          <p:cNvPr id="157" name="Google Shape;157;p22"/>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2"/>
          <p:cNvSpPr txBox="1"/>
          <p:nvPr>
            <p:ph type="subTitle" idx="1"/>
          </p:nvPr>
        </p:nvSpPr>
        <p:spPr>
          <a:xfrm>
            <a:off x="957912" y="1549225"/>
            <a:ext cx="32871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159" name="Google Shape;159;p22"/>
          <p:cNvSpPr txBox="1"/>
          <p:nvPr>
            <p:ph type="subTitle" idx="2"/>
          </p:nvPr>
        </p:nvSpPr>
        <p:spPr>
          <a:xfrm>
            <a:off x="957912" y="2034025"/>
            <a:ext cx="3287100" cy="905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0" name="Google Shape;160;p22"/>
          <p:cNvSpPr txBox="1"/>
          <p:nvPr>
            <p:ph type="subTitle" idx="3"/>
          </p:nvPr>
        </p:nvSpPr>
        <p:spPr>
          <a:xfrm>
            <a:off x="4898988" y="2034025"/>
            <a:ext cx="3287100" cy="905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1" name="Google Shape;161;p22"/>
          <p:cNvSpPr txBox="1"/>
          <p:nvPr>
            <p:ph type="subTitle" idx="4"/>
          </p:nvPr>
        </p:nvSpPr>
        <p:spPr>
          <a:xfrm>
            <a:off x="957912" y="3423950"/>
            <a:ext cx="3287100" cy="905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2" name="Google Shape;162;p22"/>
          <p:cNvSpPr txBox="1"/>
          <p:nvPr>
            <p:ph type="subTitle" idx="5"/>
          </p:nvPr>
        </p:nvSpPr>
        <p:spPr>
          <a:xfrm>
            <a:off x="4898988" y="3423950"/>
            <a:ext cx="3287100" cy="905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3" name="Google Shape;163;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4" name="Google Shape;164;p22"/>
          <p:cNvSpPr txBox="1"/>
          <p:nvPr>
            <p:ph type="subTitle" idx="6"/>
          </p:nvPr>
        </p:nvSpPr>
        <p:spPr>
          <a:xfrm>
            <a:off x="957912" y="2939150"/>
            <a:ext cx="32871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165" name="Google Shape;165;p22"/>
          <p:cNvSpPr txBox="1"/>
          <p:nvPr>
            <p:ph type="subTitle" idx="7"/>
          </p:nvPr>
        </p:nvSpPr>
        <p:spPr>
          <a:xfrm>
            <a:off x="4898986" y="1549225"/>
            <a:ext cx="32871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166" name="Google Shape;166;p22"/>
          <p:cNvSpPr txBox="1"/>
          <p:nvPr>
            <p:ph type="subTitle" idx="8"/>
          </p:nvPr>
        </p:nvSpPr>
        <p:spPr>
          <a:xfrm>
            <a:off x="4898986" y="2939150"/>
            <a:ext cx="32871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grpSp>
        <p:nvGrpSpPr>
          <p:cNvPr id="167" name="Google Shape;167;p22"/>
          <p:cNvGrpSpPr/>
          <p:nvPr/>
        </p:nvGrpSpPr>
        <p:grpSpPr>
          <a:xfrm flipH="1">
            <a:off x="327234" y="379450"/>
            <a:ext cx="8436616" cy="4426753"/>
            <a:chOff x="327234" y="379450"/>
            <a:chExt cx="8436616" cy="4426753"/>
          </a:xfrm>
        </p:grpSpPr>
        <p:cxnSp>
          <p:nvCxnSpPr>
            <p:cNvPr id="168" name="Google Shape;168;p22"/>
            <p:cNvCxnSpPr/>
            <p:nvPr/>
          </p:nvCxnSpPr>
          <p:spPr>
            <a:xfrm>
              <a:off x="6775450" y="379450"/>
              <a:ext cx="1988400" cy="0"/>
            </a:xfrm>
            <a:prstGeom prst="straightConnector1">
              <a:avLst/>
            </a:prstGeom>
            <a:noFill/>
            <a:ln w="9525" cap="flat" cmpd="sng">
              <a:solidFill>
                <a:schemeClr val="dk1"/>
              </a:solidFill>
              <a:prstDash val="solid"/>
              <a:round/>
              <a:headEnd type="none" w="med" len="med"/>
              <a:tailEnd type="none" w="med" len="med"/>
            </a:ln>
          </p:spPr>
        </p:cxnSp>
        <p:sp>
          <p:nvSpPr>
            <p:cNvPr id="169" name="Google Shape;169;p22"/>
            <p:cNvSpPr/>
            <p:nvPr/>
          </p:nvSpPr>
          <p:spPr>
            <a:xfrm>
              <a:off x="327234" y="4608503"/>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70" name="Shape 170"/>
        <p:cNvGrpSpPr/>
        <p:nvPr/>
      </p:nvGrpSpPr>
      <p:grpSpPr>
        <a:xfrm>
          <a:off x="0" y="0"/>
          <a:ext cx="0" cy="0"/>
          <a:chOff x="0" y="0"/>
          <a:chExt cx="0" cy="0"/>
        </a:xfrm>
      </p:grpSpPr>
      <p:sp>
        <p:nvSpPr>
          <p:cNvPr id="171" name="Google Shape;171;p23"/>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 name="Google Shape;173;p23"/>
          <p:cNvSpPr txBox="1"/>
          <p:nvPr>
            <p:ph type="subTitle" idx="1"/>
          </p:nvPr>
        </p:nvSpPr>
        <p:spPr>
          <a:xfrm>
            <a:off x="750452" y="1882668"/>
            <a:ext cx="2504400" cy="949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74" name="Google Shape;174;p23"/>
          <p:cNvSpPr txBox="1"/>
          <p:nvPr>
            <p:ph type="subTitle" idx="2"/>
          </p:nvPr>
        </p:nvSpPr>
        <p:spPr>
          <a:xfrm>
            <a:off x="3319798" y="1882668"/>
            <a:ext cx="2504400" cy="949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75" name="Google Shape;175;p23"/>
          <p:cNvSpPr txBox="1"/>
          <p:nvPr>
            <p:ph type="subTitle" idx="3"/>
          </p:nvPr>
        </p:nvSpPr>
        <p:spPr>
          <a:xfrm>
            <a:off x="5889144" y="1882668"/>
            <a:ext cx="2504400" cy="949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76" name="Google Shape;176;p23"/>
          <p:cNvSpPr txBox="1"/>
          <p:nvPr>
            <p:ph type="subTitle" idx="4"/>
          </p:nvPr>
        </p:nvSpPr>
        <p:spPr>
          <a:xfrm>
            <a:off x="750450" y="3484200"/>
            <a:ext cx="2504400" cy="949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77" name="Google Shape;177;p23"/>
          <p:cNvSpPr txBox="1"/>
          <p:nvPr>
            <p:ph type="subTitle" idx="5"/>
          </p:nvPr>
        </p:nvSpPr>
        <p:spPr>
          <a:xfrm>
            <a:off x="3319798" y="3484200"/>
            <a:ext cx="2504400" cy="949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78" name="Google Shape;178;p23"/>
          <p:cNvSpPr txBox="1"/>
          <p:nvPr>
            <p:ph type="subTitle" idx="6"/>
          </p:nvPr>
        </p:nvSpPr>
        <p:spPr>
          <a:xfrm>
            <a:off x="5889145" y="3484200"/>
            <a:ext cx="2504400" cy="949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79" name="Google Shape;179;p23"/>
          <p:cNvSpPr txBox="1"/>
          <p:nvPr>
            <p:ph type="subTitle" idx="7"/>
          </p:nvPr>
        </p:nvSpPr>
        <p:spPr>
          <a:xfrm>
            <a:off x="745200" y="1384325"/>
            <a:ext cx="2504400" cy="49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180" name="Google Shape;180;p23"/>
          <p:cNvSpPr txBox="1"/>
          <p:nvPr>
            <p:ph type="subTitle" idx="8"/>
          </p:nvPr>
        </p:nvSpPr>
        <p:spPr>
          <a:xfrm>
            <a:off x="3319800" y="1384325"/>
            <a:ext cx="2504400" cy="49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181" name="Google Shape;181;p23"/>
          <p:cNvSpPr txBox="1"/>
          <p:nvPr>
            <p:ph type="subTitle" idx="9"/>
          </p:nvPr>
        </p:nvSpPr>
        <p:spPr>
          <a:xfrm>
            <a:off x="5894400" y="1384325"/>
            <a:ext cx="2504400" cy="49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182" name="Google Shape;182;p23"/>
          <p:cNvSpPr txBox="1"/>
          <p:nvPr>
            <p:ph type="subTitle" idx="13"/>
          </p:nvPr>
        </p:nvSpPr>
        <p:spPr>
          <a:xfrm>
            <a:off x="745200" y="2981478"/>
            <a:ext cx="2504400" cy="49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183" name="Google Shape;183;p23"/>
          <p:cNvSpPr txBox="1"/>
          <p:nvPr>
            <p:ph type="subTitle" idx="14"/>
          </p:nvPr>
        </p:nvSpPr>
        <p:spPr>
          <a:xfrm>
            <a:off x="3319798" y="2981478"/>
            <a:ext cx="2504400" cy="49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184" name="Google Shape;184;p23"/>
          <p:cNvSpPr txBox="1"/>
          <p:nvPr>
            <p:ph type="subTitle" idx="15"/>
          </p:nvPr>
        </p:nvSpPr>
        <p:spPr>
          <a:xfrm>
            <a:off x="5894400" y="2981400"/>
            <a:ext cx="2504400" cy="49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grpSp>
        <p:nvGrpSpPr>
          <p:cNvPr id="185" name="Google Shape;185;p23"/>
          <p:cNvGrpSpPr/>
          <p:nvPr/>
        </p:nvGrpSpPr>
        <p:grpSpPr>
          <a:xfrm>
            <a:off x="319434" y="1602875"/>
            <a:ext cx="197700" cy="2279650"/>
            <a:chOff x="319434" y="1213925"/>
            <a:chExt cx="197700" cy="2279650"/>
          </a:xfrm>
        </p:grpSpPr>
        <p:sp>
          <p:nvSpPr>
            <p:cNvPr id="186" name="Google Shape;186;p23"/>
            <p:cNvSpPr/>
            <p:nvPr/>
          </p:nvSpPr>
          <p:spPr>
            <a:xfrm>
              <a:off x="319434" y="22549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7" name="Google Shape;187;p23"/>
            <p:cNvCxnSpPr/>
            <p:nvPr/>
          </p:nvCxnSpPr>
          <p:spPr>
            <a:xfrm>
              <a:off x="418275" y="1213925"/>
              <a:ext cx="0" cy="958800"/>
            </a:xfrm>
            <a:prstGeom prst="straightConnector1">
              <a:avLst/>
            </a:prstGeom>
            <a:noFill/>
            <a:ln w="9525" cap="flat" cmpd="sng">
              <a:solidFill>
                <a:schemeClr val="dk1"/>
              </a:solidFill>
              <a:prstDash val="solid"/>
              <a:round/>
              <a:headEnd type="none" w="med" len="med"/>
              <a:tailEnd type="none" w="med" len="med"/>
            </a:ln>
          </p:spPr>
        </p:cxnSp>
        <p:cxnSp>
          <p:nvCxnSpPr>
            <p:cNvPr id="188" name="Google Shape;188;p23"/>
            <p:cNvCxnSpPr/>
            <p:nvPr/>
          </p:nvCxnSpPr>
          <p:spPr>
            <a:xfrm>
              <a:off x="418275" y="2534775"/>
              <a:ext cx="0" cy="958800"/>
            </a:xfrm>
            <a:prstGeom prst="straightConnector1">
              <a:avLst/>
            </a:prstGeom>
            <a:noFill/>
            <a:ln w="9525" cap="flat" cmpd="sng">
              <a:solidFill>
                <a:schemeClr val="dk1"/>
              </a:solidFill>
              <a:prstDash val="solid"/>
              <a:round/>
              <a:headEnd type="none" w="med" len="med"/>
              <a:tailEnd type="none" w="med" len="med"/>
            </a:ln>
          </p:spPr>
        </p:cxnSp>
      </p:grpSp>
      <p:grpSp>
        <p:nvGrpSpPr>
          <p:cNvPr id="189" name="Google Shape;189;p23"/>
          <p:cNvGrpSpPr/>
          <p:nvPr/>
        </p:nvGrpSpPr>
        <p:grpSpPr>
          <a:xfrm>
            <a:off x="8629034" y="1602875"/>
            <a:ext cx="197700" cy="2279650"/>
            <a:chOff x="319434" y="1213925"/>
            <a:chExt cx="197700" cy="2279650"/>
          </a:xfrm>
        </p:grpSpPr>
        <p:sp>
          <p:nvSpPr>
            <p:cNvPr id="190" name="Google Shape;190;p23"/>
            <p:cNvSpPr/>
            <p:nvPr/>
          </p:nvSpPr>
          <p:spPr>
            <a:xfrm>
              <a:off x="319434" y="22549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1" name="Google Shape;191;p23"/>
            <p:cNvCxnSpPr/>
            <p:nvPr/>
          </p:nvCxnSpPr>
          <p:spPr>
            <a:xfrm>
              <a:off x="418275" y="1213925"/>
              <a:ext cx="0" cy="95880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3"/>
            <p:cNvCxnSpPr/>
            <p:nvPr/>
          </p:nvCxnSpPr>
          <p:spPr>
            <a:xfrm>
              <a:off x="418275" y="2534775"/>
              <a:ext cx="0" cy="958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93" name="Shape 193"/>
        <p:cNvGrpSpPr/>
        <p:nvPr/>
      </p:nvGrpSpPr>
      <p:grpSpPr>
        <a:xfrm>
          <a:off x="0" y="0"/>
          <a:ext cx="0" cy="0"/>
          <a:chOff x="0" y="0"/>
          <a:chExt cx="0" cy="0"/>
        </a:xfrm>
      </p:grpSpPr>
      <p:sp>
        <p:nvSpPr>
          <p:cNvPr id="194" name="Google Shape;194;p24"/>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4"/>
          <p:cNvSpPr txBox="1"/>
          <p:nvPr>
            <p:ph type="ctrTitle"/>
          </p:nvPr>
        </p:nvSpPr>
        <p:spPr>
          <a:xfrm>
            <a:off x="2429925" y="753138"/>
            <a:ext cx="4284000" cy="9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96" name="Google Shape;196;p24"/>
          <p:cNvSpPr txBox="1"/>
          <p:nvPr>
            <p:ph type="subTitle" idx="1"/>
          </p:nvPr>
        </p:nvSpPr>
        <p:spPr>
          <a:xfrm>
            <a:off x="2425050" y="1787863"/>
            <a:ext cx="4293900" cy="105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grpSp>
        <p:nvGrpSpPr>
          <p:cNvPr id="197" name="Google Shape;197;p24"/>
          <p:cNvGrpSpPr/>
          <p:nvPr/>
        </p:nvGrpSpPr>
        <p:grpSpPr>
          <a:xfrm rot="10800000" flipH="1">
            <a:off x="327234" y="379450"/>
            <a:ext cx="8436616" cy="4426753"/>
            <a:chOff x="327234" y="379450"/>
            <a:chExt cx="8436616" cy="4426753"/>
          </a:xfrm>
        </p:grpSpPr>
        <p:cxnSp>
          <p:nvCxnSpPr>
            <p:cNvPr id="198" name="Google Shape;198;p24"/>
            <p:cNvCxnSpPr/>
            <p:nvPr/>
          </p:nvCxnSpPr>
          <p:spPr>
            <a:xfrm>
              <a:off x="6775450" y="379450"/>
              <a:ext cx="1988400" cy="0"/>
            </a:xfrm>
            <a:prstGeom prst="straightConnector1">
              <a:avLst/>
            </a:prstGeom>
            <a:noFill/>
            <a:ln w="9525" cap="flat" cmpd="sng">
              <a:solidFill>
                <a:schemeClr val="dk1"/>
              </a:solidFill>
              <a:prstDash val="solid"/>
              <a:round/>
              <a:headEnd type="none" w="med" len="med"/>
              <a:tailEnd type="none" w="med" len="med"/>
            </a:ln>
          </p:spPr>
        </p:cxnSp>
        <p:sp>
          <p:nvSpPr>
            <p:cNvPr id="199" name="Google Shape;199;p24"/>
            <p:cNvSpPr/>
            <p:nvPr/>
          </p:nvSpPr>
          <p:spPr>
            <a:xfrm>
              <a:off x="327234" y="4608503"/>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0" name="Google Shape;200;p24"/>
          <p:cNvSpPr txBox="1"/>
          <p:nvPr/>
        </p:nvSpPr>
        <p:spPr>
          <a:xfrm>
            <a:off x="2429925" y="2881688"/>
            <a:ext cx="4284000" cy="51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GB" sz="1000">
                <a:solidFill>
                  <a:schemeClr val="lt2"/>
                </a:solidFill>
                <a:latin typeface="Albert Sans"/>
                <a:ea typeface="Albert Sans"/>
                <a:cs typeface="Albert Sans"/>
                <a:sym typeface="Albert Sans"/>
              </a:rPr>
              <a:t>CREDITS: This presentation template was created by </a:t>
            </a:r>
            <a:r>
              <a:rPr lang="en-GB" sz="1000" b="1" u="sng">
                <a:solidFill>
                  <a:schemeClr val="lt2"/>
                </a:solidFill>
                <a:latin typeface="Albert Sans"/>
                <a:ea typeface="Albert Sans"/>
                <a:cs typeface="Albert Sans"/>
                <a:sym typeface="Albert Sans"/>
                <a:hlinkClick r:id="rId2"/>
              </a:rPr>
              <a:t>Slidesgo</a:t>
            </a:r>
            <a:r>
              <a:rPr lang="en-GB" sz="1000">
                <a:solidFill>
                  <a:schemeClr val="lt2"/>
                </a:solidFill>
                <a:latin typeface="Albert Sans"/>
                <a:ea typeface="Albert Sans"/>
                <a:cs typeface="Albert Sans"/>
                <a:sym typeface="Albert Sans"/>
              </a:rPr>
              <a:t>, and includes icons by </a:t>
            </a:r>
            <a:r>
              <a:rPr lang="en-GB" sz="1000" b="1" u="sng">
                <a:solidFill>
                  <a:schemeClr val="lt2"/>
                </a:solidFill>
                <a:latin typeface="Albert Sans"/>
                <a:ea typeface="Albert Sans"/>
                <a:cs typeface="Albert Sans"/>
                <a:sym typeface="Albert Sans"/>
                <a:hlinkClick r:id="rId3"/>
              </a:rPr>
              <a:t>Flaticon</a:t>
            </a:r>
            <a:r>
              <a:rPr lang="en-GB" sz="1000" b="1">
                <a:solidFill>
                  <a:schemeClr val="lt2"/>
                </a:solidFill>
                <a:latin typeface="Albert Sans"/>
                <a:ea typeface="Albert Sans"/>
                <a:cs typeface="Albert Sans"/>
                <a:sym typeface="Albert Sans"/>
              </a:rPr>
              <a:t> </a:t>
            </a:r>
            <a:r>
              <a:rPr lang="en-GB" sz="1000">
                <a:solidFill>
                  <a:schemeClr val="lt2"/>
                </a:solidFill>
                <a:latin typeface="Albert Sans"/>
                <a:ea typeface="Albert Sans"/>
                <a:cs typeface="Albert Sans"/>
                <a:sym typeface="Albert Sans"/>
              </a:rPr>
              <a:t>and infographics &amp; images by </a:t>
            </a:r>
            <a:r>
              <a:rPr lang="en-GB" sz="1000" b="1" u="sng">
                <a:solidFill>
                  <a:schemeClr val="lt2"/>
                </a:solidFill>
                <a:latin typeface="Albert Sans"/>
                <a:ea typeface="Albert Sans"/>
                <a:cs typeface="Albert Sans"/>
                <a:sym typeface="Albert Sans"/>
                <a:hlinkClick r:id="rId4"/>
              </a:rPr>
              <a:t>Freepik</a:t>
            </a:r>
            <a:endParaRPr sz="1000" b="1" u="sng">
              <a:solidFill>
                <a:schemeClr val="lt2"/>
              </a:solidFill>
              <a:latin typeface="Albert Sans"/>
              <a:ea typeface="Albert Sans"/>
              <a:cs typeface="Albert Sans"/>
              <a:sym typeface="Albert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201" name="Shape 201"/>
        <p:cNvGrpSpPr/>
        <p:nvPr/>
      </p:nvGrpSpPr>
      <p:grpSpPr>
        <a:xfrm>
          <a:off x="0" y="0"/>
          <a:ext cx="0" cy="0"/>
          <a:chOff x="0" y="0"/>
          <a:chExt cx="0" cy="0"/>
        </a:xfrm>
      </p:grpSpPr>
      <p:sp>
        <p:nvSpPr>
          <p:cNvPr id="202" name="Google Shape;202;p25"/>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3" name="Google Shape;203;p25"/>
          <p:cNvGrpSpPr/>
          <p:nvPr/>
        </p:nvGrpSpPr>
        <p:grpSpPr>
          <a:xfrm>
            <a:off x="327234" y="379450"/>
            <a:ext cx="8436616" cy="4426753"/>
            <a:chOff x="327234" y="379450"/>
            <a:chExt cx="8436616" cy="4426753"/>
          </a:xfrm>
        </p:grpSpPr>
        <p:cxnSp>
          <p:nvCxnSpPr>
            <p:cNvPr id="204" name="Google Shape;204;p25"/>
            <p:cNvCxnSpPr/>
            <p:nvPr/>
          </p:nvCxnSpPr>
          <p:spPr>
            <a:xfrm>
              <a:off x="6775450" y="379450"/>
              <a:ext cx="1988400" cy="0"/>
            </a:xfrm>
            <a:prstGeom prst="straightConnector1">
              <a:avLst/>
            </a:prstGeom>
            <a:noFill/>
            <a:ln w="9525" cap="flat" cmpd="sng">
              <a:solidFill>
                <a:schemeClr val="dk1"/>
              </a:solidFill>
              <a:prstDash val="solid"/>
              <a:round/>
              <a:headEnd type="none" w="med" len="med"/>
              <a:tailEnd type="none" w="med" len="med"/>
            </a:ln>
          </p:spPr>
        </p:cxnSp>
        <p:sp>
          <p:nvSpPr>
            <p:cNvPr id="205" name="Google Shape;205;p25"/>
            <p:cNvSpPr/>
            <p:nvPr/>
          </p:nvSpPr>
          <p:spPr>
            <a:xfrm>
              <a:off x="327234" y="4608503"/>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206" name="Shape 206"/>
        <p:cNvGrpSpPr/>
        <p:nvPr/>
      </p:nvGrpSpPr>
      <p:grpSpPr>
        <a:xfrm>
          <a:off x="0" y="0"/>
          <a:ext cx="0" cy="0"/>
          <a:chOff x="0" y="0"/>
          <a:chExt cx="0" cy="0"/>
        </a:xfrm>
      </p:grpSpPr>
      <p:sp>
        <p:nvSpPr>
          <p:cNvPr id="207" name="Google Shape;207;p26"/>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8" name="Google Shape;208;p26"/>
          <p:cNvGrpSpPr/>
          <p:nvPr/>
        </p:nvGrpSpPr>
        <p:grpSpPr>
          <a:xfrm>
            <a:off x="319434" y="1602875"/>
            <a:ext cx="197700" cy="2279650"/>
            <a:chOff x="319434" y="1213925"/>
            <a:chExt cx="197700" cy="2279650"/>
          </a:xfrm>
        </p:grpSpPr>
        <p:sp>
          <p:nvSpPr>
            <p:cNvPr id="209" name="Google Shape;209;p26"/>
            <p:cNvSpPr/>
            <p:nvPr/>
          </p:nvSpPr>
          <p:spPr>
            <a:xfrm>
              <a:off x="319434" y="22549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0" name="Google Shape;210;p26"/>
            <p:cNvCxnSpPr/>
            <p:nvPr/>
          </p:nvCxnSpPr>
          <p:spPr>
            <a:xfrm>
              <a:off x="418275" y="1213925"/>
              <a:ext cx="0" cy="958800"/>
            </a:xfrm>
            <a:prstGeom prst="straightConnector1">
              <a:avLst/>
            </a:prstGeom>
            <a:noFill/>
            <a:ln w="9525" cap="flat" cmpd="sng">
              <a:solidFill>
                <a:schemeClr val="dk1"/>
              </a:solidFill>
              <a:prstDash val="solid"/>
              <a:round/>
              <a:headEnd type="none" w="med" len="med"/>
              <a:tailEnd type="none" w="med" len="med"/>
            </a:ln>
          </p:spPr>
        </p:cxnSp>
        <p:cxnSp>
          <p:nvCxnSpPr>
            <p:cNvPr id="211" name="Google Shape;211;p26"/>
            <p:cNvCxnSpPr/>
            <p:nvPr/>
          </p:nvCxnSpPr>
          <p:spPr>
            <a:xfrm>
              <a:off x="418275" y="2534775"/>
              <a:ext cx="0" cy="958800"/>
            </a:xfrm>
            <a:prstGeom prst="straightConnector1">
              <a:avLst/>
            </a:prstGeom>
            <a:noFill/>
            <a:ln w="9525" cap="flat" cmpd="sng">
              <a:solidFill>
                <a:schemeClr val="dk1"/>
              </a:solidFill>
              <a:prstDash val="solid"/>
              <a:round/>
              <a:headEnd type="none" w="med" len="med"/>
              <a:tailEnd type="none" w="med" len="med"/>
            </a:ln>
          </p:spPr>
        </p:cxnSp>
      </p:grpSp>
      <p:grpSp>
        <p:nvGrpSpPr>
          <p:cNvPr id="212" name="Google Shape;212;p26"/>
          <p:cNvGrpSpPr/>
          <p:nvPr/>
        </p:nvGrpSpPr>
        <p:grpSpPr>
          <a:xfrm>
            <a:off x="8629034" y="1602875"/>
            <a:ext cx="197700" cy="2279650"/>
            <a:chOff x="319434" y="1213925"/>
            <a:chExt cx="197700" cy="2279650"/>
          </a:xfrm>
        </p:grpSpPr>
        <p:sp>
          <p:nvSpPr>
            <p:cNvPr id="213" name="Google Shape;213;p26"/>
            <p:cNvSpPr/>
            <p:nvPr/>
          </p:nvSpPr>
          <p:spPr>
            <a:xfrm>
              <a:off x="319434" y="22549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4" name="Google Shape;214;p26"/>
            <p:cNvCxnSpPr/>
            <p:nvPr/>
          </p:nvCxnSpPr>
          <p:spPr>
            <a:xfrm>
              <a:off x="418275" y="1213925"/>
              <a:ext cx="0" cy="95880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26"/>
            <p:cNvCxnSpPr/>
            <p:nvPr/>
          </p:nvCxnSpPr>
          <p:spPr>
            <a:xfrm>
              <a:off x="418275" y="2534775"/>
              <a:ext cx="0" cy="958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sp>
        <p:nvSpPr>
          <p:cNvPr id="18" name="Google Shape;18;p4"/>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type="body" idx="1"/>
          </p:nvPr>
        </p:nvSpPr>
        <p:spPr>
          <a:xfrm>
            <a:off x="720000" y="1152475"/>
            <a:ext cx="7704000" cy="376500"/>
          </a:xfrm>
          <a:prstGeom prst="rect">
            <a:avLst/>
          </a:prstGeom>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p:txBody>
      </p:sp>
      <p:grpSp>
        <p:nvGrpSpPr>
          <p:cNvPr id="21" name="Google Shape;21;p4"/>
          <p:cNvGrpSpPr/>
          <p:nvPr/>
        </p:nvGrpSpPr>
        <p:grpSpPr>
          <a:xfrm>
            <a:off x="327234" y="379450"/>
            <a:ext cx="8436616" cy="4426753"/>
            <a:chOff x="327234" y="379450"/>
            <a:chExt cx="8436616" cy="4426753"/>
          </a:xfrm>
        </p:grpSpPr>
        <p:cxnSp>
          <p:nvCxnSpPr>
            <p:cNvPr id="22" name="Google Shape;22;p4"/>
            <p:cNvCxnSpPr/>
            <p:nvPr/>
          </p:nvCxnSpPr>
          <p:spPr>
            <a:xfrm>
              <a:off x="6775450" y="379450"/>
              <a:ext cx="1988400" cy="0"/>
            </a:xfrm>
            <a:prstGeom prst="straightConnector1">
              <a:avLst/>
            </a:prstGeom>
            <a:noFill/>
            <a:ln w="9525" cap="flat" cmpd="sng">
              <a:solidFill>
                <a:schemeClr val="dk1"/>
              </a:solidFill>
              <a:prstDash val="solid"/>
              <a:round/>
              <a:headEnd type="none" w="med" len="med"/>
              <a:tailEnd type="none" w="med" len="med"/>
            </a:ln>
          </p:spPr>
        </p:cxnSp>
        <p:sp>
          <p:nvSpPr>
            <p:cNvPr id="23" name="Google Shape;23;p4"/>
            <p:cNvSpPr/>
            <p:nvPr/>
          </p:nvSpPr>
          <p:spPr>
            <a:xfrm>
              <a:off x="327234" y="4608503"/>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txBox="1"/>
          <p:nvPr>
            <p:ph type="subTitle" idx="1"/>
          </p:nvPr>
        </p:nvSpPr>
        <p:spPr>
          <a:xfrm>
            <a:off x="1489364" y="1593175"/>
            <a:ext cx="2731500" cy="871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27" name="Google Shape;27;p5"/>
          <p:cNvSpPr txBox="1"/>
          <p:nvPr>
            <p:ph type="subTitle" idx="2"/>
          </p:nvPr>
        </p:nvSpPr>
        <p:spPr>
          <a:xfrm>
            <a:off x="4923136" y="1593175"/>
            <a:ext cx="2731500" cy="871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Elsie" panose="02000000000000000000"/>
              <a:buNone/>
              <a:defRPr sz="2000" i="1">
                <a:solidFill>
                  <a:schemeClr val="dk1"/>
                </a:solidFill>
                <a:latin typeface="Elsie" panose="02000000000000000000"/>
                <a:ea typeface="Elsie" panose="02000000000000000000"/>
                <a:cs typeface="Elsie" panose="02000000000000000000"/>
                <a:sym typeface="Elsie" panose="02000000000000000000"/>
              </a:defRPr>
            </a:lvl1pPr>
            <a:lvl2pPr lvl="1"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2pPr>
            <a:lvl3pPr lvl="2"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3pPr>
            <a:lvl4pPr lvl="3"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4pPr>
            <a:lvl5pPr lvl="4"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5pPr>
            <a:lvl6pPr lvl="5"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6pPr>
            <a:lvl7pPr lvl="6"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7pPr>
            <a:lvl8pPr lvl="7"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8pPr>
            <a:lvl9pPr lvl="8" algn="ctr" rtl="0">
              <a:lnSpc>
                <a:spcPct val="100000"/>
              </a:lnSpc>
              <a:spcBef>
                <a:spcPts val="0"/>
              </a:spcBef>
              <a:spcAft>
                <a:spcPts val="0"/>
              </a:spcAft>
              <a:buClr>
                <a:schemeClr val="dk1"/>
              </a:buClr>
              <a:buSzPts val="2400"/>
              <a:buFont typeface="Elsie" panose="02000000000000000000"/>
              <a:buNone/>
              <a:defRPr sz="2400" i="1">
                <a:solidFill>
                  <a:schemeClr val="dk1"/>
                </a:solidFill>
                <a:latin typeface="Elsie" panose="02000000000000000000"/>
                <a:ea typeface="Elsie" panose="02000000000000000000"/>
                <a:cs typeface="Elsie" panose="02000000000000000000"/>
                <a:sym typeface="Elsie" panose="02000000000000000000"/>
              </a:defRPr>
            </a:lvl9pPr>
          </a:lstStyle>
          <a:p/>
        </p:txBody>
      </p:sp>
      <p:sp>
        <p:nvSpPr>
          <p:cNvPr id="28" name="Google Shape;28;p5"/>
          <p:cNvSpPr txBox="1"/>
          <p:nvPr>
            <p:ph type="subTitle" idx="3"/>
          </p:nvPr>
        </p:nvSpPr>
        <p:spPr>
          <a:xfrm>
            <a:off x="1489364" y="2464625"/>
            <a:ext cx="2731500" cy="170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9" name="Google Shape;29;p5"/>
          <p:cNvSpPr txBox="1"/>
          <p:nvPr>
            <p:ph type="subTitle" idx="4"/>
          </p:nvPr>
        </p:nvSpPr>
        <p:spPr>
          <a:xfrm>
            <a:off x="4923136" y="2464625"/>
            <a:ext cx="2731500" cy="170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0" name="Google Shape;30;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1" name="Google Shape;31;p5"/>
          <p:cNvGrpSpPr/>
          <p:nvPr/>
        </p:nvGrpSpPr>
        <p:grpSpPr>
          <a:xfrm>
            <a:off x="327234" y="379450"/>
            <a:ext cx="8436616" cy="4426753"/>
            <a:chOff x="327234" y="379450"/>
            <a:chExt cx="8436616" cy="4426753"/>
          </a:xfrm>
        </p:grpSpPr>
        <p:cxnSp>
          <p:nvCxnSpPr>
            <p:cNvPr id="32" name="Google Shape;32;p5"/>
            <p:cNvCxnSpPr/>
            <p:nvPr/>
          </p:nvCxnSpPr>
          <p:spPr>
            <a:xfrm>
              <a:off x="6775450" y="379450"/>
              <a:ext cx="1988400" cy="0"/>
            </a:xfrm>
            <a:prstGeom prst="straightConnector1">
              <a:avLst/>
            </a:prstGeom>
            <a:noFill/>
            <a:ln w="9525" cap="flat" cmpd="sng">
              <a:solidFill>
                <a:schemeClr val="dk1"/>
              </a:solidFill>
              <a:prstDash val="solid"/>
              <a:round/>
              <a:headEnd type="none" w="med" len="med"/>
              <a:tailEnd type="none" w="med" len="med"/>
            </a:ln>
          </p:spPr>
        </p:cxnSp>
        <p:sp>
          <p:nvSpPr>
            <p:cNvPr id="33" name="Google Shape;33;p5"/>
            <p:cNvSpPr/>
            <p:nvPr/>
          </p:nvSpPr>
          <p:spPr>
            <a:xfrm>
              <a:off x="327234" y="4608503"/>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4" name="Shape 34"/>
        <p:cNvGrpSpPr/>
        <p:nvPr/>
      </p:nvGrpSpPr>
      <p:grpSpPr>
        <a:xfrm>
          <a:off x="0" y="0"/>
          <a:ext cx="0" cy="0"/>
          <a:chOff x="0" y="0"/>
          <a:chExt cx="0" cy="0"/>
        </a:xfrm>
      </p:grpSpPr>
      <p:sp>
        <p:nvSpPr>
          <p:cNvPr id="35" name="Google Shape;35;p6"/>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6"/>
          <p:cNvSpPr txBox="1"/>
          <p:nvPr>
            <p:ph type="title"/>
          </p:nvPr>
        </p:nvSpPr>
        <p:spPr>
          <a:xfrm>
            <a:off x="4394700" y="445025"/>
            <a:ext cx="3021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7" name="Google Shape;37;p6"/>
          <p:cNvGrpSpPr/>
          <p:nvPr/>
        </p:nvGrpSpPr>
        <p:grpSpPr>
          <a:xfrm>
            <a:off x="3365325" y="4582409"/>
            <a:ext cx="2413350" cy="197700"/>
            <a:chOff x="3365325" y="4582409"/>
            <a:chExt cx="2413350" cy="197700"/>
          </a:xfrm>
        </p:grpSpPr>
        <p:sp>
          <p:nvSpPr>
            <p:cNvPr id="38" name="Google Shape;38;p6"/>
            <p:cNvSpPr/>
            <p:nvPr/>
          </p:nvSpPr>
          <p:spPr>
            <a:xfrm>
              <a:off x="4473159" y="45824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9" name="Google Shape;39;p6"/>
            <p:cNvCxnSpPr/>
            <p:nvPr/>
          </p:nvCxnSpPr>
          <p:spPr>
            <a:xfrm>
              <a:off x="3365325" y="4695525"/>
              <a:ext cx="9690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6"/>
            <p:cNvCxnSpPr/>
            <p:nvPr/>
          </p:nvCxnSpPr>
          <p:spPr>
            <a:xfrm>
              <a:off x="4809675" y="4695525"/>
              <a:ext cx="969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1" name="Shape 41"/>
        <p:cNvGrpSpPr/>
        <p:nvPr/>
      </p:nvGrpSpPr>
      <p:grpSpPr>
        <a:xfrm>
          <a:off x="0" y="0"/>
          <a:ext cx="0" cy="0"/>
          <a:chOff x="0" y="0"/>
          <a:chExt cx="0" cy="0"/>
        </a:xfrm>
      </p:grpSpPr>
      <p:sp>
        <p:nvSpPr>
          <p:cNvPr id="42" name="Google Shape;42;p7"/>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7"/>
          <p:cNvSpPr txBox="1"/>
          <p:nvPr>
            <p:ph type="title"/>
          </p:nvPr>
        </p:nvSpPr>
        <p:spPr>
          <a:xfrm>
            <a:off x="4138300" y="705150"/>
            <a:ext cx="4290600" cy="124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7"/>
          <p:cNvSpPr txBox="1"/>
          <p:nvPr>
            <p:ph type="body" idx="1"/>
          </p:nvPr>
        </p:nvSpPr>
        <p:spPr>
          <a:xfrm>
            <a:off x="4138300" y="1948350"/>
            <a:ext cx="4290600" cy="2490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p:txBody>
      </p:sp>
      <p:sp>
        <p:nvSpPr>
          <p:cNvPr id="45" name="Google Shape;45;p7"/>
          <p:cNvSpPr/>
          <p:nvPr>
            <p:ph type="pic" idx="2"/>
          </p:nvPr>
        </p:nvSpPr>
        <p:spPr>
          <a:xfrm>
            <a:off x="715088" y="602401"/>
            <a:ext cx="3166500" cy="3938700"/>
          </a:xfrm>
          <a:prstGeom prst="rect">
            <a:avLst/>
          </a:prstGeom>
          <a:noFill/>
          <a:ln w="9525" cap="flat" cmpd="sng">
            <a:solidFill>
              <a:schemeClr val="dk1"/>
            </a:solidFill>
            <a:prstDash val="solid"/>
            <a:round/>
            <a:headEnd type="none" w="sm" len="sm"/>
            <a:tailEnd type="none" w="sm" len="sm"/>
          </a:ln>
        </p:spPr>
      </p:sp>
      <p:grpSp>
        <p:nvGrpSpPr>
          <p:cNvPr id="46" name="Google Shape;46;p7"/>
          <p:cNvGrpSpPr/>
          <p:nvPr/>
        </p:nvGrpSpPr>
        <p:grpSpPr>
          <a:xfrm>
            <a:off x="5900450" y="4608503"/>
            <a:ext cx="2873884" cy="197700"/>
            <a:chOff x="1653525" y="2970747"/>
            <a:chExt cx="2873884" cy="197700"/>
          </a:xfrm>
        </p:grpSpPr>
        <p:sp>
          <p:nvSpPr>
            <p:cNvPr id="47" name="Google Shape;47;p7"/>
            <p:cNvSpPr/>
            <p:nvPr/>
          </p:nvSpPr>
          <p:spPr>
            <a:xfrm>
              <a:off x="4329709" y="2970747"/>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8" name="Google Shape;48;p7"/>
            <p:cNvCxnSpPr/>
            <p:nvPr/>
          </p:nvCxnSpPr>
          <p:spPr>
            <a:xfrm>
              <a:off x="1653525" y="3069600"/>
              <a:ext cx="25272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9" name="Shape 49"/>
        <p:cNvGrpSpPr/>
        <p:nvPr/>
      </p:nvGrpSpPr>
      <p:grpSpPr>
        <a:xfrm>
          <a:off x="0" y="0"/>
          <a:ext cx="0" cy="0"/>
          <a:chOff x="0" y="0"/>
          <a:chExt cx="0" cy="0"/>
        </a:xfrm>
      </p:grpSpPr>
      <p:sp>
        <p:nvSpPr>
          <p:cNvPr id="50" name="Google Shape;50;p8"/>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8"/>
          <p:cNvSpPr txBox="1"/>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grpSp>
        <p:nvGrpSpPr>
          <p:cNvPr id="52" name="Google Shape;52;p8"/>
          <p:cNvGrpSpPr/>
          <p:nvPr/>
        </p:nvGrpSpPr>
        <p:grpSpPr>
          <a:xfrm>
            <a:off x="327234" y="379450"/>
            <a:ext cx="8436616" cy="4426753"/>
            <a:chOff x="327234" y="379450"/>
            <a:chExt cx="8436616" cy="4426753"/>
          </a:xfrm>
        </p:grpSpPr>
        <p:cxnSp>
          <p:nvCxnSpPr>
            <p:cNvPr id="53" name="Google Shape;53;p8"/>
            <p:cNvCxnSpPr/>
            <p:nvPr/>
          </p:nvCxnSpPr>
          <p:spPr>
            <a:xfrm>
              <a:off x="6775450" y="379450"/>
              <a:ext cx="1988400" cy="0"/>
            </a:xfrm>
            <a:prstGeom prst="straightConnector1">
              <a:avLst/>
            </a:prstGeom>
            <a:noFill/>
            <a:ln w="9525" cap="flat" cmpd="sng">
              <a:solidFill>
                <a:schemeClr val="dk1"/>
              </a:solidFill>
              <a:prstDash val="solid"/>
              <a:round/>
              <a:headEnd type="none" w="med" len="med"/>
              <a:tailEnd type="none" w="med" len="med"/>
            </a:ln>
          </p:spPr>
        </p:cxnSp>
        <p:sp>
          <p:nvSpPr>
            <p:cNvPr id="54" name="Google Shape;54;p8"/>
            <p:cNvSpPr/>
            <p:nvPr/>
          </p:nvSpPr>
          <p:spPr>
            <a:xfrm>
              <a:off x="327234" y="4608503"/>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p:nvPr/>
        </p:nvSpPr>
        <p:spPr>
          <a:xfrm>
            <a:off x="189600" y="207750"/>
            <a:ext cx="8764800" cy="472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9"/>
          <p:cNvSpPr txBox="1"/>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58" name="Google Shape;58;p9"/>
          <p:cNvSpPr txBox="1"/>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grpSp>
        <p:nvGrpSpPr>
          <p:cNvPr id="59" name="Google Shape;59;p9"/>
          <p:cNvGrpSpPr/>
          <p:nvPr/>
        </p:nvGrpSpPr>
        <p:grpSpPr>
          <a:xfrm>
            <a:off x="319434" y="1602875"/>
            <a:ext cx="197700" cy="2279650"/>
            <a:chOff x="319434" y="1213925"/>
            <a:chExt cx="197700" cy="2279650"/>
          </a:xfrm>
        </p:grpSpPr>
        <p:sp>
          <p:nvSpPr>
            <p:cNvPr id="60" name="Google Shape;60;p9"/>
            <p:cNvSpPr/>
            <p:nvPr/>
          </p:nvSpPr>
          <p:spPr>
            <a:xfrm>
              <a:off x="319434" y="22549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418275" y="1213925"/>
              <a:ext cx="0" cy="958800"/>
            </a:xfrm>
            <a:prstGeom prst="straightConnector1">
              <a:avLst/>
            </a:prstGeom>
            <a:noFill/>
            <a:ln w="9525" cap="flat" cmpd="sng">
              <a:solidFill>
                <a:schemeClr val="dk1"/>
              </a:solidFill>
              <a:prstDash val="solid"/>
              <a:round/>
              <a:headEnd type="none" w="med" len="med"/>
              <a:tailEnd type="none" w="med" len="med"/>
            </a:ln>
          </p:spPr>
        </p:cxnSp>
        <p:cxnSp>
          <p:nvCxnSpPr>
            <p:cNvPr id="62" name="Google Shape;62;p9"/>
            <p:cNvCxnSpPr/>
            <p:nvPr/>
          </p:nvCxnSpPr>
          <p:spPr>
            <a:xfrm>
              <a:off x="418275" y="2534775"/>
              <a:ext cx="0" cy="958800"/>
            </a:xfrm>
            <a:prstGeom prst="straightConnector1">
              <a:avLst/>
            </a:prstGeom>
            <a:noFill/>
            <a:ln w="9525" cap="flat" cmpd="sng">
              <a:solidFill>
                <a:schemeClr val="dk1"/>
              </a:solidFill>
              <a:prstDash val="solid"/>
              <a:round/>
              <a:headEnd type="none" w="med" len="med"/>
              <a:tailEnd type="none" w="med" len="med"/>
            </a:ln>
          </p:spPr>
        </p:cxnSp>
      </p:grpSp>
      <p:grpSp>
        <p:nvGrpSpPr>
          <p:cNvPr id="63" name="Google Shape;63;p9"/>
          <p:cNvGrpSpPr/>
          <p:nvPr/>
        </p:nvGrpSpPr>
        <p:grpSpPr>
          <a:xfrm>
            <a:off x="8629034" y="1602875"/>
            <a:ext cx="197700" cy="2279650"/>
            <a:chOff x="319434" y="1213925"/>
            <a:chExt cx="197700" cy="2279650"/>
          </a:xfrm>
        </p:grpSpPr>
        <p:sp>
          <p:nvSpPr>
            <p:cNvPr id="64" name="Google Shape;64;p9"/>
            <p:cNvSpPr/>
            <p:nvPr/>
          </p:nvSpPr>
          <p:spPr>
            <a:xfrm>
              <a:off x="319434" y="2254909"/>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5" name="Google Shape;65;p9"/>
            <p:cNvCxnSpPr/>
            <p:nvPr/>
          </p:nvCxnSpPr>
          <p:spPr>
            <a:xfrm>
              <a:off x="418275" y="1213925"/>
              <a:ext cx="0" cy="95880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9"/>
            <p:cNvCxnSpPr/>
            <p:nvPr/>
          </p:nvCxnSpPr>
          <p:spPr>
            <a:xfrm>
              <a:off x="418275" y="2534775"/>
              <a:ext cx="0" cy="958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7" name="Shape 67"/>
        <p:cNvGrpSpPr/>
        <p:nvPr/>
      </p:nvGrpSpPr>
      <p:grpSpPr>
        <a:xfrm>
          <a:off x="0" y="0"/>
          <a:ext cx="0" cy="0"/>
          <a:chOff x="0" y="0"/>
          <a:chExt cx="0" cy="0"/>
        </a:xfrm>
      </p:grpSpPr>
      <p:sp>
        <p:nvSpPr>
          <p:cNvPr id="68" name="Google Shape;68;p10"/>
          <p:cNvSpPr/>
          <p:nvPr>
            <p:ph type="pic" idx="2"/>
          </p:nvPr>
        </p:nvSpPr>
        <p:spPr>
          <a:xfrm>
            <a:off x="-31650" y="-12150"/>
            <a:ext cx="9207300" cy="5167800"/>
          </a:xfrm>
          <a:prstGeom prst="rect">
            <a:avLst/>
          </a:prstGeom>
          <a:noFill/>
          <a:ln>
            <a:noFill/>
          </a:ln>
        </p:spPr>
      </p:sp>
      <p:sp>
        <p:nvSpPr>
          <p:cNvPr id="69" name="Google Shape;69;p10"/>
          <p:cNvSpPr txBox="1"/>
          <p:nvPr>
            <p:ph type="title"/>
          </p:nvPr>
        </p:nvSpPr>
        <p:spPr>
          <a:xfrm>
            <a:off x="720000" y="4035800"/>
            <a:ext cx="63243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5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Elsie" panose="02000000000000000000"/>
              <a:buNone/>
              <a:defRPr sz="3500" i="1">
                <a:solidFill>
                  <a:schemeClr val="dk1"/>
                </a:solidFill>
                <a:latin typeface="Elsie" panose="02000000000000000000"/>
                <a:ea typeface="Elsie" panose="02000000000000000000"/>
                <a:cs typeface="Elsie" panose="02000000000000000000"/>
                <a:sym typeface="Elsie" panose="02000000000000000000"/>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Albert Sans"/>
              <a:buChar char="●"/>
              <a:defRPr sz="1200">
                <a:solidFill>
                  <a:schemeClr val="lt2"/>
                </a:solidFill>
                <a:latin typeface="Albert Sans"/>
                <a:ea typeface="Albert Sans"/>
                <a:cs typeface="Albert Sans"/>
                <a:sym typeface="Albert Sans"/>
              </a:defRPr>
            </a:lvl1pPr>
            <a:lvl2pPr marL="914400" lvl="1" indent="-304800" rtl="0">
              <a:lnSpc>
                <a:spcPct val="100000"/>
              </a:lnSpc>
              <a:spcBef>
                <a:spcPts val="1600"/>
              </a:spcBef>
              <a:spcAft>
                <a:spcPts val="0"/>
              </a:spcAft>
              <a:buClr>
                <a:schemeClr val="lt2"/>
              </a:buClr>
              <a:buSzPts val="1200"/>
              <a:buFont typeface="Albert Sans"/>
              <a:buChar char="○"/>
              <a:defRPr sz="1200">
                <a:solidFill>
                  <a:schemeClr val="lt2"/>
                </a:solidFill>
                <a:latin typeface="Albert Sans"/>
                <a:ea typeface="Albert Sans"/>
                <a:cs typeface="Albert Sans"/>
                <a:sym typeface="Albert Sans"/>
              </a:defRPr>
            </a:lvl2pPr>
            <a:lvl3pPr marL="1371600" lvl="2" indent="-304800" rtl="0">
              <a:lnSpc>
                <a:spcPct val="100000"/>
              </a:lnSpc>
              <a:spcBef>
                <a:spcPts val="1600"/>
              </a:spcBef>
              <a:spcAft>
                <a:spcPts val="0"/>
              </a:spcAft>
              <a:buClr>
                <a:schemeClr val="lt2"/>
              </a:buClr>
              <a:buSzPts val="1200"/>
              <a:buFont typeface="Albert Sans"/>
              <a:buChar char="■"/>
              <a:defRPr sz="1200">
                <a:solidFill>
                  <a:schemeClr val="lt2"/>
                </a:solidFill>
                <a:latin typeface="Albert Sans"/>
                <a:ea typeface="Albert Sans"/>
                <a:cs typeface="Albert Sans"/>
                <a:sym typeface="Albert Sans"/>
              </a:defRPr>
            </a:lvl3pPr>
            <a:lvl4pPr marL="1828800" lvl="3" indent="-304800" rtl="0">
              <a:lnSpc>
                <a:spcPct val="100000"/>
              </a:lnSpc>
              <a:spcBef>
                <a:spcPts val="1600"/>
              </a:spcBef>
              <a:spcAft>
                <a:spcPts val="0"/>
              </a:spcAft>
              <a:buClr>
                <a:schemeClr val="lt2"/>
              </a:buClr>
              <a:buSzPts val="1200"/>
              <a:buFont typeface="Albert Sans"/>
              <a:buChar char="●"/>
              <a:defRPr sz="1200">
                <a:solidFill>
                  <a:schemeClr val="lt2"/>
                </a:solidFill>
                <a:latin typeface="Albert Sans"/>
                <a:ea typeface="Albert Sans"/>
                <a:cs typeface="Albert Sans"/>
                <a:sym typeface="Albert Sans"/>
              </a:defRPr>
            </a:lvl4pPr>
            <a:lvl5pPr marL="2286000" lvl="4" indent="-304800" rtl="0">
              <a:lnSpc>
                <a:spcPct val="100000"/>
              </a:lnSpc>
              <a:spcBef>
                <a:spcPts val="1600"/>
              </a:spcBef>
              <a:spcAft>
                <a:spcPts val="0"/>
              </a:spcAft>
              <a:buClr>
                <a:schemeClr val="lt2"/>
              </a:buClr>
              <a:buSzPts val="1200"/>
              <a:buFont typeface="Albert Sans"/>
              <a:buChar char="○"/>
              <a:defRPr sz="1200">
                <a:solidFill>
                  <a:schemeClr val="lt2"/>
                </a:solidFill>
                <a:latin typeface="Albert Sans"/>
                <a:ea typeface="Albert Sans"/>
                <a:cs typeface="Albert Sans"/>
                <a:sym typeface="Albert Sans"/>
              </a:defRPr>
            </a:lvl5pPr>
            <a:lvl6pPr marL="2743200" lvl="5" indent="-304800" rtl="0">
              <a:lnSpc>
                <a:spcPct val="100000"/>
              </a:lnSpc>
              <a:spcBef>
                <a:spcPts val="1600"/>
              </a:spcBef>
              <a:spcAft>
                <a:spcPts val="0"/>
              </a:spcAft>
              <a:buClr>
                <a:schemeClr val="lt2"/>
              </a:buClr>
              <a:buSzPts val="1200"/>
              <a:buFont typeface="Albert Sans"/>
              <a:buChar char="■"/>
              <a:defRPr sz="1200">
                <a:solidFill>
                  <a:schemeClr val="lt2"/>
                </a:solidFill>
                <a:latin typeface="Albert Sans"/>
                <a:ea typeface="Albert Sans"/>
                <a:cs typeface="Albert Sans"/>
                <a:sym typeface="Albert Sans"/>
              </a:defRPr>
            </a:lvl6pPr>
            <a:lvl7pPr marL="3200400" lvl="6" indent="-304800" rtl="0">
              <a:lnSpc>
                <a:spcPct val="100000"/>
              </a:lnSpc>
              <a:spcBef>
                <a:spcPts val="1600"/>
              </a:spcBef>
              <a:spcAft>
                <a:spcPts val="0"/>
              </a:spcAft>
              <a:buClr>
                <a:schemeClr val="lt2"/>
              </a:buClr>
              <a:buSzPts val="1200"/>
              <a:buFont typeface="Albert Sans"/>
              <a:buChar char="●"/>
              <a:defRPr sz="1200">
                <a:solidFill>
                  <a:schemeClr val="lt2"/>
                </a:solidFill>
                <a:latin typeface="Albert Sans"/>
                <a:ea typeface="Albert Sans"/>
                <a:cs typeface="Albert Sans"/>
                <a:sym typeface="Albert Sans"/>
              </a:defRPr>
            </a:lvl7pPr>
            <a:lvl8pPr marL="3657600" lvl="7" indent="-304800" rtl="0">
              <a:lnSpc>
                <a:spcPct val="100000"/>
              </a:lnSpc>
              <a:spcBef>
                <a:spcPts val="1600"/>
              </a:spcBef>
              <a:spcAft>
                <a:spcPts val="0"/>
              </a:spcAft>
              <a:buClr>
                <a:schemeClr val="lt2"/>
              </a:buClr>
              <a:buSzPts val="1200"/>
              <a:buFont typeface="Albert Sans"/>
              <a:buChar char="○"/>
              <a:defRPr sz="1200">
                <a:solidFill>
                  <a:schemeClr val="lt2"/>
                </a:solidFill>
                <a:latin typeface="Albert Sans"/>
                <a:ea typeface="Albert Sans"/>
                <a:cs typeface="Albert Sans"/>
                <a:sym typeface="Albert Sans"/>
              </a:defRPr>
            </a:lvl8pPr>
            <a:lvl9pPr marL="4114800" lvl="8" indent="-304800" rtl="0">
              <a:lnSpc>
                <a:spcPct val="100000"/>
              </a:lnSpc>
              <a:spcBef>
                <a:spcPts val="1600"/>
              </a:spcBef>
              <a:spcAft>
                <a:spcPts val="1600"/>
              </a:spcAft>
              <a:buClr>
                <a:schemeClr val="lt2"/>
              </a:buClr>
              <a:buSzPts val="1200"/>
              <a:buFont typeface="Albert Sans"/>
              <a:buChar char="■"/>
              <a:defRPr sz="1200">
                <a:solidFill>
                  <a:schemeClr val="lt2"/>
                </a:solidFill>
                <a:latin typeface="Albert Sans"/>
                <a:ea typeface="Albert Sans"/>
                <a:cs typeface="Albert Sans"/>
                <a:sym typeface="Albert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30"/>
          <p:cNvSpPr txBox="1"/>
          <p:nvPr>
            <p:ph type="ctrTitle"/>
          </p:nvPr>
        </p:nvSpPr>
        <p:spPr>
          <a:xfrm>
            <a:off x="763905" y="1034415"/>
            <a:ext cx="7950200" cy="18192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800" i="0">
                <a:latin typeface="Berlin Sans FB Demi" panose="020E0802020502020306" charset="0"/>
                <a:cs typeface="Berlin Sans FB Demi" panose="020E0802020502020306" charset="0"/>
              </a:rPr>
              <a:t>RENDERING AND LIFECYCLE METHODS IN REACT</a:t>
            </a:r>
            <a:endParaRPr lang="en-GB" sz="4800" i="0">
              <a:latin typeface="Berlin Sans FB Demi" panose="020E0802020502020306" charset="0"/>
              <a:cs typeface="Berlin Sans FB Demi" panose="020E0802020502020306" charset="0"/>
            </a:endParaRPr>
          </a:p>
        </p:txBody>
      </p:sp>
      <p:sp>
        <p:nvSpPr>
          <p:cNvPr id="227" name="Google Shape;227;p30"/>
          <p:cNvSpPr txBox="1"/>
          <p:nvPr>
            <p:ph type="subTitle" idx="1"/>
          </p:nvPr>
        </p:nvSpPr>
        <p:spPr>
          <a:xfrm>
            <a:off x="1669800" y="3423550"/>
            <a:ext cx="58044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t>RHEA REDDY.T</a:t>
            </a:r>
            <a:endParaRPr lang="en-GB" sz="1800"/>
          </a:p>
          <a:p>
            <a:pPr marL="0" lvl="0" indent="0" algn="ctr" rtl="0">
              <a:spcBef>
                <a:spcPts val="0"/>
              </a:spcBef>
              <a:spcAft>
                <a:spcPts val="0"/>
              </a:spcAft>
              <a:buNone/>
            </a:pPr>
            <a:r>
              <a:rPr lang="en-GB" sz="1800"/>
              <a:t>22H51A0553</a:t>
            </a:r>
            <a:endParaRPr lang="en-GB" sz="1800"/>
          </a:p>
          <a:p>
            <a:pPr marL="0" lvl="0" indent="0" algn="ctr" rtl="0">
              <a:spcBef>
                <a:spcPts val="0"/>
              </a:spcBef>
              <a:spcAft>
                <a:spcPts val="0"/>
              </a:spcAft>
              <a:buNone/>
            </a:pPr>
            <a:r>
              <a:rPr lang="en-GB" sz="1800"/>
              <a:t>CSE-D</a:t>
            </a:r>
            <a:endParaRPr lang="en-GB" sz="1800"/>
          </a:p>
        </p:txBody>
      </p:sp>
      <p:grpSp>
        <p:nvGrpSpPr>
          <p:cNvPr id="228" name="Google Shape;228;p30"/>
          <p:cNvGrpSpPr/>
          <p:nvPr/>
        </p:nvGrpSpPr>
        <p:grpSpPr>
          <a:xfrm>
            <a:off x="1796975" y="3000478"/>
            <a:ext cx="5550050" cy="197700"/>
            <a:chOff x="1653525" y="2970747"/>
            <a:chExt cx="5550050" cy="197700"/>
          </a:xfrm>
        </p:grpSpPr>
        <p:sp>
          <p:nvSpPr>
            <p:cNvPr id="229" name="Google Shape;229;p30"/>
            <p:cNvSpPr/>
            <p:nvPr/>
          </p:nvSpPr>
          <p:spPr>
            <a:xfrm>
              <a:off x="4329709" y="2970747"/>
              <a:ext cx="197700" cy="1977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0" name="Google Shape;230;p30"/>
            <p:cNvCxnSpPr/>
            <p:nvPr/>
          </p:nvCxnSpPr>
          <p:spPr>
            <a:xfrm>
              <a:off x="1653525" y="3069600"/>
              <a:ext cx="25272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30"/>
            <p:cNvCxnSpPr/>
            <p:nvPr/>
          </p:nvCxnSpPr>
          <p:spPr>
            <a:xfrm>
              <a:off x="4676375" y="3069600"/>
              <a:ext cx="25272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20000" y="245000"/>
            <a:ext cx="7704000" cy="572700"/>
          </a:xfrm>
        </p:spPr>
        <p:txBody>
          <a:bodyPr/>
          <a:p>
            <a:r>
              <a:rPr lang="en-GB" altLang="en-US" sz="4400" b="1" i="0">
                <a:latin typeface="Berlin Sans FB Demi" panose="020E0802020502020306" charset="0"/>
                <a:cs typeface="Berlin Sans FB Demi" panose="020E0802020502020306" charset="0"/>
                <a:sym typeface="+mn-ea"/>
              </a:rPr>
              <a:t> Unmounting Phase</a:t>
            </a:r>
            <a:endParaRPr lang="en-GB" altLang="en-US" sz="4400" b="1" i="0">
              <a:latin typeface="Berlin Sans FB Demi" panose="020E0802020502020306" charset="0"/>
              <a:cs typeface="Berlin Sans FB Demi" panose="020E0802020502020306" charset="0"/>
            </a:endParaRPr>
          </a:p>
        </p:txBody>
      </p:sp>
      <p:sp>
        <p:nvSpPr>
          <p:cNvPr id="3" name="Text Placeholder 2"/>
          <p:cNvSpPr/>
          <p:nvPr>
            <p:ph type="body" idx="1"/>
          </p:nvPr>
        </p:nvSpPr>
        <p:spPr/>
        <p:txBody>
          <a:bodyPr/>
          <a:p>
            <a:pPr marL="139700" indent="0" algn="l">
              <a:buNone/>
            </a:pPr>
            <a:r>
              <a:rPr lang="en-GB" altLang="en-US" sz="1400" b="1"/>
              <a:t>4. Unmounting Phase</a:t>
            </a:r>
            <a:endParaRPr lang="en-GB" altLang="en-US" sz="1400" b="1"/>
          </a:p>
          <a:p>
            <a:pPr marL="139700" indent="0" algn="l">
              <a:buNone/>
            </a:pPr>
            <a:r>
              <a:rPr lang="en-GB" altLang="en-US" sz="1400"/>
              <a:t>It is the final phase of the react component lifecycle. It is called when a component instance is destroyed and unmounted from the DOM. This phase contains only one method and is given below.</a:t>
            </a:r>
            <a:endParaRPr lang="en-GB" altLang="en-US" sz="1400"/>
          </a:p>
          <a:p>
            <a:pPr marL="139700" indent="0" algn="l">
              <a:buNone/>
            </a:pPr>
            <a:endParaRPr lang="en-GB" altLang="en-US" sz="1400"/>
          </a:p>
          <a:p>
            <a:pPr marL="368300" indent="-228600" algn="l">
              <a:buAutoNum type="arabicPeriod"/>
            </a:pPr>
            <a:r>
              <a:rPr lang="en-GB" altLang="en-US" sz="1400"/>
              <a:t>componentWillUnmount():  This method is invoked immediately before a component is destroyed and unmounted permanently. It performs any necessary cleanup related task such as invalidating timers, event listener, canceling network requests, or cleaning up DOM elements. </a:t>
            </a:r>
            <a:endParaRPr lang="en-GB"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425700" y="1864360"/>
            <a:ext cx="4585335" cy="306705"/>
          </a:xfrm>
          <a:prstGeom prst="rect">
            <a:avLst/>
          </a:prstGeom>
          <a:noFill/>
        </p:spPr>
        <p:txBody>
          <a:bodyPr wrap="square" rtlCol="0">
            <a:spAutoFit/>
          </a:bodyPr>
          <a:p>
            <a:endParaRPr lang="en-GB" altLang="en-US"/>
          </a:p>
        </p:txBody>
      </p:sp>
      <p:sp>
        <p:nvSpPr>
          <p:cNvPr id="7" name="Text Box 6"/>
          <p:cNvSpPr txBox="1"/>
          <p:nvPr/>
        </p:nvSpPr>
        <p:spPr>
          <a:xfrm>
            <a:off x="2058035" y="1437640"/>
            <a:ext cx="4953000" cy="3799205"/>
          </a:xfrm>
          <a:prstGeom prst="rect">
            <a:avLst/>
          </a:prstGeom>
          <a:noFill/>
        </p:spPr>
        <p:txBody>
          <a:bodyPr wrap="square" rtlCol="0">
            <a:noAutofit/>
          </a:bodyPr>
          <a:p>
            <a:pPr algn="ctr"/>
            <a:r>
              <a:rPr lang="en-GB" altLang="en-US" sz="7200">
                <a:solidFill>
                  <a:schemeClr val="tx1"/>
                </a:solidFill>
                <a:latin typeface="Berlin Sans FB Demi" panose="020E0802020502020306" charset="0"/>
                <a:cs typeface="Berlin Sans FB Demi" panose="020E0802020502020306" charset="0"/>
              </a:rPr>
              <a:t>THANK YOU</a:t>
            </a:r>
            <a:endParaRPr lang="en-GB" altLang="en-US" sz="7200">
              <a:solidFill>
                <a:schemeClr val="tx1"/>
              </a:solidFill>
              <a:latin typeface="Berlin Sans FB Demi" panose="020E0802020502020306" charset="0"/>
              <a:cs typeface="Berlin Sans FB Demi" panose="020E080202050202030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720000" y="338345"/>
            <a:ext cx="7704000" cy="572700"/>
          </a:xfrm>
        </p:spPr>
        <p:txBody>
          <a:bodyPr/>
          <a:p>
            <a:r>
              <a:rPr lang="en-GB" altLang="en-US" sz="4400" i="0">
                <a:latin typeface="Berlin Sans FB Demi" panose="020E0802020502020306" charset="0"/>
                <a:cs typeface="Berlin Sans FB Demi" panose="020E0802020502020306" charset="0"/>
              </a:rPr>
              <a:t>Introduction</a:t>
            </a:r>
            <a:endParaRPr lang="en-GB" altLang="en-US" sz="4400" i="0">
              <a:latin typeface="Berlin Sans FB Demi" panose="020E0802020502020306" charset="0"/>
              <a:cs typeface="Berlin Sans FB Demi" panose="020E0802020502020306" charset="0"/>
            </a:endParaRPr>
          </a:p>
        </p:txBody>
      </p:sp>
      <p:sp>
        <p:nvSpPr>
          <p:cNvPr id="5" name="Text Placeholder 4"/>
          <p:cNvSpPr/>
          <p:nvPr>
            <p:ph type="body" idx="1"/>
          </p:nvPr>
        </p:nvSpPr>
        <p:spPr>
          <a:xfrm>
            <a:off x="720090" y="1259205"/>
            <a:ext cx="7703820" cy="3215005"/>
          </a:xfrm>
        </p:spPr>
        <p:txBody>
          <a:bodyPr/>
          <a:p>
            <a:pPr algn="l">
              <a:buFont typeface="Arial" panose="020B0604020202020204" pitchFamily="34" charset="0"/>
              <a:buChar char="•"/>
            </a:pPr>
            <a:r>
              <a:rPr lang="en-GB" altLang="en-US" sz="1400"/>
              <a:t>Rendering in ReactJS refers to transforming the virtual DOM into the actual DOM that can be displayed in the browser. In other words, it means taking the React components and converting them into real HTML, CSS, and JavaScript that can be rendered on a web page.</a:t>
            </a:r>
            <a:endParaRPr lang="en-GB" altLang="en-US" sz="1400"/>
          </a:p>
          <a:p>
            <a:pPr algn="l">
              <a:buFont typeface="Arial" panose="020B0604020202020204" pitchFamily="34" charset="0"/>
              <a:buChar char="•"/>
            </a:pPr>
            <a:endParaRPr lang="en-GB" altLang="en-US" sz="1400"/>
          </a:p>
          <a:p>
            <a:pPr algn="l">
              <a:buFont typeface="Arial" panose="020B0604020202020204" pitchFamily="34" charset="0"/>
              <a:buChar char="•"/>
            </a:pPr>
            <a:r>
              <a:rPr lang="en-GB" altLang="en-US" sz="1400">
                <a:sym typeface="+mn-ea"/>
              </a:rPr>
              <a:t>This process of requesting and serving UI has three steps:</a:t>
            </a:r>
            <a:endParaRPr lang="en-GB" altLang="en-US" sz="1400"/>
          </a:p>
          <a:p>
            <a:pPr marL="825500" lvl="1" indent="-228600" algn="l">
              <a:buAutoNum type="arabicPeriod"/>
            </a:pPr>
            <a:r>
              <a:rPr lang="en-GB" altLang="en-US" sz="1400">
                <a:sym typeface="+mn-ea"/>
              </a:rPr>
              <a:t>Triggering</a:t>
            </a:r>
            <a:endParaRPr lang="en-GB" altLang="en-US" sz="1400"/>
          </a:p>
          <a:p>
            <a:pPr marL="825500" lvl="1" indent="-228600" algn="l">
              <a:buAutoNum type="arabicPeriod"/>
            </a:pPr>
            <a:r>
              <a:rPr lang="en-GB" altLang="en-US" sz="1400">
                <a:sym typeface="+mn-ea"/>
              </a:rPr>
              <a:t>Rendering </a:t>
            </a:r>
            <a:endParaRPr lang="en-GB" altLang="en-US" sz="1400"/>
          </a:p>
          <a:p>
            <a:pPr marL="825500" lvl="1" indent="-228600" algn="l">
              <a:buAutoNum type="arabicPeriod"/>
            </a:pPr>
            <a:r>
              <a:rPr lang="en-GB" altLang="en-US" sz="1400">
                <a:sym typeface="+mn-ea"/>
              </a:rPr>
              <a:t>Committing</a:t>
            </a:r>
            <a:endParaRPr lang="en-GB" altLang="en-US" sz="1400"/>
          </a:p>
          <a:p>
            <a:pPr marL="139700" indent="0" algn="l">
              <a:buNone/>
            </a:pPr>
            <a:endParaRPr lang="en-GB" altLang="en-US" sz="1400"/>
          </a:p>
          <a:p>
            <a:pPr marL="139700" indent="0" algn="l">
              <a:buNone/>
            </a:pPr>
            <a:endParaRPr lang="en-GB"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20090" y="311785"/>
            <a:ext cx="7703820" cy="599440"/>
          </a:xfrm>
        </p:spPr>
        <p:txBody>
          <a:bodyPr/>
          <a:p>
            <a:r>
              <a:rPr lang="en-GB" altLang="en-US" sz="4400" i="0">
                <a:latin typeface="Berlin Sans FB Demi" panose="020E0802020502020306" charset="0"/>
                <a:cs typeface="Berlin Sans FB Demi" panose="020E0802020502020306" charset="0"/>
              </a:rPr>
              <a:t>Triggering</a:t>
            </a:r>
            <a:endParaRPr lang="en-GB" altLang="en-US" sz="4400" i="0">
              <a:latin typeface="Berlin Sans FB Demi" panose="020E0802020502020306" charset="0"/>
              <a:cs typeface="Berlin Sans FB Demi" panose="020E0802020502020306" charset="0"/>
            </a:endParaRPr>
          </a:p>
        </p:txBody>
      </p:sp>
      <p:sp>
        <p:nvSpPr>
          <p:cNvPr id="3" name="Text Placeholder 2"/>
          <p:cNvSpPr/>
          <p:nvPr>
            <p:ph type="body" idx="1"/>
          </p:nvPr>
        </p:nvSpPr>
        <p:spPr>
          <a:xfrm>
            <a:off x="799375" y="1164540"/>
            <a:ext cx="7704000" cy="376500"/>
          </a:xfrm>
        </p:spPr>
        <p:txBody>
          <a:bodyPr/>
          <a:p>
            <a:pPr marL="139700" indent="0" algn="l">
              <a:buNone/>
            </a:pPr>
            <a:r>
              <a:rPr lang="en-GB" altLang="en-US" sz="1400" b="1"/>
              <a:t>Step 1: </a:t>
            </a:r>
            <a:r>
              <a:rPr lang="en-GB" altLang="en-US" sz="1400"/>
              <a:t>Trigger a render </a:t>
            </a:r>
            <a:endParaRPr lang="en-GB" altLang="en-US" sz="1400"/>
          </a:p>
          <a:p>
            <a:pPr marL="139700" indent="0" algn="l">
              <a:buNone/>
            </a:pPr>
            <a:r>
              <a:rPr lang="en-GB" altLang="en-US" sz="1400"/>
              <a:t>Initial render </a:t>
            </a:r>
            <a:endParaRPr lang="en-GB" altLang="en-US" sz="1400"/>
          </a:p>
          <a:p>
            <a:pPr algn="l">
              <a:buFont typeface="Arial" panose="020B0604020202020204" pitchFamily="34" charset="0"/>
              <a:buChar char="•"/>
            </a:pPr>
            <a:r>
              <a:rPr lang="en-GB" altLang="en-US" sz="1400"/>
              <a:t>When your app starts, you need to trigger the initial render .It’s done by calling createRoot with the target DOM node, and then calling its render method with your component.</a:t>
            </a:r>
            <a:endParaRPr lang="en-GB" altLang="en-US" sz="1400"/>
          </a:p>
          <a:p>
            <a:pPr algn="l">
              <a:buFont typeface="Arial" panose="020B0604020202020204" pitchFamily="34" charset="0"/>
              <a:buChar char="•"/>
            </a:pPr>
            <a:endParaRPr lang="en-GB" altLang="en-US" sz="1400"/>
          </a:p>
          <a:p>
            <a:pPr algn="l">
              <a:buFont typeface="Arial" panose="020B0604020202020204" pitchFamily="34" charset="0"/>
              <a:buChar char="•"/>
            </a:pPr>
            <a:r>
              <a:rPr lang="en-GB" altLang="en-US" sz="1400"/>
              <a:t>Once the component has been initially rendered, you can trigger further renders by updating its state with the set function. Updating your component’s state automatically queues a render. </a:t>
            </a:r>
            <a:endParaRPr lang="en-GB" altLang="en-US" sz="1400"/>
          </a:p>
          <a:p>
            <a:pPr marL="139700" indent="0" algn="l">
              <a:buFont typeface="Arial" panose="020B0604020202020204" pitchFamily="34" charset="0"/>
              <a:buNone/>
            </a:pP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20000" y="271670"/>
            <a:ext cx="7704000" cy="572700"/>
          </a:xfrm>
        </p:spPr>
        <p:txBody>
          <a:bodyPr/>
          <a:p>
            <a:r>
              <a:rPr lang="en-GB" altLang="en-US" sz="4400" i="0">
                <a:latin typeface="Berlin Sans FB Demi" panose="020E0802020502020306" charset="0"/>
                <a:cs typeface="Berlin Sans FB Demi" panose="020E0802020502020306" charset="0"/>
              </a:rPr>
              <a:t>Rendering </a:t>
            </a:r>
            <a:endParaRPr lang="en-GB" altLang="en-US" sz="4400" i="0">
              <a:latin typeface="Berlin Sans FB Demi" panose="020E0802020502020306" charset="0"/>
              <a:cs typeface="Berlin Sans FB Demi" panose="020E0802020502020306" charset="0"/>
            </a:endParaRPr>
          </a:p>
        </p:txBody>
      </p:sp>
      <p:sp>
        <p:nvSpPr>
          <p:cNvPr id="3" name="Text Placeholder 2"/>
          <p:cNvSpPr/>
          <p:nvPr>
            <p:ph type="body" idx="1"/>
          </p:nvPr>
        </p:nvSpPr>
        <p:spPr/>
        <p:txBody>
          <a:bodyPr/>
          <a:p>
            <a:pPr marL="139700" indent="0" algn="l">
              <a:buNone/>
            </a:pPr>
            <a:r>
              <a:rPr lang="en-GB" altLang="en-US" sz="1400" b="1"/>
              <a:t>Step 2</a:t>
            </a:r>
            <a:r>
              <a:rPr lang="en-GB" altLang="en-US" sz="1400"/>
              <a:t>: React renders your components </a:t>
            </a:r>
            <a:endParaRPr lang="en-GB" altLang="en-US" sz="1400"/>
          </a:p>
          <a:p>
            <a:pPr algn="l">
              <a:buFont typeface="Arial" panose="020B0604020202020204" pitchFamily="34" charset="0"/>
              <a:buChar char="•"/>
            </a:pPr>
            <a:r>
              <a:rPr lang="en-GB" altLang="en-US" sz="1400"/>
              <a:t>After you trigger a render, React calls your components to figure out what to display on screen. “Rendering” is React calling your components.</a:t>
            </a:r>
            <a:endParaRPr lang="en-GB" altLang="en-US" sz="1400"/>
          </a:p>
          <a:p>
            <a:pPr algn="l">
              <a:buFont typeface="Arial" panose="020B0604020202020204" pitchFamily="34" charset="0"/>
              <a:buChar char="•"/>
            </a:pPr>
            <a:endParaRPr lang="en-GB" altLang="en-US" sz="1400"/>
          </a:p>
          <a:p>
            <a:pPr algn="l">
              <a:buFont typeface="Arial" panose="020B0604020202020204" pitchFamily="34" charset="0"/>
              <a:buChar char="•"/>
            </a:pPr>
            <a:r>
              <a:rPr lang="en-GB" altLang="en-US" sz="1400"/>
              <a:t>For subsequent renders, React will call the function component whose state update triggered the render.This process is recursive: if the updated component returns some other component, React will render that component next, and if that component also returns something, it will render that component next, and so on. </a:t>
            </a:r>
            <a:endParaRPr lang="en-GB" altLang="en-US" sz="1400"/>
          </a:p>
          <a:p>
            <a:pPr algn="l">
              <a:buFont typeface="Arial" panose="020B0604020202020204" pitchFamily="34" charset="0"/>
              <a:buChar char="•"/>
            </a:pPr>
            <a:endParaRPr lang="en-GB" altLang="en-US" sz="1400"/>
          </a:p>
          <a:p>
            <a:pPr algn="l">
              <a:buFont typeface="Arial" panose="020B0604020202020204" pitchFamily="34" charset="0"/>
              <a:buChar char="•"/>
            </a:pPr>
            <a:r>
              <a:rPr lang="en-GB" altLang="en-US" sz="1400"/>
              <a:t>The process will continue until there are no more nested components and React knows exactly what should be displayed on screen.</a:t>
            </a:r>
            <a:endParaRPr lang="en-GB"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20000" y="325010"/>
            <a:ext cx="7704000" cy="572700"/>
          </a:xfrm>
        </p:spPr>
        <p:txBody>
          <a:bodyPr/>
          <a:p>
            <a:r>
              <a:rPr lang="en-GB" altLang="en-US" sz="4400" i="0">
                <a:latin typeface="Berlin Sans FB Demi" panose="020E0802020502020306" charset="0"/>
                <a:cs typeface="Berlin Sans FB Demi" panose="020E0802020502020306" charset="0"/>
              </a:rPr>
              <a:t>Committing </a:t>
            </a:r>
            <a:endParaRPr lang="en-GB" altLang="en-US" sz="4400" i="0">
              <a:latin typeface="Berlin Sans FB Demi" panose="020E0802020502020306" charset="0"/>
              <a:cs typeface="Berlin Sans FB Demi" panose="020E0802020502020306" charset="0"/>
            </a:endParaRPr>
          </a:p>
        </p:txBody>
      </p:sp>
      <p:sp>
        <p:nvSpPr>
          <p:cNvPr id="3" name="Text Placeholder 2"/>
          <p:cNvSpPr/>
          <p:nvPr>
            <p:ph type="body" idx="1"/>
          </p:nvPr>
        </p:nvSpPr>
        <p:spPr>
          <a:xfrm>
            <a:off x="720000" y="1299160"/>
            <a:ext cx="7704000" cy="376500"/>
          </a:xfrm>
        </p:spPr>
        <p:txBody>
          <a:bodyPr/>
          <a:p>
            <a:pPr marL="139700" indent="0" algn="l">
              <a:buNone/>
            </a:pPr>
            <a:r>
              <a:rPr lang="en-GB" altLang="en-US" sz="1400" b="1"/>
              <a:t>Step 3</a:t>
            </a:r>
            <a:r>
              <a:rPr lang="en-GB" altLang="en-US" sz="1400"/>
              <a:t>: React commits changes to the DOM </a:t>
            </a:r>
            <a:endParaRPr lang="en-GB" altLang="en-US" sz="1400"/>
          </a:p>
          <a:p>
            <a:pPr marL="139700" indent="0" algn="l">
              <a:buNone/>
            </a:pPr>
            <a:r>
              <a:rPr lang="en-GB" altLang="en-US" sz="1400"/>
              <a:t>After rendering (calling) your components, React will modify the DOM.</a:t>
            </a:r>
            <a:endParaRPr lang="en-GB" altLang="en-US" sz="1400"/>
          </a:p>
          <a:p>
            <a:pPr marL="139700" indent="0" algn="l">
              <a:buNone/>
            </a:pPr>
            <a:endParaRPr lang="en-GB" altLang="en-US" sz="1400"/>
          </a:p>
          <a:p>
            <a:pPr algn="l">
              <a:buFont typeface="Arial" panose="020B0604020202020204" pitchFamily="34" charset="0"/>
              <a:buChar char="•"/>
            </a:pPr>
            <a:r>
              <a:rPr lang="en-GB" altLang="en-US" sz="1400"/>
              <a:t>For the initial render, React will use the appendChild() DOM API to put all the DOM nodes it has created on screen.</a:t>
            </a:r>
            <a:endParaRPr lang="en-GB" altLang="en-US" sz="1400"/>
          </a:p>
          <a:p>
            <a:pPr algn="l">
              <a:buFont typeface="Arial" panose="020B0604020202020204" pitchFamily="34" charset="0"/>
              <a:buChar char="•"/>
            </a:pPr>
            <a:endParaRPr lang="en-GB" altLang="en-US" sz="1400"/>
          </a:p>
          <a:p>
            <a:pPr algn="l">
              <a:buFont typeface="Arial" panose="020B0604020202020204" pitchFamily="34" charset="0"/>
              <a:buChar char="•"/>
            </a:pPr>
            <a:r>
              <a:rPr lang="en-GB" altLang="en-US" sz="1400"/>
              <a:t>For re-renders, React will apply the minimal necessary operations (calculated while rendering!) to make the DOM match the latest rendering output.</a:t>
            </a:r>
            <a:endParaRPr lang="en-GB" altLang="en-US" sz="1400"/>
          </a:p>
          <a:p>
            <a:pPr algn="l">
              <a:buFont typeface="Arial" panose="020B0604020202020204" pitchFamily="34" charset="0"/>
              <a:buChar char="•"/>
            </a:pPr>
            <a:endParaRPr lang="en-GB" altLang="en-US" sz="1400"/>
          </a:p>
          <a:p>
            <a:pPr algn="l">
              <a:buFont typeface="Arial" panose="020B0604020202020204" pitchFamily="34" charset="0"/>
              <a:buChar char="•"/>
            </a:pPr>
            <a:r>
              <a:rPr lang="en-GB" altLang="en-US" sz="1400"/>
              <a:t>React only changes the DOM nodes if there’s a difference between renders.</a:t>
            </a:r>
            <a:endParaRPr lang="en-GB"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altLang="en-US" sz="4400" i="0">
                <a:latin typeface="Berlin Sans FB Demi" panose="020E0802020502020306" charset="0"/>
                <a:cs typeface="Berlin Sans FB Demi" panose="020E0802020502020306" charset="0"/>
                <a:sym typeface="+mn-ea"/>
              </a:rPr>
              <a:t>React Lifecycle </a:t>
            </a:r>
            <a:endParaRPr lang="en-GB" altLang="en-US" sz="4400" i="0">
              <a:latin typeface="Berlin Sans FB Demi" panose="020E0802020502020306" charset="0"/>
              <a:cs typeface="Berlin Sans FB Demi" panose="020E0802020502020306" charset="0"/>
            </a:endParaRPr>
          </a:p>
        </p:txBody>
      </p:sp>
      <p:sp>
        <p:nvSpPr>
          <p:cNvPr id="3" name="Text Placeholder 2"/>
          <p:cNvSpPr/>
          <p:nvPr>
            <p:ph type="body" idx="1"/>
          </p:nvPr>
        </p:nvSpPr>
        <p:spPr>
          <a:xfrm>
            <a:off x="720090" y="1312545"/>
            <a:ext cx="7703820" cy="3495040"/>
          </a:xfrm>
        </p:spPr>
        <p:txBody>
          <a:bodyPr/>
          <a:p>
            <a:pPr algn="l">
              <a:buFont typeface="Arial" panose="020B0604020202020204" pitchFamily="34" charset="0"/>
              <a:buChar char="•"/>
            </a:pPr>
            <a:r>
              <a:rPr lang="en-GB" altLang="en-US" sz="1400"/>
              <a:t>React Lifecycle is defined as the series of methods that are invoked in different stages of the component’s existence. It starts from its initialization and ends when it is unmounted from the DOM. </a:t>
            </a:r>
            <a:endParaRPr lang="en-GB" altLang="en-US" sz="1400"/>
          </a:p>
          <a:p>
            <a:pPr marL="139700" indent="0" algn="l">
              <a:buNone/>
            </a:pPr>
            <a:endParaRPr lang="en-GB" altLang="en-US" sz="1400"/>
          </a:p>
          <a:p>
            <a:pPr marL="139700" indent="0" algn="l">
              <a:buNone/>
            </a:pPr>
            <a:r>
              <a:rPr lang="en-GB" altLang="en-US" sz="1400"/>
              <a:t>There are four phases:</a:t>
            </a:r>
            <a:endParaRPr lang="en-GB" altLang="en-US" sz="1400"/>
          </a:p>
          <a:p>
            <a:pPr marL="139700" indent="0" algn="l">
              <a:buNone/>
            </a:pPr>
            <a:r>
              <a:rPr lang="en-GB" altLang="en-US" sz="1400"/>
              <a:t>1. Initialization phase</a:t>
            </a:r>
            <a:endParaRPr lang="en-GB" altLang="en-US" sz="1400"/>
          </a:p>
          <a:p>
            <a:pPr marL="139700" indent="0" algn="l">
              <a:buNone/>
            </a:pPr>
            <a:r>
              <a:rPr lang="en-GB" altLang="en-US" sz="1400"/>
              <a:t>2. Mounting Phase</a:t>
            </a:r>
            <a:endParaRPr lang="en-GB" altLang="en-US" sz="1400"/>
          </a:p>
          <a:p>
            <a:pPr marL="139700" indent="0" algn="l">
              <a:buNone/>
            </a:pPr>
            <a:r>
              <a:rPr lang="en-GB" altLang="en-US" sz="1400"/>
              <a:t>3. Updating</a:t>
            </a:r>
            <a:endParaRPr lang="en-GB" altLang="en-US" sz="1400"/>
          </a:p>
          <a:p>
            <a:pPr marL="139700" indent="0" algn="l">
              <a:buNone/>
            </a:pPr>
            <a:r>
              <a:rPr lang="en-GB" altLang="en-US" sz="1400"/>
              <a:t>4. Unmounting</a:t>
            </a:r>
            <a:endParaRPr lang="en-GB"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20000" y="325010"/>
            <a:ext cx="7704000" cy="572700"/>
          </a:xfrm>
        </p:spPr>
        <p:txBody>
          <a:bodyPr/>
          <a:p>
            <a:r>
              <a:rPr lang="en-GB" altLang="en-US" sz="4400" b="1" i="0">
                <a:latin typeface="Berlin Sans FB Demi" panose="020E0802020502020306" charset="0"/>
                <a:cs typeface="Berlin Sans FB Demi" panose="020E0802020502020306" charset="0"/>
                <a:sym typeface="+mn-ea"/>
              </a:rPr>
              <a:t> Initial Phase</a:t>
            </a:r>
            <a:endParaRPr lang="en-GB" altLang="en-US" sz="4400" b="1" i="0">
              <a:latin typeface="Berlin Sans FB Demi" panose="020E0802020502020306" charset="0"/>
              <a:cs typeface="Berlin Sans FB Demi" panose="020E0802020502020306" charset="0"/>
            </a:endParaRPr>
          </a:p>
        </p:txBody>
      </p:sp>
      <p:sp>
        <p:nvSpPr>
          <p:cNvPr id="3" name="Text Placeholder 2"/>
          <p:cNvSpPr/>
          <p:nvPr>
            <p:ph type="body" idx="1"/>
          </p:nvPr>
        </p:nvSpPr>
        <p:spPr>
          <a:xfrm>
            <a:off x="720000" y="1192480"/>
            <a:ext cx="7704000" cy="376500"/>
          </a:xfrm>
        </p:spPr>
        <p:txBody>
          <a:bodyPr/>
          <a:p>
            <a:pPr marL="139700" indent="0" algn="l">
              <a:buNone/>
            </a:pPr>
            <a:r>
              <a:rPr lang="en-GB" altLang="en-US" b="1"/>
              <a:t>1</a:t>
            </a:r>
            <a:r>
              <a:rPr lang="en-GB" altLang="en-US" sz="1400" b="1"/>
              <a:t>. Initial Phase</a:t>
            </a:r>
            <a:endParaRPr lang="en-GB" altLang="en-US" sz="1400" b="1"/>
          </a:p>
          <a:p>
            <a:pPr marL="139700" indent="0" algn="l">
              <a:buFont typeface="Arial" panose="020B0604020202020204" pitchFamily="34" charset="0"/>
              <a:buNone/>
            </a:pPr>
            <a:r>
              <a:rPr lang="en-GB" altLang="en-US" sz="1400"/>
              <a:t>It is the first phase of the lifecycle of a ReactJS component. In this phase, a component contains the default Props and initial State. These default properties are done in the constructor of a component. The initial phase only occurs once and consists of the following methods.</a:t>
            </a:r>
            <a:endParaRPr lang="en-GB" altLang="en-US" sz="1400"/>
          </a:p>
          <a:p>
            <a:pPr marL="368300" indent="-228600" algn="l">
              <a:buAutoNum type="arabicPeriod"/>
            </a:pPr>
            <a:endParaRPr lang="en-GB" altLang="en-US" sz="1400"/>
          </a:p>
          <a:p>
            <a:pPr marL="368300" indent="-228600" algn="l">
              <a:buAutoNum type="arabicPeriod"/>
            </a:pPr>
            <a:r>
              <a:rPr lang="en-GB" altLang="en-US" sz="1400"/>
              <a:t>getDefaultProps():  It is used to specify the default value of this.props. It is invoked before the creation of the component or any props from the parent is passed into it.</a:t>
            </a:r>
            <a:endParaRPr lang="en-GB" altLang="en-US" sz="1400"/>
          </a:p>
          <a:p>
            <a:pPr marL="368300" indent="-228600" algn="l">
              <a:buAutoNum type="arabicPeriod"/>
            </a:pPr>
            <a:endParaRPr lang="en-GB" altLang="en-US" sz="1400"/>
          </a:p>
          <a:p>
            <a:pPr marL="368300" indent="-228600" algn="l">
              <a:buAutoNum type="arabicPeriod"/>
            </a:pPr>
            <a:r>
              <a:rPr lang="en-GB" altLang="en-US" sz="1400"/>
              <a:t> getInitialState():  It is used to specify the default value of this.state. It is invoked before the creation of the component.</a:t>
            </a:r>
            <a:endParaRPr lang="en-GB"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20000" y="338345"/>
            <a:ext cx="7704000" cy="572700"/>
          </a:xfrm>
        </p:spPr>
        <p:txBody>
          <a:bodyPr/>
          <a:p>
            <a:r>
              <a:rPr lang="en-GB" altLang="en-US" sz="4400" b="1" i="0">
                <a:latin typeface="Berlin Sans FB Demi" panose="020E0802020502020306" charset="0"/>
                <a:cs typeface="Berlin Sans FB Demi" panose="020E0802020502020306" charset="0"/>
                <a:sym typeface="+mn-ea"/>
              </a:rPr>
              <a:t> Mounting Phase</a:t>
            </a:r>
            <a:endParaRPr lang="en-GB" altLang="en-US" sz="4400" b="1" i="0">
              <a:latin typeface="Berlin Sans FB Demi" panose="020E0802020502020306" charset="0"/>
              <a:cs typeface="Berlin Sans FB Demi" panose="020E0802020502020306" charset="0"/>
            </a:endParaRPr>
          </a:p>
        </p:txBody>
      </p:sp>
      <p:sp>
        <p:nvSpPr>
          <p:cNvPr id="3" name="Text Placeholder 2"/>
          <p:cNvSpPr/>
          <p:nvPr>
            <p:ph type="body" idx="1"/>
          </p:nvPr>
        </p:nvSpPr>
        <p:spPr/>
        <p:txBody>
          <a:bodyPr/>
          <a:p>
            <a:pPr marL="139700" indent="0" algn="l">
              <a:buNone/>
            </a:pPr>
            <a:r>
              <a:rPr lang="en-GB" altLang="en-US" sz="1400" b="1"/>
              <a:t>2. Mounting Phase</a:t>
            </a:r>
            <a:endParaRPr lang="en-GB" altLang="en-US" sz="1400" b="1"/>
          </a:p>
          <a:p>
            <a:pPr marL="139700" indent="0" algn="l">
              <a:buNone/>
            </a:pPr>
            <a:r>
              <a:rPr lang="en-GB" altLang="en-US" sz="1400"/>
              <a:t>In this phase, the instance of a component is created and inserted into the DOM. It consists of the following methods.</a:t>
            </a:r>
            <a:endParaRPr lang="en-GB" altLang="en-US" sz="1400"/>
          </a:p>
          <a:p>
            <a:pPr marL="139700" indent="0" algn="l">
              <a:buNone/>
            </a:pPr>
            <a:endParaRPr lang="en-GB" altLang="en-US" sz="1400"/>
          </a:p>
          <a:p>
            <a:pPr marL="368300" indent="-228600" algn="l">
              <a:buAutoNum type="arabicPeriod"/>
            </a:pPr>
            <a:r>
              <a:rPr lang="en-GB" altLang="en-US" sz="1400"/>
              <a:t>componentWillMount():  This is invoked immediately before a component gets rendered into the DOM. In the case, when you call setState() inside this method, the component will not re-render.</a:t>
            </a:r>
            <a:endParaRPr lang="en-GB" altLang="en-US" sz="1400"/>
          </a:p>
          <a:p>
            <a:pPr marL="368300" indent="-228600" algn="l">
              <a:buAutoNum type="arabicPeriod"/>
            </a:pPr>
            <a:endParaRPr lang="en-GB" altLang="en-US" sz="1400"/>
          </a:p>
          <a:p>
            <a:pPr marL="368300" indent="-228600" algn="l">
              <a:buAutoNum type="arabicPeriod"/>
            </a:pPr>
            <a:r>
              <a:rPr lang="en-GB" altLang="en-US" sz="1400"/>
              <a:t>componentDidMount():  This is invoked immediately after a component gets rendered and placed on the DOM. Now, you can do any DOM querying operations.</a:t>
            </a:r>
            <a:endParaRPr lang="en-GB" altLang="en-US" sz="1400"/>
          </a:p>
          <a:p>
            <a:pPr marL="368300" indent="-228600" algn="l">
              <a:buAutoNum type="arabicPeriod"/>
            </a:pPr>
            <a:endParaRPr lang="en-GB" altLang="en-US" sz="1400"/>
          </a:p>
          <a:p>
            <a:pPr marL="368300" indent="-228600" algn="l">
              <a:buAutoNum type="arabicPeriod"/>
            </a:pPr>
            <a:r>
              <a:rPr lang="en-GB" altLang="en-US" sz="1400"/>
              <a:t>render():  This method is defined in each and every component. It is responsible for returning a single root HTML node element. If you don't want to render anything, you can return a null or false value.</a:t>
            </a:r>
            <a:endParaRPr lang="en-GB"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20000" y="111650"/>
            <a:ext cx="7704000" cy="572700"/>
          </a:xfrm>
        </p:spPr>
        <p:txBody>
          <a:bodyPr/>
          <a:p>
            <a:r>
              <a:rPr lang="en-GB" altLang="en-US" sz="4400" i="0">
                <a:latin typeface="Berlin Sans FB Demi" panose="020E0802020502020306" charset="0"/>
                <a:cs typeface="Berlin Sans FB Demi" panose="020E0802020502020306" charset="0"/>
                <a:sym typeface="+mn-ea"/>
              </a:rPr>
              <a:t> Updating Phase</a:t>
            </a:r>
            <a:endParaRPr lang="en-GB" altLang="en-US" sz="4400" i="0">
              <a:latin typeface="Berlin Sans FB Demi" panose="020E0802020502020306" charset="0"/>
              <a:cs typeface="Berlin Sans FB Demi" panose="020E0802020502020306" charset="0"/>
            </a:endParaRPr>
          </a:p>
        </p:txBody>
      </p:sp>
      <p:sp>
        <p:nvSpPr>
          <p:cNvPr id="3" name="Text Placeholder 2"/>
          <p:cNvSpPr/>
          <p:nvPr>
            <p:ph type="body" idx="1"/>
          </p:nvPr>
        </p:nvSpPr>
        <p:spPr>
          <a:xfrm>
            <a:off x="720090" y="817880"/>
            <a:ext cx="7703820" cy="5429885"/>
          </a:xfrm>
        </p:spPr>
        <p:txBody>
          <a:bodyPr/>
          <a:p>
            <a:pPr marL="139700" indent="0" algn="l">
              <a:buNone/>
            </a:pPr>
            <a:r>
              <a:rPr lang="en-GB" altLang="en-US" sz="1400" b="1"/>
              <a:t>3. Updating Phase</a:t>
            </a:r>
            <a:endParaRPr lang="en-GB" altLang="en-US" sz="1400" b="1"/>
          </a:p>
          <a:p>
            <a:pPr marL="139700" indent="0" algn="l">
              <a:buNone/>
            </a:pPr>
            <a:r>
              <a:rPr lang="en-GB" altLang="en-US" sz="1400"/>
              <a:t>Here, we get new Props and change State. This phase also allows to handle user interaction and provide communication with the components hierarchy. The main aim of this phase is to ensure that the component is displaying the latest version of itself. </a:t>
            </a:r>
            <a:endParaRPr lang="en-GB" altLang="en-US" sz="1400"/>
          </a:p>
          <a:p>
            <a:pPr marL="139700" indent="0" algn="l">
              <a:buNone/>
            </a:pPr>
            <a:endParaRPr lang="en-GB" altLang="en-US" sz="1400"/>
          </a:p>
          <a:p>
            <a:pPr marL="482600" indent="-342900" algn="l">
              <a:buAutoNum type="arabicPeriod"/>
            </a:pPr>
            <a:r>
              <a:rPr lang="en-GB" altLang="en-US" sz="1400"/>
              <a:t>shouldComponentUpdate():  It is invoked when a component decides any changes/updation to the DOM.</a:t>
            </a:r>
            <a:endParaRPr lang="en-GB" altLang="en-US" sz="1400"/>
          </a:p>
          <a:p>
            <a:pPr marL="482600" indent="-342900" algn="l">
              <a:buAutoNum type="arabicPeriod"/>
            </a:pPr>
            <a:endParaRPr lang="en-GB" altLang="en-US" sz="1400"/>
          </a:p>
          <a:p>
            <a:pPr marL="482600" indent="-342900" algn="l">
              <a:buAutoNum type="arabicPeriod"/>
            </a:pPr>
            <a:r>
              <a:rPr lang="en-GB" altLang="en-US" sz="1400"/>
              <a:t>componentWillUpdate():  It is invoked just before the component updating occurs. </a:t>
            </a:r>
            <a:endParaRPr lang="en-GB" altLang="en-US" sz="1400"/>
          </a:p>
          <a:p>
            <a:pPr marL="482600" indent="-342900" algn="l">
              <a:buAutoNum type="arabicPeriod"/>
            </a:pPr>
            <a:endParaRPr lang="en-GB" altLang="en-US" sz="1400"/>
          </a:p>
          <a:p>
            <a:pPr marL="482600" indent="-342900" algn="l">
              <a:buAutoNum type="arabicPeriod"/>
            </a:pPr>
            <a:r>
              <a:rPr lang="en-GB" altLang="en-US" sz="1400"/>
              <a:t>render():  It is invoked to examine this.props and this.state and return one of the following types: React elements, Arrays and fragments, Booleans or null, String and Number. </a:t>
            </a:r>
            <a:endParaRPr lang="en-GB" altLang="en-US" sz="1400"/>
          </a:p>
          <a:p>
            <a:pPr marL="482600" indent="-342900" algn="l">
              <a:buAutoNum type="arabicPeriod"/>
            </a:pPr>
            <a:endParaRPr lang="en-GB" altLang="en-US" sz="1400"/>
          </a:p>
          <a:p>
            <a:pPr marL="482600" indent="-342900" algn="l">
              <a:buAutoNum type="arabicPeriod"/>
            </a:pPr>
            <a:r>
              <a:rPr lang="en-GB" altLang="en-US" sz="1400"/>
              <a:t>componentDidUpdate(): It is invoked immediately after the component updating occurs.</a:t>
            </a:r>
            <a:endParaRPr lang="en-GB" altLang="en-US" sz="1400"/>
          </a:p>
        </p:txBody>
      </p:sp>
    </p:spTree>
  </p:cSld>
  <p:clrMapOvr>
    <a:masterClrMapping/>
  </p:clrMapOvr>
</p:sld>
</file>

<file path=ppt/theme/theme1.xml><?xml version="1.0" encoding="utf-8"?>
<a:theme xmlns:a="http://schemas.openxmlformats.org/drawingml/2006/main" name="Clean and Elegant Portfolio by Slidesgo">
  <a:themeElements>
    <a:clrScheme name="Simple Light">
      <a:dk1>
        <a:srgbClr val="134F5C"/>
      </a:dk1>
      <a:lt1>
        <a:srgbClr val="A2C4C9"/>
      </a:lt1>
      <a:dk2>
        <a:srgbClr val="FFFFFF"/>
      </a:dk2>
      <a:lt2>
        <a:srgbClr val="0C343D"/>
      </a:lt2>
      <a:accent1>
        <a:srgbClr val="265D57"/>
      </a:accent1>
      <a:accent2>
        <a:srgbClr val="FFFFFF"/>
      </a:accent2>
      <a:accent3>
        <a:srgbClr val="FFFFFF"/>
      </a:accent3>
      <a:accent4>
        <a:srgbClr val="FFFFFF"/>
      </a:accent4>
      <a:accent5>
        <a:srgbClr val="FFFFFF"/>
      </a:accent5>
      <a:accent6>
        <a:srgbClr val="FFFFFF"/>
      </a:accent6>
      <a:hlink>
        <a:srgbClr val="134F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4754</Words>
  <Application>WPS Presentation</Application>
  <PresentationFormat/>
  <Paragraphs>98</Paragraphs>
  <Slides>11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11</vt:i4>
      </vt:variant>
    </vt:vector>
  </HeadingPairs>
  <TitlesOfParts>
    <vt:vector size="31" baseType="lpstr">
      <vt:lpstr>Arial</vt:lpstr>
      <vt:lpstr>SimSun</vt:lpstr>
      <vt:lpstr>Wingdings</vt:lpstr>
      <vt:lpstr>Arial</vt:lpstr>
      <vt:lpstr>Elsie</vt:lpstr>
      <vt:lpstr>Bebas Neue</vt:lpstr>
      <vt:lpstr>Albert Sans</vt:lpstr>
      <vt:lpstr>Proxima Nova</vt:lpstr>
      <vt:lpstr>Microsoft YaHei</vt:lpstr>
      <vt:lpstr>Arial Unicode MS</vt:lpstr>
      <vt:lpstr>Open Sans</vt:lpstr>
      <vt:lpstr>Calibri</vt:lpstr>
      <vt:lpstr>Amatic SC</vt:lpstr>
      <vt:lpstr>Roboto Medium</vt:lpstr>
      <vt:lpstr>Cascadia Mono SemiBold</vt:lpstr>
      <vt:lpstr>Bahnschrift SemiBold</vt:lpstr>
      <vt:lpstr>Bauhaus 93</vt:lpstr>
      <vt:lpstr>Bernard MT Condensed</vt:lpstr>
      <vt:lpstr>Berlin Sans FB Demi</vt:lpstr>
      <vt:lpstr>Clean and Elegant Portfolio by Slidesgo</vt:lpstr>
      <vt:lpstr>Clean and Elegant Portfolio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AND LIFECYCLE METHODS IN REACT</dc:title>
  <dc:creator/>
  <cp:lastModifiedBy>Rhea Pearl</cp:lastModifiedBy>
  <cp:revision>1</cp:revision>
  <dcterms:created xsi:type="dcterms:W3CDTF">2024-09-07T10:19:27Z</dcterms:created>
  <dcterms:modified xsi:type="dcterms:W3CDTF">2024-09-07T10:19:27Z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8F932CF42B9140ACAC1990ECB16B85C7_13</vt:lpwstr>
  </property>
  <property fmtid="{D5CDD505-2E9C-101B-9397-08002B2CF9AE}" pid="3" name="KSOProductBuildVer">
    <vt:lpwstr>2057-12.2.0.18165</vt:lpwstr>
  </property>
</Properties>
</file>