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218" y="-387926"/>
            <a:ext cx="10363200" cy="4267200"/>
          </a:xfrm>
        </p:spPr>
        <p:txBody>
          <a:bodyPr/>
          <a:lstStyle/>
          <a:p>
            <a:r>
              <a:rPr lang="en-US" b="1" dirty="0"/>
              <a:t>Implementing HTTPS Servers and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039926" y="6135254"/>
            <a:ext cx="1865745" cy="616527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P. </a:t>
            </a:r>
            <a:r>
              <a:rPr lang="en-US" sz="1400" dirty="0" err="1" smtClean="0"/>
              <a:t>Grishm</a:t>
            </a:r>
            <a:r>
              <a:rPr lang="en-US" sz="1400" dirty="0" smtClean="0"/>
              <a:t> Kumar </a:t>
            </a:r>
          </a:p>
          <a:p>
            <a:r>
              <a:rPr lang="en-US" sz="1400" dirty="0" smtClean="0"/>
              <a:t>22H51A05Q9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Introduction to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27" y="2025073"/>
            <a:ext cx="7841673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HTTPS </a:t>
            </a:r>
            <a:r>
              <a:rPr lang="en-US" sz="2000" dirty="0"/>
              <a:t>stands for Hypertext Transfer Protocol Secure and is an extension of HTTP.		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uses SSL/ TLS protocols to encrypt data transmitted between clients and servers.		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Implementing </a:t>
            </a:r>
            <a:r>
              <a:rPr lang="en-US" sz="2000" dirty="0"/>
              <a:t>HTTPS is essential for securing sensitive information, enhancing user trust, and improving SEO rankings.</a:t>
            </a:r>
          </a:p>
        </p:txBody>
      </p:sp>
      <p:pic>
        <p:nvPicPr>
          <p:cNvPr id="1026" name="Picture 2" descr="What's the difference between HTTP and HTTP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27" y="2318327"/>
            <a:ext cx="2939883" cy="250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HTTPS vs HTTP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491" y="3700676"/>
            <a:ext cx="55510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HTTP (Unsecured):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Communication is in plaintext, vulnerable to interception.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No encryption, verification of the server</a:t>
            </a:r>
            <a:r>
              <a:rPr lang="en-US" altLang="en-US" sz="1800" dirty="0" smtClean="0">
                <a:latin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491" y="2047367"/>
            <a:ext cx="4802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HTTPS (Secured):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Encrypts data between server and client.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Uses certificates to verify authenticity.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2051" name="Picture 3" descr="Understanding HTTP vs HTTPS and Why You Should 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72" y="1939931"/>
            <a:ext cx="4918941" cy="33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Components of HTTPS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77453" y="1831492"/>
            <a:ext cx="68718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SSL/TLS Protocol: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Secure Sockets Layer (SSL) / Transport Layer Security (TLS).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Encrypts data in transit.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Certificates: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Issued by Certificate Authorities (CAs).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Public-private key pairs for encryption.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228" r="684"/>
          <a:stretch/>
        </p:blipFill>
        <p:spPr>
          <a:xfrm>
            <a:off x="5372971" y="2916455"/>
            <a:ext cx="6562223" cy="27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Setting Up HTTPS Server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2142475"/>
            <a:ext cx="675178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SSL Certificate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 tools like OpenSSL or services like Let’s Encrypt.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Command: </a:t>
            </a:r>
            <a:r>
              <a:rPr lang="en-US" altLang="en-US" sz="1000" dirty="0" err="1">
                <a:latin typeface="Arial Unicode MS"/>
              </a:rPr>
              <a:t>openssl</a:t>
            </a:r>
            <a:r>
              <a:rPr lang="en-US" altLang="en-US" sz="1000" dirty="0">
                <a:latin typeface="Arial Unicode MS"/>
              </a:rPr>
              <a:t> </a:t>
            </a:r>
            <a:r>
              <a:rPr lang="en-US" altLang="en-US" sz="1000" dirty="0" err="1">
                <a:latin typeface="Arial Unicode MS"/>
              </a:rPr>
              <a:t>req</a:t>
            </a:r>
            <a:r>
              <a:rPr lang="en-US" altLang="en-US" sz="1000" dirty="0">
                <a:latin typeface="Arial Unicode MS"/>
              </a:rPr>
              <a:t> -x509 -nodes -days 365 -</a:t>
            </a:r>
            <a:r>
              <a:rPr lang="en-US" altLang="en-US" sz="1000" dirty="0" err="1">
                <a:latin typeface="Arial Unicode MS"/>
              </a:rPr>
              <a:t>newkey</a:t>
            </a:r>
            <a:r>
              <a:rPr lang="en-US" altLang="en-US" sz="1000" dirty="0">
                <a:latin typeface="Arial Unicode MS"/>
              </a:rPr>
              <a:t> rsa:2048 -</a:t>
            </a:r>
            <a:r>
              <a:rPr lang="en-US" altLang="en-US" sz="1000" dirty="0" err="1">
                <a:latin typeface="Arial Unicode MS"/>
              </a:rPr>
              <a:t>keyout</a:t>
            </a:r>
            <a:r>
              <a:rPr lang="en-US" altLang="en-US" sz="1000" dirty="0">
                <a:latin typeface="Arial Unicode MS"/>
              </a:rPr>
              <a:t> </a:t>
            </a:r>
            <a:r>
              <a:rPr lang="en-US" altLang="en-US" sz="1000" dirty="0" err="1">
                <a:latin typeface="Arial Unicode MS"/>
              </a:rPr>
              <a:t>private.key</a:t>
            </a:r>
            <a:r>
              <a:rPr lang="en-US" altLang="en-US" sz="1000" dirty="0">
                <a:latin typeface="Arial Unicode MS"/>
              </a:rPr>
              <a:t> -out certificate.crt</a:t>
            </a:r>
            <a:endParaRPr lang="en-US" altLang="en-US" sz="800" dirty="0"/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Arial" panose="020B0604020202020204" pitchFamily="34" charset="0"/>
              </a:rPr>
              <a:t>Configure </a:t>
            </a:r>
            <a:r>
              <a:rPr lang="en-US" altLang="en-US" b="1" dirty="0">
                <a:latin typeface="Arial" panose="020B0604020202020204" pitchFamily="34" charset="0"/>
              </a:rPr>
              <a:t>Server for HTTPS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Update server configuration (e.g., Nginx, Apache, Node.js) to support HTTPS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157"/>
          <a:stretch/>
        </p:blipFill>
        <p:spPr>
          <a:xfrm>
            <a:off x="7868979" y="2336440"/>
            <a:ext cx="3813581" cy="3122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8979" y="1957809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(Node.js)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Implementing HTTPS on Client Side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16000" y="2219374"/>
            <a:ext cx="6096000" cy="25340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Web Browsers (Clients):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Automatically handle HTTPS communication if the server is properly configured.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API Calls: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Make secure API requests using HTTPS in JavaScript (e.g., </a:t>
            </a:r>
            <a:r>
              <a:rPr lang="en-US" altLang="en-US" dirty="0" err="1">
                <a:latin typeface="Arial" panose="020B0604020202020204" pitchFamily="34" charset="0"/>
              </a:rPr>
              <a:t>Axios</a:t>
            </a:r>
            <a:r>
              <a:rPr lang="en-US" altLang="en-US" dirty="0">
                <a:latin typeface="Arial" panose="020B0604020202020204" pitchFamily="34" charset="0"/>
              </a:rPr>
              <a:t>, Fetch</a:t>
            </a:r>
            <a:r>
              <a:rPr lang="en-US" altLang="en-US" dirty="0" smtClean="0">
                <a:latin typeface="Arial" panose="020B0604020202020204" pitchFamily="34" charset="0"/>
              </a:rPr>
              <a:t>).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55" y="2629017"/>
            <a:ext cx="436284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536864"/>
            <a:ext cx="4442691" cy="1295400"/>
          </a:xfrm>
        </p:spPr>
        <p:txBody>
          <a:bodyPr/>
          <a:lstStyle/>
          <a:p>
            <a:pPr algn="l"/>
            <a:r>
              <a:rPr lang="en-IN" sz="3600" b="1" dirty="0"/>
              <a:t>Tools for SSL/TLS Management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4182" y="2033273"/>
            <a:ext cx="43503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Let’s Encrypt: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Free, automated, and open Certificate Authority.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Tool: </a:t>
            </a:r>
            <a:r>
              <a:rPr lang="en-US" altLang="en-US" dirty="0" err="1">
                <a:latin typeface="Arial" panose="020B0604020202020204" pitchFamily="34" charset="0"/>
              </a:rPr>
              <a:t>Certbot</a:t>
            </a:r>
            <a:r>
              <a:rPr lang="en-US" altLang="en-US" dirty="0">
                <a:latin typeface="Arial" panose="020B0604020202020204" pitchFamily="34" charset="0"/>
              </a:rPr>
              <a:t> for auto-renewing SSL certificates.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SSL Labs: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Check the security of your SSL setup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7128" y="536864"/>
            <a:ext cx="5092700" cy="879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/>
              <a:t>Full Stack Integration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6548582" y="2033273"/>
            <a:ext cx="504305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Backend: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secure data handling with HTTPS for APIs, databases, and user authentication.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Frontend: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 all front-end resources (images, scripts, fonts) load over HTTPS.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Content Security Policy (CSP) headers for added security.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Real-World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3619"/>
            <a:ext cx="10972800" cy="4525963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b="1" dirty="0"/>
              <a:t>Common Use Cases</a:t>
            </a:r>
            <a:r>
              <a:rPr lang="en-US" b="1" dirty="0" smtClean="0"/>
              <a:t>: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E-commerce </a:t>
            </a:r>
            <a:r>
              <a:rPr lang="en-US" dirty="0"/>
              <a:t>websites.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Banking applications.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Social networks (data-sensitive platforms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2050" name="Picture 2" descr="Top 10 eCommerce Websi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45" r="19044"/>
          <a:stretch/>
        </p:blipFill>
        <p:spPr bwMode="auto">
          <a:xfrm>
            <a:off x="6855244" y="1787495"/>
            <a:ext cx="4388527" cy="92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sapp Logo PSD, High Quality Free PSD Templates for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87" y="4426600"/>
            <a:ext cx="2489011" cy="188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nePe (@PhonePe) /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87" y="2897395"/>
            <a:ext cx="1560128" cy="15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nstagram Logo Vectors &amp; Illustrations f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55" y="2897395"/>
            <a:ext cx="1737347" cy="17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2318328"/>
            <a:ext cx="10972800" cy="1600200"/>
          </a:xfrm>
        </p:spPr>
        <p:txBody>
          <a:bodyPr/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48</TotalTime>
  <Words>311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Century Gothic</vt:lpstr>
      <vt:lpstr>Courier New</vt:lpstr>
      <vt:lpstr>Palatino Linotype</vt:lpstr>
      <vt:lpstr>Company background presentation</vt:lpstr>
      <vt:lpstr>Implementing HTTPS Servers and Clients</vt:lpstr>
      <vt:lpstr>Introduction to HTTPS</vt:lpstr>
      <vt:lpstr>HTTPS vs HTTP</vt:lpstr>
      <vt:lpstr>Components of HTTPS</vt:lpstr>
      <vt:lpstr>Setting Up HTTPS Server</vt:lpstr>
      <vt:lpstr>Implementing HTTPS on Client Side</vt:lpstr>
      <vt:lpstr>Tools for SSL/TLS Management</vt:lpstr>
      <vt:lpstr>Real-World Examples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HTTPS Servers and Clients</dc:title>
  <dc:creator>Microsoft account</dc:creator>
  <cp:lastModifiedBy>Microsoft account</cp:lastModifiedBy>
  <cp:revision>7</cp:revision>
  <dcterms:created xsi:type="dcterms:W3CDTF">2024-09-16T14:43:21Z</dcterms:created>
  <dcterms:modified xsi:type="dcterms:W3CDTF">2024-09-17T10:02:43Z</dcterms:modified>
</cp:coreProperties>
</file>