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6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https://www.esparkinfo.com/blog/how-to-create-middleware-in-node-js-and-express-js.html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https://rapidapi.com/comics/api-security-best-practices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https://www.vrogue.co/post/hypertext-transfer-protocol-learn-definition-components-and-faqs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https://www.youtube.com/watch?v=WZpLJ6jLyw8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https://medium.com/@furkandursun947/creating-a-web-server-with-node-js-using-http-module-and-logging-the-requests-76e9b60323ba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https://www.researchgate.net/figure/Flow-Chart-of-processing-incoming-request_fig5_274481019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https://medium.com/@furkandursun947/creating-a-web-server-with-node-js-using-http-module-and-logging-the-requests-76e9b60323ba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https://www.atatus.com/blog/http-post-request-method/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https://www.educba.com/node-js-error-handling/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https://javascript.plainenglish.io/8-extremely-handy-node-js-libraries-to-enhance-app-functionality-fdece6b8d545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HTTP Clients And Servers In Node.js</a:t>
            </a:r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DCA85-C8E2-61E7-9B9F-0FE3BABC955B}"/>
              </a:ext>
            </a:extLst>
          </p:cNvPr>
          <p:cNvSpPr txBox="1"/>
          <p:nvPr/>
        </p:nvSpPr>
        <p:spPr>
          <a:xfrm>
            <a:off x="6013938" y="3727938"/>
            <a:ext cx="3024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Monish</a:t>
            </a:r>
            <a:r>
              <a:rPr lang="en-IN" dirty="0"/>
              <a:t> Deshpande</a:t>
            </a:r>
          </a:p>
          <a:p>
            <a:r>
              <a:rPr lang="en-IN" dirty="0"/>
              <a:t>22H51A05Q5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esparkinfo.com/wp-content/uploads/2022/01/How-Node-Middleware-Work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Middleware and Routing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Middleware in Node.js can manage requests more effectively in server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Frameworks like Express.js provide routing capabilities to handle different endpoints.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middleware, you can implement features such as authentication and logging.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evrelstack.kinsta.cloud/wp-content/uploads/2022/10/image0-8-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and 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Always validate and sanitize incoming data to prevent security vulnerabilities.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environment variables to manage sensitive information like API keys.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Following best practices will help ensure your HTTP clients and servers are robust and secure.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Feel free to modify any of the slides to better fit your presentation style or requirements!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vedantu.com/seo/content-images/c764e330-17b7-41b3-b695-5dc0b9cd848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HTTP in Node.js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Hypertext Transfer Protocol (HTTP) is a foundational protocol for web communication.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Node.js provides built-in modules to create both HTTP clients and servers easily.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how to implement these components is crucial for building web applications.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WZpLJ6jLyw8/maxres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Setting Up Node.js Environment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To begin, ensure that Node.js is installed on your machine.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 can download the latest version from the official Node.js website.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After installation, verify it by running `node -v` in your command line.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Creating a Basic HTTP Server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`http` module in Node.js allows you to create a server effortlessly.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 can create a server by using the `http.createServer()` method.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server can listen for requests on a specified port using the `server.listen()` method.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Handling Incoming Requests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incoming request can be handled using a callback function.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callback receives two parameters: `request` and `response`.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 can parse the request and send back a response using the `response.writeHead()` and `response.end()` methods.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Creating an HTTP Client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Node.js also allows you to create HTTP clients using the `http` module.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 can use the `http.get()` method to make a simple GET request.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method takes a URL and a callback function to handle the response.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atatus.com/blog/content/images/size/w1140/2023/06/http-post-request-meth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Sending Data with POST Requests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To send data to a server, you can use the `http.request()` method.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method allows you to specify the HTTP method and set request headers.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 can write data to the request body and send it using `request.write()`.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educba.com/academy/wp-content/uploads/2020/03/Node.js-Error-Handl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Error Handling in HTTP Requests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Error handling is crucial for both clients and servers in Node.js.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the `error` event on the server to catch and handle errors gracefully.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For HTTP clients, check the response status code to determine success or failure.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Third-Party Libraries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While Node.js provides built-in functionality, third-party libraries can simplify HTTP requests.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Libraries like Axios and Node-fetch offer a more user-friendly API.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libraries allow for promises and async/await syntax, making code cleaner.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673</Words>
  <Application>Microsoft Office PowerPoint</Application>
  <PresentationFormat>On-screen Show (16:9)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HTTP Clients And Servers In Node.js</dc:title>
  <dc:subject>Implementing HTTP Clients And Servers In Node.js</dc:subject>
  <dc:creator>SlideMake.com</dc:creator>
  <cp:lastModifiedBy>22h51a05q5@cmrcet.ac.in</cp:lastModifiedBy>
  <cp:revision>4</cp:revision>
  <dcterms:created xsi:type="dcterms:W3CDTF">2024-10-24T17:28:12Z</dcterms:created>
  <dcterms:modified xsi:type="dcterms:W3CDTF">2024-10-25T04:10:01Z</dcterms:modified>
</cp:coreProperties>
</file>