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5" r:id="rId6"/>
    <p:sldId id="278" r:id="rId7"/>
    <p:sldId id="261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81" r:id="rId19"/>
    <p:sldId id="298" r:id="rId20"/>
    <p:sldId id="300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2CD"/>
    <a:srgbClr val="F2F1EE"/>
    <a:srgbClr val="A5A5A5"/>
    <a:srgbClr val="BEB9AA"/>
    <a:srgbClr val="C0C9C2"/>
    <a:srgbClr val="AA9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62067-C2D5-45B4-AA44-DF90DE7DFBFF}" v="6" dt="2024-08-22T18:30:12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95" autoAdjust="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vika Reddy" userId="62919cc40f73a230" providerId="LiveId" clId="{76F62067-C2D5-45B4-AA44-DF90DE7DFBFF}"/>
    <pc:docChg chg="custSel addSld modSld">
      <pc:chgData name="Sathvika Reddy" userId="62919cc40f73a230" providerId="LiveId" clId="{76F62067-C2D5-45B4-AA44-DF90DE7DFBFF}" dt="2024-08-22T18:30:21.843" v="110" actId="255"/>
      <pc:docMkLst>
        <pc:docMk/>
      </pc:docMkLst>
      <pc:sldChg chg="addSp delSp modSp mod">
        <pc:chgData name="Sathvika Reddy" userId="62919cc40f73a230" providerId="LiveId" clId="{76F62067-C2D5-45B4-AA44-DF90DE7DFBFF}" dt="2024-08-22T18:26:58.847" v="56" actId="1076"/>
        <pc:sldMkLst>
          <pc:docMk/>
          <pc:sldMk cId="2259308896" sldId="256"/>
        </pc:sldMkLst>
        <pc:spChg chg="add del mod">
          <ac:chgData name="Sathvika Reddy" userId="62919cc40f73a230" providerId="LiveId" clId="{76F62067-C2D5-45B4-AA44-DF90DE7DFBFF}" dt="2024-08-22T18:25:55.244" v="6" actId="478"/>
          <ac:spMkLst>
            <pc:docMk/>
            <pc:sldMk cId="2259308896" sldId="256"/>
            <ac:spMk id="3" creationId="{97182C0D-3765-F1A8-6876-BFC398B62197}"/>
          </ac:spMkLst>
        </pc:spChg>
        <pc:spChg chg="mod">
          <ac:chgData name="Sathvika Reddy" userId="62919cc40f73a230" providerId="LiveId" clId="{76F62067-C2D5-45B4-AA44-DF90DE7DFBFF}" dt="2024-08-22T18:26:53.727" v="55" actId="207"/>
          <ac:spMkLst>
            <pc:docMk/>
            <pc:sldMk cId="2259308896" sldId="256"/>
            <ac:spMk id="4" creationId="{88467C95-DF23-40B9-B265-2E6F3DE29030}"/>
          </ac:spMkLst>
        </pc:spChg>
        <pc:spChg chg="mod">
          <ac:chgData name="Sathvika Reddy" userId="62919cc40f73a230" providerId="LiveId" clId="{76F62067-C2D5-45B4-AA44-DF90DE7DFBFF}" dt="2024-08-22T18:26:58.847" v="56" actId="1076"/>
          <ac:spMkLst>
            <pc:docMk/>
            <pc:sldMk cId="2259308896" sldId="256"/>
            <ac:spMk id="18" creationId="{27A48A35-E5E4-4A5F-9F91-BAEA4F5DF21D}"/>
          </ac:spMkLst>
        </pc:spChg>
        <pc:picChg chg="del">
          <ac:chgData name="Sathvika Reddy" userId="62919cc40f73a230" providerId="LiveId" clId="{76F62067-C2D5-45B4-AA44-DF90DE7DFBFF}" dt="2024-08-22T18:25:50.160" v="4" actId="478"/>
          <ac:picMkLst>
            <pc:docMk/>
            <pc:sldMk cId="2259308896" sldId="256"/>
            <ac:picMk id="10" creationId="{989DB536-6819-4D2C-B0DB-D6649F94F6C1}"/>
          </ac:picMkLst>
        </pc:picChg>
      </pc:sldChg>
      <pc:sldChg chg="modSp mod">
        <pc:chgData name="Sathvika Reddy" userId="62919cc40f73a230" providerId="LiveId" clId="{76F62067-C2D5-45B4-AA44-DF90DE7DFBFF}" dt="2024-08-22T18:28:48.125" v="82" actId="20577"/>
        <pc:sldMkLst>
          <pc:docMk/>
          <pc:sldMk cId="2865516803" sldId="285"/>
        </pc:sldMkLst>
        <pc:spChg chg="mod">
          <ac:chgData name="Sathvika Reddy" userId="62919cc40f73a230" providerId="LiveId" clId="{76F62067-C2D5-45B4-AA44-DF90DE7DFBFF}" dt="2024-08-22T18:28:48.125" v="82" actId="20577"/>
          <ac:spMkLst>
            <pc:docMk/>
            <pc:sldMk cId="2865516803" sldId="285"/>
            <ac:spMk id="2" creationId="{C11A7FF5-E7DB-4462-BC64-12126BDC0DFB}"/>
          </ac:spMkLst>
        </pc:spChg>
      </pc:sldChg>
      <pc:sldChg chg="addSp modSp new mod">
        <pc:chgData name="Sathvika Reddy" userId="62919cc40f73a230" providerId="LiveId" clId="{76F62067-C2D5-45B4-AA44-DF90DE7DFBFF}" dt="2024-08-22T18:30:21.843" v="110" actId="255"/>
        <pc:sldMkLst>
          <pc:docMk/>
          <pc:sldMk cId="72917386" sldId="301"/>
        </pc:sldMkLst>
        <pc:spChg chg="mod">
          <ac:chgData name="Sathvika Reddy" userId="62919cc40f73a230" providerId="LiveId" clId="{76F62067-C2D5-45B4-AA44-DF90DE7DFBFF}" dt="2024-08-22T18:29:15.536" v="97" actId="1076"/>
          <ac:spMkLst>
            <pc:docMk/>
            <pc:sldMk cId="72917386" sldId="301"/>
            <ac:spMk id="2" creationId="{BB022A5A-776E-0B15-AE34-94CF8034BD27}"/>
          </ac:spMkLst>
        </pc:spChg>
        <pc:spChg chg="mod">
          <ac:chgData name="Sathvika Reddy" userId="62919cc40f73a230" providerId="LiveId" clId="{76F62067-C2D5-45B4-AA44-DF90DE7DFBFF}" dt="2024-08-22T18:29:32.226" v="101" actId="255"/>
          <ac:spMkLst>
            <pc:docMk/>
            <pc:sldMk cId="72917386" sldId="301"/>
            <ac:spMk id="3" creationId="{4F59BAB9-E25C-EB2D-07C2-ABBD7650363A}"/>
          </ac:spMkLst>
        </pc:spChg>
        <pc:spChg chg="add mod">
          <ac:chgData name="Sathvika Reddy" userId="62919cc40f73a230" providerId="LiveId" clId="{76F62067-C2D5-45B4-AA44-DF90DE7DFBFF}" dt="2024-08-22T18:30:21.843" v="110" actId="255"/>
          <ac:spMkLst>
            <pc:docMk/>
            <pc:sldMk cId="72917386" sldId="301"/>
            <ac:spMk id="4" creationId="{B1F830A2-168F-C5A7-E4F4-C9A0A7F141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876299"/>
            <a:ext cx="11951970" cy="2242441"/>
          </a:xfrm>
        </p:spPr>
        <p:txBody>
          <a:bodyPr>
            <a:noAutofit/>
          </a:bodyPr>
          <a:lstStyle/>
          <a:p>
            <a:r>
              <a:rPr lang="nl-NL" sz="8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NodeJS- Understanding Node.js, Installing Node.js </a:t>
            </a:r>
            <a:endParaRPr lang="en-US" sz="8800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18120" y="4220937"/>
            <a:ext cx="5749290" cy="964620"/>
          </a:xfrm>
        </p:spPr>
        <p:txBody>
          <a:bodyPr/>
          <a:lstStyle/>
          <a:p>
            <a:r>
              <a:rPr lang="en-US" sz="3200" dirty="0"/>
              <a:t>M.SATHVIKA REDDY </a:t>
            </a:r>
          </a:p>
          <a:p>
            <a:r>
              <a:rPr lang="en-US" sz="3200" dirty="0"/>
              <a:t>22H51A05A2</a:t>
            </a:r>
          </a:p>
          <a:p>
            <a:r>
              <a:rPr lang="en-US" sz="3200" dirty="0"/>
              <a:t>CSE-D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76621-F956-209D-D9C2-7F2741B43E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DA3C7-AB5D-FE2B-B836-B28978469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96601D-9597-3168-4979-079B0418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CADF2-4059-7D4F-C827-E1BD5BA7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166232"/>
            <a:ext cx="10858500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8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40F08-5772-E560-1271-A5A0D1A73C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E74BD-8885-9B06-F292-64F1BF8F6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4DEFF9-657E-24B4-5263-ED357B0A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50E08-7F43-E49D-554E-57C13118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1" y="294837"/>
            <a:ext cx="10002822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4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76B0A-CDDF-CA65-E0FF-FFBBB139A5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D8F84-6850-17C9-8A81-DDC9516A0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EC26-33E7-B64F-EB01-423F3EB2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CF35F-1752-066F-0F7F-1ED81980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48" y="199574"/>
            <a:ext cx="11183021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7060E-9C05-C535-29B1-2835B05A42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92612-7B24-8D67-47E1-93588EAFD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4361A1-AA66-1398-CA72-2E4218FD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1297D-F65C-F498-A5C4-F58F35A3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0"/>
            <a:ext cx="10789920" cy="628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4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9425D-8F74-65A5-5094-EC05E31E00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4634F-4AC0-9309-9F7F-384E5DF3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706F5-D1D7-28A5-EB3F-0C9AB251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29" y="1074420"/>
            <a:ext cx="10156826" cy="450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2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1" y="529230"/>
            <a:ext cx="7300226" cy="1311000"/>
          </a:xfrm>
        </p:spPr>
        <p:txBody>
          <a:bodyPr>
            <a:normAutofit/>
          </a:bodyPr>
          <a:lstStyle/>
          <a:p>
            <a:r>
              <a:rPr lang="en-US" dirty="0"/>
              <a:t> FIRST  </a:t>
            </a:r>
            <a:r>
              <a:rPr lang="en-US" dirty="0" err="1"/>
              <a:t>nodejs</a:t>
            </a:r>
            <a:r>
              <a:rPr lang="en-US" dirty="0"/>
              <a:t>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F019B-97B8-4733-F0D2-CAD86D9F3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529230"/>
            <a:ext cx="2176145" cy="1002390"/>
          </a:xfrm>
        </p:spPr>
        <p:txBody>
          <a:bodyPr/>
          <a:lstStyle/>
          <a:p>
            <a:r>
              <a:rPr lang="en-IN" dirty="0"/>
              <a:t>03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59CB2-3CD2-D1BC-2B10-C9D63612E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" y="1634490"/>
            <a:ext cx="9008341" cy="42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7D62B7-6E2A-E63E-AF7A-AFF47D45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1" y="248265"/>
            <a:ext cx="5790026" cy="3283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4470F-3471-4881-FD20-340C60831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04" y="513512"/>
            <a:ext cx="4925112" cy="2753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FA1589-06CB-7AEC-8345-D1641B85F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40" y="3599568"/>
            <a:ext cx="6949439" cy="30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5FA209-8B0D-1927-E5A7-56D07098D5AA}"/>
              </a:ext>
            </a:extLst>
          </p:cNvPr>
          <p:cNvSpPr txBox="1"/>
          <p:nvPr/>
        </p:nvSpPr>
        <p:spPr>
          <a:xfrm>
            <a:off x="845820" y="1555641"/>
            <a:ext cx="108356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Node.js Applications</a:t>
            </a:r>
            <a:b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Express.js: </a:t>
            </a:r>
            <a:r>
              <a:rPr lang="en-IN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framework for Node.js.</a:t>
            </a:r>
            <a:b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 library.</a:t>
            </a:r>
            <a:b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Full-stack framework for building web and mobile apps.</a:t>
            </a:r>
            <a:br>
              <a:rPr lang="en-IN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building cross-platform desktop apps.</a:t>
            </a:r>
            <a:br>
              <a:rPr lang="en-IN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4510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022A5A-776E-0B15-AE34-94CF8034BD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945" y="609240"/>
            <a:ext cx="2378075" cy="1111250"/>
          </a:xfrm>
        </p:spPr>
        <p:txBody>
          <a:bodyPr/>
          <a:lstStyle/>
          <a:p>
            <a:r>
              <a:rPr lang="en-IN" dirty="0"/>
              <a:t>04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9BAB9-E25C-EB2D-07C2-ABBD7650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709" y="899298"/>
            <a:ext cx="5231397" cy="531134"/>
          </a:xfrm>
        </p:spPr>
        <p:txBody>
          <a:bodyPr>
            <a:no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F830A2-168F-C5A7-E4F4-C9A0A7F14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730" y="2386164"/>
            <a:ext cx="936117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summary, Node.js has revolutionized server-side development by offering a lightweight, efficient, and scalable environment for building a wide range of applications. Its non-blocking, event-driven architecture makes it particularly suited for real-time applications, microservices, and streaming services. With a vast ecosystem of packages through NPM, Node.js empowers developers to quickly build robust and versatile solutions, from simple command-line tools to complex eCommerce platforms. As the demand for fast, scalable, and cross-platform applications continues to grow, Node.js remains a powerful tool in the modern developer's toolkit. Whether you're building web servers, APIs, IoT applications, or real-time systems, Node.js offers the performance and flexibility needed to create cutting-edge applications.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 Introduction</a:t>
            </a:r>
          </a:p>
          <a:p>
            <a:r>
              <a:rPr lang="en-US" dirty="0"/>
              <a:t>02 Installing</a:t>
            </a:r>
          </a:p>
          <a:p>
            <a:r>
              <a:rPr lang="en-US" dirty="0"/>
              <a:t>03 </a:t>
            </a:r>
            <a:r>
              <a:rPr lang="en-US" dirty="0" err="1"/>
              <a:t>applicatioon</a:t>
            </a:r>
            <a:endParaRPr lang="en-US" dirty="0"/>
          </a:p>
          <a:p>
            <a:r>
              <a:rPr lang="en-US" dirty="0"/>
              <a:t>04 Conclusion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170" y="465138"/>
            <a:ext cx="4034790" cy="13335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170" y="2009775"/>
            <a:ext cx="8218170" cy="439102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is an open-source and cross-platform JavaScript runtime environment. It is a popular tool for almost any kind of project!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runs the V8 JavaScript engine, the core of Google Chrome, outside of the browser. This allows Node.js to be very performant.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Node.js app runs in a single process, without creating a new thread for every request. Node.js provides a set of asynchronous I/O primitives in its standard library that prevent JavaScript code from blocking and generally, libraries in Node.js are written using non-blocking paradigms, making blocking behavior the exception rather than the norm.</a:t>
            </a:r>
          </a:p>
          <a:p>
            <a:endParaRPr lang="en-US" sz="2000" dirty="0"/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ire Dedicated Web Developers | Hire Mobile App Developers">
            <a:extLst>
              <a:ext uri="{FF2B5EF4-FFF2-40B4-BE49-F238E27FC236}">
                <a16:creationId xmlns:a16="http://schemas.microsoft.com/office/drawing/2014/main" id="{23AE1059-8C78-AF19-BCCD-BD63A1E1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213" y="1798638"/>
            <a:ext cx="4141470" cy="414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3F57-BC1A-6513-CD03-F843642B2AE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1480" y="1005840"/>
            <a:ext cx="11395709" cy="548068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Node.js performs an I/O operation, like reading from the network, accessing a database or the filesystem, instead of blocking the thread and wasting CPU cycles waiting, Node.js will resume the operations when the response comes back.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allows Node.js to handle thousands of concurrent connections with a single server without introducing the burden of managing thread concurrency, which could be a significant source of bugs.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has a unique advantage because millions of frontend developers that write JavaScript for the browser are now able to write the server-side code in addition to the client-side code without the need to learn a completely different language.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Node.js the new ECMAScript standards can be used without problems, as you don't have to wait for all your users to update their browsers - you are in charge of deciding which ECMAScript version to use by changing the Node.js version, and you can also enable specific experimental features by running Node.js with flags.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517" y="686797"/>
            <a:ext cx="7597103" cy="1005839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5208FE-0220-403B-8209-06D9990EA4C9}" type="datetime1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E9BFDA-5FC2-1001-5D4B-070EA6BC40F9}"/>
              </a:ext>
            </a:extLst>
          </p:cNvPr>
          <p:cNvSpPr txBox="1"/>
          <p:nvPr/>
        </p:nvSpPr>
        <p:spPr>
          <a:xfrm>
            <a:off x="868680" y="1988820"/>
            <a:ext cx="10709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>
                <a:solidFill>
                  <a:schemeClr val="bg1"/>
                </a:solidFill>
              </a:rPr>
              <a:t>Search for node </a:t>
            </a:r>
            <a:r>
              <a:rPr lang="en-IN" dirty="0" err="1">
                <a:solidFill>
                  <a:schemeClr val="bg1"/>
                </a:solidFill>
              </a:rPr>
              <a:t>js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IN" dirty="0">
                <a:solidFill>
                  <a:schemeClr val="bg1"/>
                </a:solidFill>
              </a:rPr>
              <a:t>Open </a:t>
            </a:r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 — </a:t>
            </a:r>
            <a:r>
              <a:rPr lang="en-IN" dirty="0">
                <a:hlinkClick r:id="rId2"/>
              </a:rPr>
              <a:t>Node.js — Run JavaScript Everywhere (nodejs.org)</a:t>
            </a:r>
            <a:endParaRPr lang="en-IN" dirty="0"/>
          </a:p>
          <a:p>
            <a:pPr marL="342900" indent="-342900">
              <a:buAutoNum type="arabicParenR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A9214E-F227-9D40-CD5B-AFA433CA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10" y="2697726"/>
            <a:ext cx="7353300" cy="3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0130F16-9D29-B13A-A4B6-77F18CEF2E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D2DF6D-B715-4785-8DEA-9165C638CF44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AD5D2-836E-2B86-ECC8-EAAA919C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77B6CEF-A914-04C7-3B02-37F95E7C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1" y="285750"/>
            <a:ext cx="6530340" cy="5486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EDE8CB-EA5E-3AF0-4EAF-C7F1FB73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56" y="542925"/>
            <a:ext cx="4491988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8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4DC74-9D7C-4358-80EA-840754DED6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3615F-E64A-0BEB-6E08-0A7EA7725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37DE5-D942-51EB-AA35-E7E2201B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1" y="437013"/>
            <a:ext cx="8869680" cy="59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7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C8B77-079F-45BC-8F94-9D1EDFC90E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DD02E-231A-152F-02D6-EA615FEC1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5041D-6C43-9752-3F6B-E326C5BA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161469"/>
            <a:ext cx="10721340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2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4F94B-C1BE-788B-8400-E5DB5D9CB8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65D21D-1F5A-58F4-AEDF-491D3CBF3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A1F4A-331C-D676-4C04-720D3151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71022"/>
            <a:ext cx="9955530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64</TotalTime>
  <Words>581</Words>
  <Application>Microsoft Office PowerPoint</Application>
  <PresentationFormat>Widescreen</PresentationFormat>
  <Paragraphs>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Biome Light</vt:lpstr>
      <vt:lpstr>Calibri</vt:lpstr>
      <vt:lpstr>Times New Roman</vt:lpstr>
      <vt:lpstr>Office Theme</vt:lpstr>
      <vt:lpstr>NodeJS- Understanding Node.js, Installing Node.js </vt:lpstr>
      <vt:lpstr>Agenda</vt:lpstr>
      <vt:lpstr>Introduction</vt:lpstr>
      <vt:lpstr>PowerPoint Presentation</vt:lpstr>
      <vt:lpstr>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FIRST  nodejs application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Sathvika Reddy</dc:creator>
  <cp:lastModifiedBy>Sathvika Reddy</cp:lastModifiedBy>
  <cp:revision>1</cp:revision>
  <dcterms:created xsi:type="dcterms:W3CDTF">2024-08-21T18:32:44Z</dcterms:created>
  <dcterms:modified xsi:type="dcterms:W3CDTF">2024-08-22T18:30:21Z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