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7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83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https://www.educba.com/react-components/?source=leftnav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https://www.educba.com/react-components/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https://josipmisko.com/posts/react-functional-vs-class-components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https://composantsdordinateurportable.blogspot.com/2021/08/class-component-lifecycle-in-react.html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https://scrimba.com/articles/react-props/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https://www.pinterest.co.uk/pin/what-is-reactjs-state-this-chapter-introduces-reactjs-state-state-is-an-updatable-obj--773493304741939384/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https://www.vrogue.co/post/the-react-lifecycle-methods-and-hooks-explained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https://slideplayer.com/slide/6866431/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2">
                    <a:lumMod val="7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06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3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82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78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88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838" y="0"/>
            <a:ext cx="9144000" cy="51435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200">
                <a:solidFill>
                  <a:schemeClr val="tx2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9060"/>
            <a:ext cx="1584198" cy="1714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21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721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513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080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19202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951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19202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4609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401" y="4660901"/>
            <a:ext cx="109728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8892" y="281178"/>
            <a:ext cx="8586216" cy="45811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553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2060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React Components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52DFB-DA62-E853-9C94-915625AE3A3A}"/>
              </a:ext>
            </a:extLst>
          </p:cNvPr>
          <p:cNvSpPr txBox="1"/>
          <p:nvPr/>
        </p:nvSpPr>
        <p:spPr>
          <a:xfrm>
            <a:off x="6091311" y="3633037"/>
            <a:ext cx="218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P.N.V. Sumanasree</a:t>
            </a:r>
          </a:p>
          <a:p>
            <a:r>
              <a:rPr lang="en-IN" sz="1400" b="1" dirty="0"/>
              <a:t>22H51A0544</a:t>
            </a:r>
          </a:p>
          <a:p>
            <a:r>
              <a:rPr lang="en-IN" sz="1400" b="1" dirty="0"/>
              <a:t>CSE-D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922BC7-16BA-345A-EF30-EF46B95CF6A8}"/>
              </a:ext>
            </a:extLst>
          </p:cNvPr>
          <p:cNvSpPr txBox="1"/>
          <p:nvPr/>
        </p:nvSpPr>
        <p:spPr>
          <a:xfrm>
            <a:off x="2890911" y="1492055"/>
            <a:ext cx="3362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Bahnschrift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220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Introduction to React Components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React components are the building blocks of any React application.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They allow developers to create reusable UI elements for better maintainability.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Understanding components is essential for efficient React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dn.educba.com/academy/wp-content/uploads/2020/03/React-Componen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Types of React Components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There are two main types of components: functional and class components.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Functional components are simpler and are preferred for most use cases.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Class components provide additional features like lifecycle methods and state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josipmisko.com/img/react-function-component-vs-class-component.web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Functional Components Explained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Functional components are JavaScript functions that return JSX.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They can accept props and render UI based on those props.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React hooks can be utilized within functional components to manage state and side effects.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1.bp.blogspot.com/-16mzzroMqW4/Xm-J8Eo06CI/AAAAAAAAAMc/A0yuHNDcnQE6hMOJ-Cbx5_jRRvQvHgeLACLcBGAsYHQ/s1600/Component%2BLifecycle%2BReact%2BNat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Class Components Explained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Class components extend from the React.Component class and have access to lifecycle methods.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They use a render method to return JSX and can maintain their own state.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Class components are less commonly used in modern React development due to the rise of hooks.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crimba.com/articles/content/images/2022/10/image-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Props in React Components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Props are used to pass data from parent components to child components.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They are read-only and help in creating dynamic and reusable components.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Understanding how to effectively use props is crucial for component communication.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pinimg.com/originals/47/c4/b1/47c4b1102f10b497b2fac669925890c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State in React Components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State is an internal data structure that determines a component's behavior and rendering.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Class components manage state using this.setState(), while functional components use the useState hook.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Proper state management is essential for building responsive and interactive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upmostly.com/wp-content/uploads/react-class-components-lifecycle-methods-explained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Lifecycle Methods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Lifecycle methods are special methods in class components that allow control over component behavior.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Common lifecycle methods include componentDidMount, componentDidUpdate, and componentWillUnmount.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Understanding lifecycle methods is key to managing side effects and optimizing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lideplayer.com/slide/6866431/23/images/37/Component+composi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Component Composition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Component composition involves combining multiple components to create a more complex UI.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This practice promotes reusability and separation of concerns within an application.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Higher-Order Components (HOCs) and render props are advanced techniques for component composition.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92D050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7B230B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</TotalTime>
  <Words>484</Words>
  <Application>Microsoft Office PowerPoint</Application>
  <PresentationFormat>On-screen Show (16:9)</PresentationFormat>
  <Paragraphs>78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Bahnschrift Light</vt:lpstr>
      <vt:lpstr>Garamond</vt:lpstr>
      <vt:lpstr>Rockwell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Components</dc:title>
  <dc:subject>React Components</dc:subject>
  <dc:creator>SlideMake.com</dc:creator>
  <cp:lastModifiedBy>Piratla Sumanasree</cp:lastModifiedBy>
  <cp:revision>2</cp:revision>
  <dcterms:created xsi:type="dcterms:W3CDTF">2024-09-07T02:34:23Z</dcterms:created>
  <dcterms:modified xsi:type="dcterms:W3CDTF">2024-09-07T02:44:47Z</dcterms:modified>
</cp:coreProperties>
</file>