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Rendering and Life Cycle Methods in 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8761" y="4839929"/>
            <a:ext cx="6400800" cy="1752600"/>
          </a:xfrm>
        </p:spPr>
        <p:txBody>
          <a:bodyPr/>
          <a:lstStyle/>
          <a:p>
            <a:r>
              <a:rPr lang="en-IN" dirty="0" err="1"/>
              <a:t>G.Srikar</a:t>
            </a:r>
            <a:endParaRPr lang="en-IN" dirty="0"/>
          </a:p>
          <a:p>
            <a:r>
              <a:rPr lang="en-IN" dirty="0"/>
              <a:t>22H51A0582</a:t>
            </a:r>
          </a:p>
          <a:p>
            <a:r>
              <a:rPr lang="en-IN" dirty="0"/>
              <a:t>CSE-B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life cycle stages.</a:t>
            </a:r>
          </a:p>
          <a:p>
            <a:r>
              <a:t>Importance of understanding rendering for optimized performance.</a:t>
            </a:r>
          </a:p>
          <a:p>
            <a:r>
              <a:t>How hooks have simplified life cycle management in modern React development.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React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Rendering?</a:t>
            </a:r>
          </a:p>
          <a:p>
            <a:r>
              <a:t>- React rendering updates the UI when component state or props change.</a:t>
            </a:r>
          </a:p>
          <a:p>
            <a:r>
              <a:t>- Virtual DOM allows efficient updates.</a:t>
            </a:r>
          </a:p>
          <a:p>
            <a:r>
              <a:t>How React Manages Updates</a:t>
            </a:r>
            <a:br/>
            <a:r>
              <a:t>- Re-renders only the components affected by state changes.</a:t>
            </a:r>
            <a:br/>
            <a:r>
              <a:t>- React compares the new Virtual DOM with the previous one (reconciliation).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Life Cycle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Life Cycle Stages</a:t>
            </a:r>
          </a:p>
          <a:p>
            <a:r>
              <a:t>- Mounting: When the component is created and inserted into the DOM.</a:t>
            </a:r>
          </a:p>
          <a:p>
            <a:r>
              <a:t>- Updating: When component state or props change.</a:t>
            </a:r>
          </a:p>
          <a:p>
            <a:r>
              <a:t>- Unmounting: When the component is removed from the DOM.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Mounting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Methods in Mounting Phase</a:t>
            </a:r>
          </a:p>
          <a:p>
            <a:r>
              <a:t>- constructor(): Initializes state and binds event handlers.</a:t>
            </a:r>
          </a:p>
          <a:p>
            <a:r>
              <a:t>- static getDerivedStateFromProps(): Sync state with props (rarely used).</a:t>
            </a:r>
          </a:p>
          <a:p>
            <a:r>
              <a:t>- render(): Returns JSX to define UI structure.</a:t>
            </a:r>
          </a:p>
          <a:p>
            <a:r>
              <a:t>- componentDidMount(): Called after the component is mounted. Ideal for API calls or DOM manipulations.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Updating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Methods in Updating Phase</a:t>
            </a:r>
          </a:p>
          <a:p>
            <a:r>
              <a:t>- static getDerivedStateFromProps(): Used when the state depends on props.</a:t>
            </a:r>
          </a:p>
          <a:p>
            <a:r>
              <a:t>- shouldComponentUpdate(): Determines whether the component should re-render.</a:t>
            </a:r>
          </a:p>
          <a:p>
            <a:r>
              <a:t>- render(): Re-renders the UI based on new props or state.</a:t>
            </a:r>
          </a:p>
          <a:p>
            <a:r>
              <a:t>- getSnapshotBeforeUpdate(): Captures some information before the DOM updates.</a:t>
            </a:r>
          </a:p>
          <a:p>
            <a:r>
              <a:t>- componentDidUpdate(): Called after updates are reflected in the DOM.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Unmounting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23703" cy="4525963"/>
          </a:xfrm>
        </p:spPr>
        <p:txBody>
          <a:bodyPr>
            <a:normAutofit/>
          </a:bodyPr>
          <a:lstStyle/>
          <a:p>
            <a:pPr algn="just"/>
            <a:r>
              <a:rPr sz="2400" dirty="0"/>
              <a:t>Method in Unmounting Phase</a:t>
            </a:r>
          </a:p>
          <a:p>
            <a:pPr algn="just"/>
            <a:r>
              <a:rPr sz="2400" dirty="0"/>
              <a:t>- </a:t>
            </a:r>
            <a:r>
              <a:rPr sz="2400" dirty="0" err="1"/>
              <a:t>componentWillUnmount</a:t>
            </a:r>
            <a:r>
              <a:rPr sz="2400" dirty="0"/>
              <a:t>(): Clean up operations like cancelling network requests or removing event listeners.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288CC-F7A2-AAB0-6C5D-2311C7AA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08" y="2910348"/>
            <a:ext cx="3721430" cy="3486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4554F-919D-430A-5F09-D8C7E4FB0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7" y="3168240"/>
            <a:ext cx="4683451" cy="36676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Handling Errors in Life Cycle</a:t>
            </a:r>
          </a:p>
          <a:p>
            <a:r>
              <a:t>- componentDidCatch(error, info): Catches errors in child components during rendering.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Hooks and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Hooks to Manage Life Cycle</a:t>
            </a:r>
          </a:p>
          <a:p>
            <a:r>
              <a:t>- useEffect(): Combines behavior from componentDidMount, componentDidUpdate, and componentWillUnmount.</a:t>
            </a:r>
          </a:p>
          <a:p>
            <a:r>
              <a:t>- useState(): Manages state in functional components.</a:t>
            </a:r>
          </a:p>
          <a:p>
            <a:r>
              <a:t>Advantages of Hooks</a:t>
            </a:r>
            <a:br/>
            <a:r>
              <a:t>- Reduces code complexity.</a:t>
            </a:r>
            <a:br/>
            <a:r>
              <a:t>- Simplifies life cycle management in functional components.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Rendering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Optimizing Performance</a:t>
            </a:r>
          </a:p>
          <a:p>
            <a:r>
              <a:t>- Use React.memo to prevent unnecessary renders.</a:t>
            </a:r>
          </a:p>
          <a:p>
            <a:r>
              <a:t>- Use shouldComponentUpdate or useCallback/useMemo in functional components.</a:t>
            </a:r>
          </a:p>
          <a:p>
            <a:r>
              <a:t>- Code splitting with React.lazy for performance improvements.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392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Rendering and Life Cycle Methods in React</vt:lpstr>
      <vt:lpstr>Introduction to React Rendering</vt:lpstr>
      <vt:lpstr>Component Life Cycle Overview</vt:lpstr>
      <vt:lpstr>Mounting Phase</vt:lpstr>
      <vt:lpstr>Updating Phase</vt:lpstr>
      <vt:lpstr>Unmounting Phase</vt:lpstr>
      <vt:lpstr>Error Handling Methods</vt:lpstr>
      <vt:lpstr>React Hooks and Life Cycle</vt:lpstr>
      <vt:lpstr>Rendering Optimizations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Srikar Ganji</cp:lastModifiedBy>
  <cp:revision>2</cp:revision>
  <dcterms:created xsi:type="dcterms:W3CDTF">2013-01-27T09:14:16Z</dcterms:created>
  <dcterms:modified xsi:type="dcterms:W3CDTF">2024-09-20T15:40:52Z</dcterms:modified>
  <cp:category/>
</cp:coreProperties>
</file>