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400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73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961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7490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863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403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115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603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2493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69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728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410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45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111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0485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24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881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934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 Objects  Used In The MongoDB  Node.js Driver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D92DE-22B1-F2BA-6E81-4795D2E53420}"/>
              </a:ext>
            </a:extLst>
          </p:cNvPr>
          <p:cNvSpPr txBox="1"/>
          <p:nvPr/>
        </p:nvSpPr>
        <p:spPr>
          <a:xfrm>
            <a:off x="6931855" y="3699803"/>
            <a:ext cx="284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V.PRAVALIKA</a:t>
            </a:r>
          </a:p>
          <a:p>
            <a:r>
              <a:rPr lang="en-US" dirty="0"/>
              <a:t>22H51A05T6</a:t>
            </a:r>
          </a:p>
          <a:p>
            <a:r>
              <a:rPr lang="en-US" dirty="0"/>
              <a:t>CSE-D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MongoDB Node.js Driver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MongoDB Node.js Driver allows developers to interact with MongoDB databases using JavaScript.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a simple and efficient way to perform CRUD operations within a Node.js environment.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 key objects used in this driver is essential for effective database management and application development.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MongoClient Object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MongoClient object is the primary interface for connecting to a MongoDB server.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developers to create and manage connections, enabling them to perform operations on the database.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management of the MongoClient instance is crucial to avoid performance issues and ensure efficient resource usage.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Database Object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Database object represents a specific database within the MongoDB server.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methods for creating collections, running commands, and managing indexes.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how to work with the Database object is essential for organizing and structuring data effectively.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Collection Object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Collection object represents a group of documents within a MongoDB database.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methods for accessing and manipulating documents, such as insert, update, delete, and find.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Familiarity with the Collection object is vital for executing queries and managing datasets efficiently.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Document Structure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Documents in MongoDB are stored in BSON format, which is a binary representation of JSON-like documents.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document can have a unique structure, allowing for flexibility in data modeling.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 document structure is key to effectively designing schemas and querying data.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Cursor Object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Cursor object is used to iterate over the results of a query in a MongoDB collection.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methods for pagination and filtering, allowing developers to control the flow of data retrieval.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Mastering cursor operations is essential for optimizing query performance and managing large datasets.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Change Streams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Change Streams allow applications to listen for real-time changes in the database.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object provides an efficient way to react to data modifications without polling the database.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Change Streams can enhance application interactivity and responsiveness to user actions.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MongoDB Node.js Driver offers powerful objects for interacting with MongoDB databases.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grasping these key objects, developers can build efficient and scalable applications.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learning and practice with these objects will lead to better database management and application performance.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423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Optima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Objects  Used In The MongoDB  Node.js Driver</dc:title>
  <dc:subject>Understanding The Objects  Used In The MongoDB  Node.js Driver</dc:subject>
  <dc:creator>SlideMake.com</dc:creator>
  <cp:lastModifiedBy>pravalika vemula</cp:lastModifiedBy>
  <cp:revision>2</cp:revision>
  <dcterms:created xsi:type="dcterms:W3CDTF">2024-09-20T13:27:45Z</dcterms:created>
  <dcterms:modified xsi:type="dcterms:W3CDTF">2024-09-20T13:30:27Z</dcterms:modified>
</cp:coreProperties>
</file>