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600" dirty="0"/>
              <a:t>Understanding the basic web development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 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k.Unnathi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singh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(22h51a0594)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cse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5CD7-A51D-42F5-2C02-2D4F5486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34142-17CE-D159-283C-0DD531C94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What is web development?</a:t>
            </a:r>
          </a:p>
          <a:p>
            <a:r>
              <a:rPr lang="en-US" b="1" dirty="0"/>
              <a:t>Web development</a:t>
            </a:r>
            <a:r>
              <a:rPr lang="en-US" dirty="0"/>
              <a:t> is the process of creating and maintaining websites and web applications that are accessible over the internet. It involves a combination of front-end (client-side) and back-end (server-side) development.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Why it is important?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Global Accessibility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Business Growth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Information Sharing</a:t>
            </a:r>
            <a:endParaRPr lang="en-US" b="1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6470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435B-A964-9702-5B80-38D0D038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0CCE5-6420-4108-2D38-307CD87D6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7461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1. Front-End Development: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Definition:</a:t>
            </a:r>
            <a:r>
              <a:rPr lang="en-US" sz="1700" dirty="0"/>
              <a:t> The visual part of the website that users interact with.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Languages:</a:t>
            </a:r>
            <a:r>
              <a:rPr lang="en-US" sz="1700" dirty="0"/>
              <a:t> HTML, CSS,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Frameworks/Libraries:</a:t>
            </a:r>
            <a:r>
              <a:rPr lang="en-US" sz="1700" dirty="0"/>
              <a:t> React, Angular, Vue.js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2. Back-End Development: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Definition:</a:t>
            </a:r>
            <a:r>
              <a:rPr lang="en-IN" dirty="0"/>
              <a:t> The server-side logic, databases, and application functionality.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Languages:</a:t>
            </a:r>
            <a:r>
              <a:rPr lang="en-IN" dirty="0"/>
              <a:t> Python, Node.js, Ruby, PHP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Frameworks:</a:t>
            </a:r>
            <a:r>
              <a:rPr lang="en-IN" dirty="0"/>
              <a:t> Django, Flask, Express, Ruby on Rails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3. Full-Stack Development: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Definition:</a:t>
            </a:r>
            <a:r>
              <a:rPr lang="en-IN" dirty="0"/>
              <a:t> Involves both front-end and back-end development.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Popular Stacks:</a:t>
            </a:r>
            <a:r>
              <a:rPr lang="en-IN" dirty="0"/>
              <a:t> MERN (MongoDB, Express, React, Node.js), LAMP (Linux, Apache, MySQL, PHP)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58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23F3-5474-DDF9-3171-5D6F64E2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web development process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1BF7F44-5D03-4D9B-75D8-14A94BF64F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79" y="2418986"/>
            <a:ext cx="985585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Planning &amp; Research: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the purpose, target audience, and key features of the website.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Design: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wireframes, mockups, and prototypes to visualize the user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Development: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Front-End Development: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the user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Back-End Development: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the server-side logic and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Testing &amp; Deployment: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for bugs, security, and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to a live server and monitor for issues.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57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92CA-A170-8A92-3CF4-7CB78165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front end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842FC-B341-5C62-26C2-47CB9FCD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1. React: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Developed by Facebook, used for building reusable UI components.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2. Angular: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Developed by Google, used for building single-page applications (SPAs).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3. Vue.js: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progressive JavaScript framework that is easy to integrate with other projects.</a:t>
            </a:r>
          </a:p>
          <a:p>
            <a:endParaRPr lang="en-IN" dirty="0"/>
          </a:p>
        </p:txBody>
      </p:sp>
      <p:pic>
        <p:nvPicPr>
          <p:cNvPr id="3074" name="Picture 2" descr="Vue vs Angular vs React: The Great Framework Fight">
            <a:extLst>
              <a:ext uri="{FF2B5EF4-FFF2-40B4-BE49-F238E27FC236}">
                <a16:creationId xmlns:a16="http://schemas.microsoft.com/office/drawing/2014/main" id="{97E3D775-DA58-6DB7-0857-824A71B5CD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2" b="10613"/>
          <a:stretch/>
        </p:blipFill>
        <p:spPr bwMode="auto">
          <a:xfrm>
            <a:off x="7708489" y="4680155"/>
            <a:ext cx="4146755" cy="155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01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A1741-C4BD-30D1-D047-1539E4BC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back-end frameworks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744AE69-BB93-9D8F-7469-C35CDBF369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25099" y="2193240"/>
            <a:ext cx="750051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Django: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Python-based framework known for its "batteries-included" philosophy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Flask: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lightweight Python framework, suitable for small to medium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Express.js: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minimal and flexible Node.js framework for building web applications and APIs.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9" name="Picture 3" descr="Beginner's guide to building a server using Express as a Node.js framework  - DEV Community">
            <a:extLst>
              <a:ext uri="{FF2B5EF4-FFF2-40B4-BE49-F238E27FC236}">
                <a16:creationId xmlns:a16="http://schemas.microsoft.com/office/drawing/2014/main" id="{5608556A-7191-3DBD-99BA-766F6746C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772" y="4380910"/>
            <a:ext cx="2855042" cy="119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Thoughts - Django: The web framework for perfectionists with deadlines.">
            <a:extLst>
              <a:ext uri="{FF2B5EF4-FFF2-40B4-BE49-F238E27FC236}">
                <a16:creationId xmlns:a16="http://schemas.microsoft.com/office/drawing/2014/main" id="{EA6A3457-3397-8E87-134B-7B611CE96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4380910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Flask (web framework) - Wikipedia">
            <a:extLst>
              <a:ext uri="{FF2B5EF4-FFF2-40B4-BE49-F238E27FC236}">
                <a16:creationId xmlns:a16="http://schemas.microsoft.com/office/drawing/2014/main" id="{583F03F9-DE0A-381D-AA9F-0FA3812E7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742" y="4471397"/>
            <a:ext cx="34194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70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EB97-E024-53F3-D349-17D8E7F78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bases in web development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61CCDB-EA28-1166-CCC3-3A3AD523D0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4597" y="2176925"/>
            <a:ext cx="904961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Relational Databases: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 MySQL, PostgreSQL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is organized into 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NoSQL Databases: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 MongoDB, Firebase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is stored in formats like JSON, suitable for unstructured data.</a:t>
            </a:r>
          </a:p>
        </p:txBody>
      </p:sp>
      <p:pic>
        <p:nvPicPr>
          <p:cNvPr id="5123" name="Picture 3" descr="MySQL Relational Databases ...">
            <a:extLst>
              <a:ext uri="{FF2B5EF4-FFF2-40B4-BE49-F238E27FC236}">
                <a16:creationId xmlns:a16="http://schemas.microsoft.com/office/drawing/2014/main" id="{007883D2-8F15-1547-D727-0E157B311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726" y="4146909"/>
            <a:ext cx="29718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MongoDB for Data Science">
            <a:extLst>
              <a:ext uri="{FF2B5EF4-FFF2-40B4-BE49-F238E27FC236}">
                <a16:creationId xmlns:a16="http://schemas.microsoft.com/office/drawing/2014/main" id="{97674B5F-0167-8473-C238-E6DAE5D8B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124" y="4146908"/>
            <a:ext cx="3226824" cy="171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47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A85AD-2903-E04F-3B2A-845A5002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role of API’s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FFA14-A060-3652-9C51-A91429A44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What is an API?</a:t>
            </a:r>
          </a:p>
          <a:p>
            <a:r>
              <a:rPr lang="en-US" dirty="0"/>
              <a:t>Application Programming Interface: a set of rules that allows different software entities to communicate.</a:t>
            </a:r>
            <a:endParaRPr lang="en-IN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RESTful API’s:</a:t>
            </a:r>
          </a:p>
          <a:p>
            <a:r>
              <a:rPr lang="en-US" sz="18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RESTful API is </a:t>
            </a:r>
            <a:r>
              <a:rPr lang="en-US" sz="1800" b="0" i="0" dirty="0">
                <a:solidFill>
                  <a:srgbClr val="040C28"/>
                </a:solidFill>
                <a:effectLst/>
              </a:rPr>
              <a:t>an interface that two computer systems use to exchange information securely over the internet</a:t>
            </a:r>
            <a:r>
              <a:rPr lang="en-US" sz="18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. Most business applications have to communicate with other internal and third-party applications to perform various tasks.</a:t>
            </a:r>
            <a:endParaRPr lang="en-IN" sz="1800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4015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hank You Images - Free Download on Freepik">
            <a:extLst>
              <a:ext uri="{FF2B5EF4-FFF2-40B4-BE49-F238E27FC236}">
                <a16:creationId xmlns:a16="http://schemas.microsoft.com/office/drawing/2014/main" id="{05BFABA7-0878-116D-354C-38D55452AB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77" y="2025445"/>
            <a:ext cx="5702710" cy="382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39750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{7CD6D131-3B86-461C-8FF0-FFFE35595418}tf33845126_win32</Template>
  <TotalTime>53</TotalTime>
  <Words>491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Wingdings</vt:lpstr>
      <vt:lpstr>1_RetrospectVTI</vt:lpstr>
      <vt:lpstr>Understanding the basic web development framework</vt:lpstr>
      <vt:lpstr>Introduction to Web development</vt:lpstr>
      <vt:lpstr>Components of web development</vt:lpstr>
      <vt:lpstr>The web development process</vt:lpstr>
      <vt:lpstr>Common front end frameworks</vt:lpstr>
      <vt:lpstr>Common back-end frameworks</vt:lpstr>
      <vt:lpstr>Data bases in web development</vt:lpstr>
      <vt:lpstr>The role of API’s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Unnathi Singh</dc:creator>
  <cp:lastModifiedBy>Unnathi Singh</cp:lastModifiedBy>
  <cp:revision>1</cp:revision>
  <dcterms:created xsi:type="dcterms:W3CDTF">2024-08-20T05:07:19Z</dcterms:created>
  <dcterms:modified xsi:type="dcterms:W3CDTF">2024-08-20T06:00:57Z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