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6" r:id="rId13"/>
    <p:sldId id="277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3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https://www.wikitechy.com/tutorials/laravel/laravel-error-handling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https://www.quattr.com/enhance-experience/http-status-codes-explained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https://techtrendingblogs.blogspot.com/2020/12/web-application-development-definitive.html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https://www.vrogue.co/post/6-the-request-and-response-objects-web-development-with-node-and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https://www.slideserve.com/rama-powell/jsp-powerpoint-ppt-presentation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https://www.geeksforgeeks.org/state-the-core-components-of-an-http-response/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https://www.semrush.com/blog/http-status-codes/?kw=&amp;cmp=AU_SRCH_DSA_Blog_EN&amp;label=dsa_pagefeed&amp;Network=g&amp;Device=c&amp;kwid=dsa-1754723155433&amp;agpid=145078200167&amp;BU=Core&amp;extid=60162892887&amp;adpos=&amp;gad=1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https://www.invicti.com/blog/web-security/importance-content-type-header-http-requests/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https://jschris.com/getting-started-with-react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https://devtoolstips.org/tips/en/see-json-responses/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https://codetofun.com/express/res/send/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Using Response Objects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7E98F-B160-C3EF-B835-B8DCBED900AD}"/>
              </a:ext>
            </a:extLst>
          </p:cNvPr>
          <p:cNvSpPr txBox="1"/>
          <p:nvPr/>
        </p:nvSpPr>
        <p:spPr>
          <a:xfrm>
            <a:off x="6407834" y="3580228"/>
            <a:ext cx="238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B.vishnu</a:t>
            </a:r>
            <a:r>
              <a:rPr lang="en-US" dirty="0"/>
              <a:t> </a:t>
            </a:r>
            <a:r>
              <a:rPr lang="en-US" dirty="0" err="1"/>
              <a:t>vishal</a:t>
            </a:r>
            <a:endParaRPr lang="en-US" dirty="0"/>
          </a:p>
          <a:p>
            <a:r>
              <a:rPr lang="en-US" dirty="0"/>
              <a:t>Branch: CSE</a:t>
            </a:r>
          </a:p>
          <a:p>
            <a:r>
              <a:rPr lang="en-US" dirty="0"/>
              <a:t>Roll no.: 22H51A0510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wikitechy.com/tutorials/laravel/img/laravel-images/error-hand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Handling Errors with Response Objects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Proper error handling is crucial for user experience and debugging.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Developers can use `res.status()` to set appropriate error status codes.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Including error messages in the response body provides clarity for clients.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cs typeface="Times New Roman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sets.website-files.com/62fec8041edae129b05e72ac/6331debacfde2b1da92763e3_Blog-All-HTTP-Status-Codes-Image3-1200x7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Common Mistakes with Response Objects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Forgetting to set status codes can lead to confusion for clients.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Overloading responses with excessive data can degrade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Failing to handle errors properly can result in a poor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5" name="Image 0" descr="https://search-letsfade-com.herokuapp.com/proxy?url=https://www.moveoapps.com/blog/wp-content/uploads/2020/07/web-application-development-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Response objects are a foundational concept in web application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Mastering their use can lead to more efficient and user-friendly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Continued learning and adaptation will ensure developers stay ahead in the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AF961-9878-D916-353A-91DCBB9D4774}"/>
              </a:ext>
            </a:extLst>
          </p:cNvPr>
          <p:cNvSpPr txBox="1"/>
          <p:nvPr/>
        </p:nvSpPr>
        <p:spPr>
          <a:xfrm>
            <a:off x="1373357" y="1596693"/>
            <a:ext cx="6397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9766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atic-assets.codecademy.com/Courses/Learn-WebSocket/concepts/http-request-respons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Response Objects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Response objects are crucial in web development for handling data communication.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These objects facilitate the transfer of data between a client and a server.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Understanding response objects is essential for building efficient web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What is a Response Object?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78646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A response object represents the data sent back to the client from the server.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It contains information like status codes, headers, and the response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Response objects enable developers to control the output of server-side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edia.geeksforgeeks.org/wp-content/uploads/20210905091508/ImageOfHTTPRequestResponse-660x3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Components of Response Objects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Key components include status codes, headers, and message body content.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Status codes indicate the success or failure of the request.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Headers provide additional context and metadata about the response.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atic.semrush.com/blog/uploads/media/3a/79/3a7950050980a0e2de37bc1a632cc321/wmkPPztB7KlAC7fPzO0-85NG8t0B9IEh4JEbt_ELP1pvJMhof9vt2pDSwrBZeXodoqaoV_Es1Rur-AWoeoOdV-RIde2vjqyMQuxrqch62uXZ1bsI0yaaMWx-f4cg4BlmOQrI2kFJ6CPXECCd69Keo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Status Codes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Status codes are three-digit numbers that classify the response.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Common status codes include 200 (OK), 404 (Not Found), and 500 (Internal Server Error).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Each status code conveys specific information about the outcome of the request.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invicti.com/statics/img/ogimage/Importance-content-type-header-http-reques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Importance of Headers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Headers carry essential information such as content type and caching policies.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They can also include security-related data like authentication tokens.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Properly setting headers can enhance the performance and security of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33wubrfki0l68.cloudfront.net/7700bae9263c3182b41d4a85256e7ed91423a01c/a8d18/static/2327d21e950dd2b2d3a0c7c51fac655d/d9199/response_ob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Creating a Response Object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Response objects can be created using frameworks like Express.js in Node.js.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Developers can use methods like `res.send()` or `res.json()` to send responses.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This flexibility allows for easy handling of various data formats.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://devtoolstips.org/assets/img/see-json-respon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Sending JSON Responses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JSON is a widely used format for data interchange in web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Response objects provide a `res.json()` method for sending JSON data easily.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This method automatically sets the correct content type header.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odetofun.s3.ap-south-1.amazonaws.com/large/express-res-send.web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Sending HTML Responses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HTML responses can be sent using the `res.send()` 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This is helpful for rendering web pages directly from server-side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Developers can embed dynamic content within HTML for a personalized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710</Words>
  <Application>Microsoft Office PowerPoint</Application>
  <PresentationFormat>On-screen Show (16:9)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Response Objects</dc:title>
  <dc:subject>Using Response Objects</dc:subject>
  <dc:creator>SlideMake.com</dc:creator>
  <cp:lastModifiedBy>VISHNU VISHAL</cp:lastModifiedBy>
  <cp:revision>2</cp:revision>
  <dcterms:created xsi:type="dcterms:W3CDTF">2024-09-06T15:11:53Z</dcterms:created>
  <dcterms:modified xsi:type="dcterms:W3CDTF">2024-09-06T15:50:46Z</dcterms:modified>
</cp:coreProperties>
</file>