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https://www.spritely.net/decoding-rest-api-exploring-data-formats-beyond-json/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https://sudusoftware.com/format-data-json/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https://gregoryboxij.blogspot.com/2021/03/38-introducing-javascript-object.html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https://myjsonlearningweb.blogspot.com/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https://myjsonlearningweb.blogspot.com/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https://www.crio.do/blog/what-is-json/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https://laptopprocessors.ru/check-if-response-is-json-python/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https://morioh.com/p/cee75f8a4d55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https://www.vrogue.co/post/reading-and-writing-json-files-with-python-json-module-wellsr-com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https://www.javacodegeeks.com/2020/08/validating-and-documenting-json-with-json-schema.html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Working With Json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tutorialedge.net/uploads/rest-ap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and APIs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RESTful APIs commonly use JSON as the data format for requests and responses due to its simplicity.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format and parse JSON is vital for developers working with APIs.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JSON's popularity in APIs has led to a rich ecosystem of tools and libraries for various programming languages.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3resource.com/w3r_images/json-introdu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is an essential format for data interchange in modern web development and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simplicity, readability, and ease of use make it a preferred choice for many developers.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Mastering JSON is crucial for anyone working with data in a programming context, especially in web technologies.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erve.com/302793/json-exampl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JSON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stands for JavaScript Object Notation and is a lightweight data interchange format.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easy for humans to read and write, and easy for machines to parse and generate.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is language-independent, making it a popular choice for data exchange across different programming environments.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3resource.com/w3r_images/json-introdu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Structure of JSON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data is represented as key-value pairs, similar to dictionaries or hash tables in other programming languages.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structure consists of objects (enclosed in curly braces) and arrays (enclosed in square brackets).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Keys in JSON must be strings, while values can be strings, numbers, objects, arrays, booleans, or null.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3resource.com/w3r_images/json-introdu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Uses of JSON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is widely used in web APIs to transmit data between a server and a client.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also used in configuration files, allowing applications to store and retrieve settings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databases, like MongoDB, use JSON-like formats to manage and query data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rio.do/blog/content/images/2021/06/JSON-vs-XM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JSON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is lightweight compared to XML, which leads to faster parsing and data transmission.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easy to read and write, making it user-friendly for developers and non-developers alike.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JSON's compatibility with various programming languages enhances its versatility in software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ynative.com/wp-content/uploads/2020/01/json_file_to_be_validate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Syntax Rules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syntax requires that keys must be enclosed in double quotes for valid formatting.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All string values must also be enclosed in double quotes, while numbers do not require quotes.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JSON document must have a single top-level object or array to ensure proper structure.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ecadmin.net/wp-content/uploads/2020/10/javascript-json-parse-and-stringify-method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Parsing JSON in JavaScript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provides built-in functions like JSON.parse() for converting JSON strings into JavaScript objects.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JSON.stringify() function can be used to convert JavaScript objects back into JSON strings.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parse and stringify is essential for effective data manipulation in web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qlshack.com/wp-content/uploads/2021/03/a-sample-json-struct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Working with JSON in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has a built-in module called 'json' that allows easy encoding and decoding of JSON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json.loads() function converts JSON strings into Python dictionaries, while json.dumps() does the opposite.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functionality is crucial for integrating web APIs and handling data in Python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javacodegeeks.com/wp-content/uploads/2020/08/json-schema-201909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Validating JSON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Validating JSON ensures that the data adheres to the correct syntax and structure before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Tools like JSONLint can be used to check for errors in JSON documents quickly.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validation helps prevent runtime errors and improves data integrity in applications.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Json</dc:title>
  <dc:subject>Working With Json</dc:subject>
  <dc:creator>SlideMake.com</dc:creator>
  <cp:lastModifiedBy>SlideMake.com</cp:lastModifiedBy>
  <cp:revision>1</cp:revision>
  <dcterms:created xsi:type="dcterms:W3CDTF">2024-08-29T04:19:52Z</dcterms:created>
  <dcterms:modified xsi:type="dcterms:W3CDTF">2024-08-29T04:19:52Z</dcterms:modified>
</cp:coreProperties>
</file>