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6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C929A-8C48-A501-904F-B873607E46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5642" y="1240970"/>
            <a:ext cx="8361229" cy="903995"/>
          </a:xfrm>
        </p:spPr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with node packages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31417D-F4EB-778F-E995-3041292981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56714" y="3799115"/>
            <a:ext cx="3034579" cy="145704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Presented by</a:t>
            </a:r>
          </a:p>
          <a:p>
            <a:r>
              <a:rPr lang="en-US" dirty="0" err="1"/>
              <a:t>M.Srija</a:t>
            </a:r>
            <a:endParaRPr lang="en-US" dirty="0"/>
          </a:p>
          <a:p>
            <a:r>
              <a:rPr lang="en-US" dirty="0"/>
              <a:t>22H51A05A3</a:t>
            </a:r>
          </a:p>
          <a:p>
            <a:r>
              <a:rPr lang="en-US" dirty="0"/>
              <a:t>CSE-D</a:t>
            </a:r>
          </a:p>
        </p:txBody>
      </p:sp>
    </p:spTree>
    <p:extLst>
      <p:ext uri="{BB962C8B-B14F-4D97-AF65-F5344CB8AC3E}">
        <p14:creationId xmlns:p14="http://schemas.microsoft.com/office/powerpoint/2010/main" val="1689732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EAE59-7D26-B2A5-3B05-24051137F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>
                <a:solidFill>
                  <a:srgbClr val="FF0000"/>
                </a:solidFill>
              </a:rPr>
              <a:t>npm</a:t>
            </a:r>
            <a:r>
              <a:rPr lang="en-US" sz="3600" dirty="0">
                <a:solidFill>
                  <a:srgbClr val="FF0000"/>
                </a:solidFill>
              </a:rPr>
              <a:t> Scripts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8F3FE-0BFC-D94F-D6D8-0625B6A12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796143"/>
            <a:ext cx="9601200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allows you to define custom scripts in the `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package.json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` file.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run scripts using `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run &lt;script-name&gt;`.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scripts include `start`, `test`, and `build`, which streamline project workflows.</a:t>
            </a:r>
          </a:p>
        </p:txBody>
      </p:sp>
    </p:spTree>
    <p:extLst>
      <p:ext uri="{BB962C8B-B14F-4D97-AF65-F5344CB8AC3E}">
        <p14:creationId xmlns:p14="http://schemas.microsoft.com/office/powerpoint/2010/main" val="3142658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3DC6C-0098-C3AB-3728-1FDBC74C3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Lock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3C839-C1C7-E3C6-7B9E-20F208795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npm</a:t>
            </a:r>
            <a:r>
              <a:rPr lang="en-US" dirty="0"/>
              <a:t> generates a `package-</a:t>
            </a:r>
            <a:r>
              <a:rPr lang="en-US" dirty="0" err="1"/>
              <a:t>lock.json</a:t>
            </a:r>
            <a:r>
              <a:rPr lang="en-US" dirty="0"/>
              <a:t>` file to ensure consistent installations.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file records the exact version of each installed package and its dependencies.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Using lock files allows teams to maintain the same environment across different setups.</a:t>
            </a:r>
          </a:p>
        </p:txBody>
      </p:sp>
    </p:spTree>
    <p:extLst>
      <p:ext uri="{BB962C8B-B14F-4D97-AF65-F5344CB8AC3E}">
        <p14:creationId xmlns:p14="http://schemas.microsoft.com/office/powerpoint/2010/main" val="4016415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0C654-82B8-B079-427B-457D2EB72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 Audits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82132-64D0-9DAA-27C2-817BB100C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npm</a:t>
            </a:r>
            <a:r>
              <a:rPr lang="en-US" dirty="0"/>
              <a:t> provides a built-in security audit feature to check for vulnerabilities.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Run `</a:t>
            </a:r>
            <a:r>
              <a:rPr lang="en-US" dirty="0" err="1"/>
              <a:t>npm</a:t>
            </a:r>
            <a:r>
              <a:rPr lang="en-US" dirty="0"/>
              <a:t> audit` to analyze the installed packages for known security issues.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Addressing vulnerabilities is crucial for maintaining secure applications.</a:t>
            </a:r>
          </a:p>
        </p:txBody>
      </p:sp>
    </p:spTree>
    <p:extLst>
      <p:ext uri="{BB962C8B-B14F-4D97-AF65-F5344CB8AC3E}">
        <p14:creationId xmlns:p14="http://schemas.microsoft.com/office/powerpoint/2010/main" val="1775685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3CD23-4FBA-5F9A-6B67-8BFB0FD8C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33400"/>
            <a:ext cx="9601200" cy="587829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Troubleshooting </a:t>
            </a:r>
            <a:r>
              <a:rPr lang="en-US" sz="3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5B582-5E66-0634-1E51-F99B657DA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0457" y="1428750"/>
            <a:ext cx="9601200" cy="152127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Common issues include permission errors, cache problems, and outdated packages.</a:t>
            </a:r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err="1"/>
              <a:t>npm</a:t>
            </a:r>
            <a:r>
              <a:rPr lang="en-US" dirty="0"/>
              <a:t> documentation and community forums are valuable resources for solutions.</a:t>
            </a:r>
          </a:p>
          <a:p>
            <a:pPr marL="0" indent="0">
              <a:buNone/>
            </a:pPr>
            <a:r>
              <a:rPr lang="en-US" dirty="0"/>
              <a:t>Running commands with the `--verbose` flag can help diagnose problems.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E375263-47E6-9C10-91DA-5B29AF0E27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429" y="2830286"/>
            <a:ext cx="10548257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64179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A98A6D3A-E5DF-3358-CBCF-A10423F335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571" y="0"/>
            <a:ext cx="1148442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8088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4DD35-D51A-F496-6593-ADBC18558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5D920-F865-82ED-815B-6460625F9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15886"/>
            <a:ext cx="9601200" cy="35814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stands for Node Package Manager and is a vital tool in JavaScript development.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It allows developers to manage libraries and dependencies for their Node.js 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applications.</a:t>
            </a:r>
          </a:p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simplifies the process of installing, updating, and sharing code packages.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It's a package manager for JavaScript that makes it easy to share and reuse code.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7112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13836-9B37-0BA4-8D10-BF18490EC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Installation of </a:t>
            </a:r>
            <a:r>
              <a:rPr lang="en-US" sz="3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endParaRPr lang="en-US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ACA07-14E4-46FD-D6F9-D4F72A6AA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9571" y="1428750"/>
            <a:ext cx="9601200" cy="3581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included with Node.js, so installing Node automatically installs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npm.You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verify the installation by running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-v in your command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line.If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necessary,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also be updated independently using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install -g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Download the installer for your system from the Node.js website.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MacOS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Use Homebrew to install Node.js, which will also include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Use your distribution's package manager or download the installer.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9021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AE975-CA12-643C-050E-CD54E65F0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468086"/>
            <a:ext cx="9601200" cy="1012371"/>
          </a:xfrm>
        </p:spPr>
        <p:txBody>
          <a:bodyPr>
            <a:normAutofit/>
          </a:bodyPr>
          <a:lstStyle/>
          <a:p>
            <a:r>
              <a:rPr lang="en-US" sz="3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Registry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F58D1-A747-DC8A-4320-C02F18330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67543"/>
            <a:ext cx="9601200" cy="429985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registry is a public database of open-source packages.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Developers can publish their packages to the registry for others to use.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registry can be accessed via the command line or through the 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website.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Publishing your own package to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allows other developers to use 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your code. It makes your code reusable and helps contribute 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the JavaScript ecosystem.</a:t>
            </a:r>
          </a:p>
          <a:p>
            <a:pPr marL="0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7240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F5AC2-4886-B018-0305-EF2BF4DE3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465365"/>
            <a:ext cx="9601200" cy="928006"/>
          </a:xfrm>
        </p:spPr>
        <p:txBody>
          <a:bodyPr>
            <a:normAutofit/>
          </a:bodyPr>
          <a:lstStyle/>
          <a:p>
            <a:r>
              <a:rPr lang="en-US" sz="3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Package.json</a:t>
            </a:r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791E5-1CE8-CFFE-D4F7-DF94144F5B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857" y="1393371"/>
            <a:ext cx="9601200" cy="14695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The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package.json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is crucial for any Node.js project.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It contains metadata about the project, including its dependencies and scripts.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This file is  created by running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can be manually edited as needed.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E08D75B-6740-54E9-085D-8C7DD56BA3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873828"/>
            <a:ext cx="10101943" cy="3690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5354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001DF-5037-BCF0-BDBC-D21D03F37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Installing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4BB0D-2D3E-D425-96FA-100E975FA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399" y="1763486"/>
            <a:ext cx="10178143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Packages can be installed using the command `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install &lt;package-name&gt;`.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default, this installs the package locally in the `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node_modules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` directory.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`--global` option can be used to install packages globally on your system.</a:t>
            </a:r>
          </a:p>
        </p:txBody>
      </p:sp>
    </p:spTree>
    <p:extLst>
      <p:ext uri="{BB962C8B-B14F-4D97-AF65-F5344CB8AC3E}">
        <p14:creationId xmlns:p14="http://schemas.microsoft.com/office/powerpoint/2010/main" val="713280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ED58C-38AC-C1F3-759C-AD1686638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Versioning of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5171C-95BF-2AA3-9A5B-AAF1CA3A8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uses semantic versioning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semver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to manage package versions.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version is represented as MAJOR.MINOR.PATCH, indicating changes made.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Developers can specify version ranges in `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package.json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` to control updates.</a:t>
            </a:r>
          </a:p>
        </p:txBody>
      </p:sp>
    </p:spTree>
    <p:extLst>
      <p:ext uri="{BB962C8B-B14F-4D97-AF65-F5344CB8AC3E}">
        <p14:creationId xmlns:p14="http://schemas.microsoft.com/office/powerpoint/2010/main" val="1044928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7130D-D17C-45BF-900C-256231DD6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Updating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90B55-52C1-4901-1508-A19FBA6A2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638300"/>
            <a:ext cx="10515601" cy="41529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Command</a:t>
            </a:r>
            <a:r>
              <a:rPr lang="en-US" dirty="0"/>
              <a:t>                                                                  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</a:p>
          <a:p>
            <a:pPr marL="0" indent="0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 err="1"/>
              <a:t>npm</a:t>
            </a:r>
            <a:r>
              <a:rPr lang="en-US" dirty="0"/>
              <a:t> update                                                      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 Packages To Latest Versions</a:t>
            </a:r>
          </a:p>
          <a:p>
            <a:pPr marL="0" indent="0" algn="just">
              <a:buNone/>
            </a:pPr>
            <a:r>
              <a:rPr lang="en-US" dirty="0" err="1"/>
              <a:t>npm</a:t>
            </a:r>
            <a:r>
              <a:rPr lang="en-US" dirty="0"/>
              <a:t> outdated                                                    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for Outdated Packages</a:t>
            </a:r>
          </a:p>
          <a:p>
            <a:pPr marL="0" indent="0" algn="just">
              <a:buNone/>
            </a:pPr>
            <a:r>
              <a:rPr lang="en-US" dirty="0" err="1"/>
              <a:t>npm</a:t>
            </a:r>
            <a:r>
              <a:rPr lang="en-US" dirty="0"/>
              <a:t> update &lt;package-name&gt;                         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a Specific Package</a:t>
            </a:r>
          </a:p>
          <a:p>
            <a:pPr marL="0" indent="0" algn="just">
              <a:buNone/>
            </a:pPr>
            <a:r>
              <a:rPr lang="en-US" dirty="0" err="1"/>
              <a:t>npm</a:t>
            </a:r>
            <a:r>
              <a:rPr lang="en-US" dirty="0"/>
              <a:t> install &lt;package-name&gt;@latest              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command installs the latest version of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a  specific package </a:t>
            </a:r>
          </a:p>
          <a:p>
            <a:pPr marL="0" indent="0" algn="just">
              <a:buNone/>
            </a:pPr>
            <a:r>
              <a:rPr lang="en-US" dirty="0" err="1"/>
              <a:t>npm</a:t>
            </a:r>
            <a:r>
              <a:rPr lang="en-US" dirty="0"/>
              <a:t> update –g                                                  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Updates All Globally Installed Packages To Their</a:t>
            </a:r>
          </a:p>
          <a:p>
            <a:pPr marL="0" indent="0" algn="just">
              <a:buNone/>
            </a:pPr>
            <a:r>
              <a:rPr lang="en-US" dirty="0"/>
              <a:t>                                                                                  latest versions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707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95679-B50F-65D1-7A77-A23DF43E4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Uninstalling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835BD-8606-7D9C-88DC-DBE7659DD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remove a package, use the command `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uninstall &lt;package-name&gt;`.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command removes the package from the `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node_modules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` directory and updates `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package.json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`.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also use the `--save` flag to ensure the dependency is removed from `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package.json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`.</a:t>
            </a:r>
          </a:p>
        </p:txBody>
      </p:sp>
    </p:spTree>
    <p:extLst>
      <p:ext uri="{BB962C8B-B14F-4D97-AF65-F5344CB8AC3E}">
        <p14:creationId xmlns:p14="http://schemas.microsoft.com/office/powerpoint/2010/main" val="83877275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{676CDFE3-8CDC-4CB5-B46D-2573649206A1}tf10001105</Template>
  <TotalTime>129</TotalTime>
  <Words>669</Words>
  <Application>Microsoft Office PowerPoint</Application>
  <PresentationFormat>Widescreen</PresentationFormat>
  <Paragraphs>78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Franklin Gothic Book</vt:lpstr>
      <vt:lpstr>Times New Roman</vt:lpstr>
      <vt:lpstr>Crop</vt:lpstr>
      <vt:lpstr>Working with node packages</vt:lpstr>
      <vt:lpstr>Introduction</vt:lpstr>
      <vt:lpstr>Installation of npm</vt:lpstr>
      <vt:lpstr>npm Registry</vt:lpstr>
      <vt:lpstr>Package.json File</vt:lpstr>
      <vt:lpstr>Installing Packages</vt:lpstr>
      <vt:lpstr>Versioning of Packages</vt:lpstr>
      <vt:lpstr>Updating Packages</vt:lpstr>
      <vt:lpstr>Uninstalling Packages</vt:lpstr>
      <vt:lpstr>npm Scripts</vt:lpstr>
      <vt:lpstr>Lock Files</vt:lpstr>
      <vt:lpstr>Security Audits</vt:lpstr>
      <vt:lpstr>Troubleshooting npm Issues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radha srija</dc:creator>
  <cp:lastModifiedBy>radha srija</cp:lastModifiedBy>
  <cp:revision>1</cp:revision>
  <dcterms:created xsi:type="dcterms:W3CDTF">2024-08-22T14:28:04Z</dcterms:created>
  <dcterms:modified xsi:type="dcterms:W3CDTF">2024-08-22T16:38:03Z</dcterms:modified>
</cp:coreProperties>
</file>