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58" r:id="rId5"/>
    <p:sldId id="259" r:id="rId6"/>
    <p:sldId id="263" r:id="rId7"/>
    <p:sldId id="264" r:id="rId8"/>
    <p:sldId id="266" r:id="rId9"/>
    <p:sldId id="268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49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https://www.achieversit.com/callbacks-in-javascript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https://www.achieversit.com/callbacks-in-javascript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https://lovebleeding9ffedd.blogspot.com/2021/07/41-asynchronous-and-synchronous.html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https://blog.termian.dev/posts/escaping-the-callback-hell-in-vertx/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http://www.thedevnotebook.com/2017/02/javascript-promises.html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https://khalilstemmler.com/articles/how-to-easily-understand-callbacks-in-javascript/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FE8D3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Callbacks In Java Script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7518B-4E89-7B81-3053-128358D2F15A}"/>
              </a:ext>
            </a:extLst>
          </p:cNvPr>
          <p:cNvSpPr txBox="1"/>
          <p:nvPr/>
        </p:nvSpPr>
        <p:spPr>
          <a:xfrm>
            <a:off x="7033847" y="3777175"/>
            <a:ext cx="2018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RollNo-22h51a05b1</a:t>
            </a:r>
          </a:p>
          <a:p>
            <a:r>
              <a:rPr lang="en-US" dirty="0"/>
              <a:t>CSE-D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7E264-1C32-83A5-95FC-204D917DB7C3}"/>
              </a:ext>
            </a:extLst>
          </p:cNvPr>
          <p:cNvSpPr txBox="1"/>
          <p:nvPr/>
        </p:nvSpPr>
        <p:spPr>
          <a:xfrm>
            <a:off x="2468880" y="232117"/>
            <a:ext cx="365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Asynchronous actions</a:t>
            </a:r>
            <a:endParaRPr lang="en-IN" sz="3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420C7-8BAB-660E-3BAB-4C0EF86C9A75}"/>
              </a:ext>
            </a:extLst>
          </p:cNvPr>
          <p:cNvSpPr txBox="1"/>
          <p:nvPr/>
        </p:nvSpPr>
        <p:spPr>
          <a:xfrm>
            <a:off x="1308296" y="786115"/>
            <a:ext cx="5331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Asynchronous JavaScript is a programming approach that enables the non-blocking execution of tasks, allowing concurrent operations, improved responsiveness, and efficient handling of time-consuming operations in web applications, JavaScript is a single-threaded and synchronous language. The code is executed in order one at a time, But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Javascript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 may appear to be asynchronous in some situations.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B402C-79F2-F1C9-D742-A258E20C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82" y="3581039"/>
            <a:ext cx="5846804" cy="13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3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Callbacks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234376" y="330943"/>
            <a:ext cx="4114800" cy="576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Callbacks are functions that are passed as arguments to other functions.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173E0-E51D-9A23-86CD-F188AABF4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45" y="1044527"/>
            <a:ext cx="8173329" cy="3383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What is a Callback?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3312941" y="383345"/>
            <a:ext cx="4114800" cy="685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callback is a function that is invoked after another function has completed its execution.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6F837E-3186-1F5C-43A0-9CAFD759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7" y="1238134"/>
            <a:ext cx="8131245" cy="26672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379828" y="32004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Error handling 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3052690" y="717452"/>
            <a:ext cx="4114800" cy="2567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816119-9A96-3B8F-2CF4-8CFDB1C1B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974" y="184000"/>
            <a:ext cx="3776231" cy="12649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1D49BE-F875-BF02-68E8-C3E31DAD5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73" y="1279039"/>
            <a:ext cx="7575452" cy="28739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Callback Hell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2514600" y="228600"/>
            <a:ext cx="4114800" cy="822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Callback hell refers to the situation where multiple nested callbacks make code difficult to read and maintain.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686B3-8E4E-6115-BB95-9C428859E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230924"/>
            <a:ext cx="8574259" cy="30294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1.bp.blogspot.com/-enABL0nGe_o/WVfnFP372ZI/AAAAAAAAAdI/DRyxjETrcQ07QxBQHbiT4FqkoOVrcb_OwCLcBGAs/w1200-h630-p-k-no-nu/Screen%2BShot%2B2017-07-01%2Bat%2B2.16.29%2B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Promises as an Alternative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Promises provide a more manageable way to handle asynchronous operations compared to callbacks.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allow chaining of operations and help avoid callback hell by returning a value that can be processed later.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promises is important as they are a foundational concept leading to async/await in JavaScript.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d33wubrfki0l68.cloudfront.net/ba55481da6330c8ee385f21dde412275d3b1448a/d8bb8/img/callback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54744" y="1125415"/>
            <a:ext cx="4114800" cy="27256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Callbacks are a powerful feature in JavaScript that enable asynchronous programming.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While they can lead to complex code structures like callback hell, understanding their use is crucial.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With the advent of promises and async/await, callbacks have evolved, but their foundational role remains important.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798F1-C7B2-4631-C3E1-4F5D5B0C7655}"/>
              </a:ext>
            </a:extLst>
          </p:cNvPr>
          <p:cNvSpPr txBox="1"/>
          <p:nvPr/>
        </p:nvSpPr>
        <p:spPr>
          <a:xfrm>
            <a:off x="1856936" y="1652953"/>
            <a:ext cx="5669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</a:rPr>
              <a:t>THANK YOU</a:t>
            </a:r>
            <a:endParaRPr lang="en-IN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6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332</Words>
  <Application>Microsoft Office PowerPoint</Application>
  <PresentationFormat>On-screen Show (16:9)</PresentationFormat>
  <Paragraphs>44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Nunito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Callbacks In Java Script</dc:title>
  <dc:subject>Callbacks In Java Script</dc:subject>
  <dc:creator>SlideMake.com</dc:creator>
  <cp:lastModifiedBy>nannagaramchareesh@outlook.com</cp:lastModifiedBy>
  <cp:revision>4</cp:revision>
  <dcterms:created xsi:type="dcterms:W3CDTF">2024-08-22T16:10:32Z</dcterms:created>
  <dcterms:modified xsi:type="dcterms:W3CDTF">2024-08-23T05:07:59Z</dcterms:modified>
</cp:coreProperties>
</file>