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8337-B6B0-588A-EB2B-B223D29E6DD4}"/>
              </a:ext>
            </a:extLst>
          </p:cNvPr>
          <p:cNvSpPr>
            <a:spLocks noGrp="1"/>
          </p:cNvSpPr>
          <p:nvPr>
            <p:ph type="ctrTitle"/>
          </p:nvPr>
        </p:nvSpPr>
        <p:spPr>
          <a:xfrm>
            <a:off x="1828043" y="1135312"/>
            <a:ext cx="8361229" cy="2098226"/>
          </a:xfrm>
        </p:spPr>
        <p:txBody>
          <a:bodyPr/>
          <a:lstStyle/>
          <a:p>
            <a:r>
              <a:rPr lang="en-US" sz="5400" dirty="0">
                <a:latin typeface="Times New Roman" panose="02020603050405020304" pitchFamily="18" charset="0"/>
                <a:cs typeface="Times New Roman" panose="02020603050405020304" pitchFamily="18" charset="0"/>
              </a:rPr>
              <a:t>understanding the node.js event model</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A83783-D116-4F9F-8D6B-C0E9527AAF22}"/>
              </a:ext>
            </a:extLst>
          </p:cNvPr>
          <p:cNvSpPr>
            <a:spLocks noGrp="1"/>
          </p:cNvSpPr>
          <p:nvPr>
            <p:ph type="subTitle" idx="1"/>
          </p:nvPr>
        </p:nvSpPr>
        <p:spPr/>
        <p:txBody>
          <a:bodyPr>
            <a:normAutofit fontScale="92500" lnSpcReduction="10000"/>
          </a:bodyPr>
          <a:lstStyle/>
          <a:p>
            <a:r>
              <a:rPr lang="en-IN" dirty="0"/>
              <a:t>M. SRIVARSHINI</a:t>
            </a:r>
          </a:p>
          <a:p>
            <a:r>
              <a:rPr lang="en-IN" dirty="0"/>
              <a:t>22H51A05A6</a:t>
            </a:r>
          </a:p>
          <a:p>
            <a:r>
              <a:rPr lang="en-IN" dirty="0"/>
              <a:t>CSE-D</a:t>
            </a:r>
          </a:p>
        </p:txBody>
      </p:sp>
    </p:spTree>
    <p:extLst>
      <p:ext uri="{BB962C8B-B14F-4D97-AF65-F5344CB8AC3E}">
        <p14:creationId xmlns:p14="http://schemas.microsoft.com/office/powerpoint/2010/main" val="132845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725-B11E-0766-ACEC-F6B7DA3018D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EA715B1-080F-61CD-0C8C-F3E0EEBB75E2}"/>
              </a:ext>
            </a:extLst>
          </p:cNvPr>
          <p:cNvSpPr>
            <a:spLocks noGrp="1"/>
          </p:cNvSpPr>
          <p:nvPr>
            <p:ph idx="1"/>
          </p:nvPr>
        </p:nvSpPr>
        <p:spPr>
          <a:xfrm>
            <a:off x="1371600" y="2286000"/>
            <a:ext cx="10134600" cy="4180114"/>
          </a:xfrm>
        </p:spPr>
        <p:txBody>
          <a:bodyPr>
            <a:normAutofit fontScale="92500"/>
          </a:bodyPr>
          <a:lstStyle/>
          <a:p>
            <a:pPr marL="0" indent="0">
              <a:buNone/>
            </a:pPr>
            <a:r>
              <a:rPr lang="en-US" sz="2800" b="1" u="sng" dirty="0">
                <a:latin typeface="Times New Roman" panose="02020603050405020304" pitchFamily="18" charset="0"/>
                <a:cs typeface="Times New Roman" panose="02020603050405020304" pitchFamily="18" charset="0"/>
              </a:rPr>
              <a:t>What is Node.js:</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Node.js</a:t>
            </a:r>
            <a:r>
              <a:rPr lang="en-US" sz="2800" dirty="0">
                <a:latin typeface="Times New Roman" panose="02020603050405020304" pitchFamily="18" charset="0"/>
                <a:cs typeface="Times New Roman" panose="02020603050405020304" pitchFamily="18" charset="0"/>
              </a:rPr>
              <a:t> is a tool that lets you run JavaScript (a programming language usually used in web browsers) on servers.</a:t>
            </a:r>
          </a:p>
          <a:p>
            <a:pPr marL="0" indent="0">
              <a:buNone/>
            </a:pPr>
            <a:r>
              <a:rPr lang="en-US" sz="2800" dirty="0">
                <a:latin typeface="Times New Roman" panose="02020603050405020304" pitchFamily="18" charset="0"/>
                <a:cs typeface="Times New Roman" panose="02020603050405020304" pitchFamily="18" charset="0"/>
              </a:rPr>
              <a:t>It’s built on </a:t>
            </a:r>
            <a:r>
              <a:rPr lang="en-US" sz="2800" b="1" dirty="0">
                <a:latin typeface="Times New Roman" panose="02020603050405020304" pitchFamily="18" charset="0"/>
                <a:cs typeface="Times New Roman" panose="02020603050405020304" pitchFamily="18" charset="0"/>
              </a:rPr>
              <a:t>Chrome's V8 engine</a:t>
            </a:r>
            <a:r>
              <a:rPr lang="en-US" sz="2800" dirty="0">
                <a:latin typeface="Times New Roman" panose="02020603050405020304" pitchFamily="18" charset="0"/>
                <a:cs typeface="Times New Roman" panose="02020603050405020304" pitchFamily="18" charset="0"/>
              </a:rPr>
              <a:t>, which is a fast and efficient engine for running JavaScript.</a:t>
            </a:r>
          </a:p>
          <a:p>
            <a:pPr marL="0" indent="0">
              <a:buNone/>
            </a:pPr>
            <a:r>
              <a:rPr lang="en-US" sz="2800" dirty="0">
                <a:latin typeface="Times New Roman" panose="02020603050405020304" pitchFamily="18" charset="0"/>
                <a:cs typeface="Times New Roman" panose="02020603050405020304" pitchFamily="18" charset="0"/>
              </a:rPr>
              <a:t>Think of Node.js as a way to use JavaScript not just for making websites interactive, but also for handling tasks on the server side, like managing databases, handling files, or communicating with other servers.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87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715B1-080F-61CD-0C8C-F3E0EEBB75E2}"/>
              </a:ext>
            </a:extLst>
          </p:cNvPr>
          <p:cNvSpPr>
            <a:spLocks noGrp="1"/>
          </p:cNvSpPr>
          <p:nvPr>
            <p:ph idx="1"/>
          </p:nvPr>
        </p:nvSpPr>
        <p:spPr>
          <a:xfrm>
            <a:off x="1371600" y="326571"/>
            <a:ext cx="10134600" cy="6139543"/>
          </a:xfrm>
        </p:spPr>
        <p:txBody>
          <a:bodyPr>
            <a:normAutofit/>
          </a:bodyPr>
          <a:lstStyle/>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2800" b="1" u="sng" dirty="0">
                <a:latin typeface="Times New Roman" panose="02020603050405020304" pitchFamily="18" charset="0"/>
                <a:cs typeface="Times New Roman" panose="02020603050405020304" pitchFamily="18" charset="0"/>
              </a:rPr>
              <a:t>Importance of the Event Model</a:t>
            </a: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 uses an </a:t>
            </a:r>
            <a:r>
              <a:rPr lang="en-US" sz="2400" b="1" dirty="0">
                <a:latin typeface="Times New Roman" panose="02020603050405020304" pitchFamily="18" charset="0"/>
                <a:cs typeface="Times New Roman" panose="02020603050405020304" pitchFamily="18" charset="0"/>
              </a:rPr>
              <a:t>event-driven architecture</a:t>
            </a:r>
            <a:r>
              <a:rPr lang="en-US" sz="2400" dirty="0">
                <a:latin typeface="Times New Roman" panose="02020603050405020304" pitchFamily="18" charset="0"/>
                <a:cs typeface="Times New Roman" panose="02020603050405020304" pitchFamily="18" charset="0"/>
              </a:rPr>
              <a:t>, which is different from the way traditional servers work.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traditional models, when a request comes in, the server might have to wait (or block) while it completes a task before moving on to the next one.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Node.js, instead of waiting, the server can continue to work on other tasks. When an event (like a file being read) is finished, it triggers a response. This allows Node.js to handle many tasks at once, making it efficient and fast for handling multiple users at the same time.</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98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725-B11E-0766-ACEC-F6B7DA3018DA}"/>
              </a:ext>
            </a:extLst>
          </p:cNvPr>
          <p:cNvSpPr>
            <a:spLocks noGrp="1"/>
          </p:cNvSpPr>
          <p:nvPr>
            <p:ph type="title"/>
          </p:nvPr>
        </p:nvSpPr>
        <p:spPr>
          <a:xfrm>
            <a:off x="1371599" y="685800"/>
            <a:ext cx="10025743" cy="772886"/>
          </a:xfrm>
        </p:spPr>
        <p:txBody>
          <a:bodyPr>
            <a:normAutofit/>
          </a:bodyPr>
          <a:lstStyle/>
          <a:p>
            <a:r>
              <a:rPr lang="en-IN" sz="3200" b="1" u="sng" dirty="0">
                <a:latin typeface="Times New Roman" panose="02020603050405020304" pitchFamily="18" charset="0"/>
                <a:cs typeface="Times New Roman" panose="02020603050405020304" pitchFamily="18" charset="0"/>
              </a:rPr>
              <a:t>Understanding Event-Driven Programming</a:t>
            </a:r>
          </a:p>
        </p:txBody>
      </p:sp>
      <p:sp>
        <p:nvSpPr>
          <p:cNvPr id="3" name="Content Placeholder 2">
            <a:extLst>
              <a:ext uri="{FF2B5EF4-FFF2-40B4-BE49-F238E27FC236}">
                <a16:creationId xmlns:a16="http://schemas.microsoft.com/office/drawing/2014/main" id="{DEA715B1-080F-61CD-0C8C-F3E0EEBB75E2}"/>
              </a:ext>
            </a:extLst>
          </p:cNvPr>
          <p:cNvSpPr>
            <a:spLocks noGrp="1"/>
          </p:cNvSpPr>
          <p:nvPr>
            <p:ph idx="1"/>
          </p:nvPr>
        </p:nvSpPr>
        <p:spPr>
          <a:xfrm>
            <a:off x="1371600" y="1698171"/>
            <a:ext cx="10134600" cy="4767943"/>
          </a:xfrm>
        </p:spPr>
        <p:txBody>
          <a:bodyPr>
            <a:normAutofit/>
          </a:bodyPr>
          <a:lstStyle/>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Event-driven programming is a way of writing programs where actions are triggered by events.</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 event can be anything, like a user clicking a button, a message arriving from another program, or a file finishing loading.</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Instead of writing code that runs in a strict, step-by-step order, you write code that waits for specific events and then responds to them.</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For example, in a chat application, you might write code that waits for a user to send a message and then processes that message when the event occurs.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78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725-B11E-0766-ACEC-F6B7DA3018DA}"/>
              </a:ext>
            </a:extLst>
          </p:cNvPr>
          <p:cNvSpPr>
            <a:spLocks noGrp="1"/>
          </p:cNvSpPr>
          <p:nvPr>
            <p:ph type="title"/>
          </p:nvPr>
        </p:nvSpPr>
        <p:spPr>
          <a:xfrm>
            <a:off x="1371600" y="391885"/>
            <a:ext cx="10025743" cy="772886"/>
          </a:xfrm>
        </p:spPr>
        <p:txBody>
          <a:bodyPr>
            <a:normAutofit/>
          </a:bodyPr>
          <a:lstStyle/>
          <a:p>
            <a:r>
              <a:rPr lang="en-US" sz="2800" b="1" u="sng" dirty="0">
                <a:latin typeface="Times New Roman" panose="02020603050405020304" pitchFamily="18" charset="0"/>
                <a:cs typeface="Times New Roman" panose="02020603050405020304" pitchFamily="18" charset="0"/>
              </a:rPr>
              <a:t>How the Node.js Event Model Works</a:t>
            </a:r>
            <a:endParaRPr lang="en-IN" sz="6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715B1-080F-61CD-0C8C-F3E0EEBB75E2}"/>
              </a:ext>
            </a:extLst>
          </p:cNvPr>
          <p:cNvSpPr>
            <a:spLocks noGrp="1"/>
          </p:cNvSpPr>
          <p:nvPr>
            <p:ph idx="1"/>
          </p:nvPr>
        </p:nvSpPr>
        <p:spPr>
          <a:xfrm>
            <a:off x="1371600" y="1371601"/>
            <a:ext cx="10134600" cy="5094514"/>
          </a:xfrm>
        </p:spPr>
        <p:txBody>
          <a:bodyPr>
            <a:normAutofit/>
          </a:bodyPr>
          <a:lstStyle/>
          <a:p>
            <a:pPr marL="0" indent="0" rtl="0">
              <a:buNone/>
            </a:pPr>
            <a:r>
              <a:rPr lang="en-US" sz="2400" b="1" dirty="0">
                <a:effectLst/>
                <a:latin typeface="Times New Roman" panose="02020603050405020304" pitchFamily="18" charset="0"/>
                <a:cs typeface="Times New Roman" panose="02020603050405020304" pitchFamily="18" charset="0"/>
              </a:rPr>
              <a:t>Single-Threaded Nature</a:t>
            </a:r>
            <a:endParaRPr lang="en-US" sz="2400" b="1"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Node.js is single-threaded, which means it uses just one main thread to run your JavaScript code.</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In most programming environments, multiple threads are used to handle different tasks simultaneously, but Node.js does it differently.</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Even though it has only one thread, Node.js can handle many tasks at once, thanks to its event loop.</a:t>
            </a:r>
            <a:endParaRPr lang="en-US" sz="24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event loop allows Node.js to keep working on other tasks while waiting for certain operations (like reading a file or making a network request) to finish. This makes Node.js very efficient, especially for tasks that involve a lot of waiting or interacting with external resources.</a:t>
            </a: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50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725-B11E-0766-ACEC-F6B7DA3018DA}"/>
              </a:ext>
            </a:extLst>
          </p:cNvPr>
          <p:cNvSpPr>
            <a:spLocks noGrp="1"/>
          </p:cNvSpPr>
          <p:nvPr>
            <p:ph type="title"/>
          </p:nvPr>
        </p:nvSpPr>
        <p:spPr>
          <a:xfrm>
            <a:off x="1371600" y="391885"/>
            <a:ext cx="10025743" cy="772886"/>
          </a:xfrm>
        </p:spPr>
        <p:txBody>
          <a:bodyPr>
            <a:normAutofit/>
          </a:bodyPr>
          <a:lstStyle/>
          <a:p>
            <a:r>
              <a:rPr lang="en-IN" sz="2800" b="1" u="sng" dirty="0">
                <a:latin typeface="Times New Roman" panose="02020603050405020304" pitchFamily="18" charset="0"/>
                <a:cs typeface="Times New Roman" panose="02020603050405020304" pitchFamily="18" charset="0"/>
              </a:rPr>
              <a:t>Emitting and Handling Events</a:t>
            </a:r>
            <a:endParaRPr lang="en-IN" sz="60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02F15EC-19F7-4FE1-FD98-A16FB0CAFBA7}"/>
              </a:ext>
            </a:extLst>
          </p:cNvPr>
          <p:cNvPicPr>
            <a:picLocks noGrp="1" noChangeAspect="1"/>
          </p:cNvPicPr>
          <p:nvPr>
            <p:ph idx="1"/>
          </p:nvPr>
        </p:nvPicPr>
        <p:blipFill>
          <a:blip r:embed="rId2"/>
          <a:stretch>
            <a:fillRect/>
          </a:stretch>
        </p:blipFill>
        <p:spPr>
          <a:xfrm>
            <a:off x="1371600" y="1164771"/>
            <a:ext cx="7532913" cy="5573485"/>
          </a:xfrm>
        </p:spPr>
      </p:pic>
    </p:spTree>
    <p:extLst>
      <p:ext uri="{BB962C8B-B14F-4D97-AF65-F5344CB8AC3E}">
        <p14:creationId xmlns:p14="http://schemas.microsoft.com/office/powerpoint/2010/main" val="383489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725-B11E-0766-ACEC-F6B7DA3018DA}"/>
              </a:ext>
            </a:extLst>
          </p:cNvPr>
          <p:cNvSpPr>
            <a:spLocks noGrp="1"/>
          </p:cNvSpPr>
          <p:nvPr>
            <p:ph type="title"/>
          </p:nvPr>
        </p:nvSpPr>
        <p:spPr>
          <a:xfrm>
            <a:off x="1371600" y="391885"/>
            <a:ext cx="10025743" cy="772886"/>
          </a:xfrm>
        </p:spPr>
        <p:txBody>
          <a:bodyPr>
            <a:noAutofit/>
          </a:bodyPr>
          <a:lstStyle/>
          <a:p>
            <a:r>
              <a:rPr lang="en-IN" sz="2800" b="1" u="sng" dirty="0">
                <a:latin typeface="Times New Roman" panose="02020603050405020304" pitchFamily="18" charset="0"/>
                <a:cs typeface="Times New Roman" panose="02020603050405020304" pitchFamily="18" charset="0"/>
              </a:rPr>
              <a:t>Advantages and Conclusion</a:t>
            </a:r>
          </a:p>
        </p:txBody>
      </p:sp>
      <p:sp>
        <p:nvSpPr>
          <p:cNvPr id="4" name="Content Placeholder 3">
            <a:extLst>
              <a:ext uri="{FF2B5EF4-FFF2-40B4-BE49-F238E27FC236}">
                <a16:creationId xmlns:a16="http://schemas.microsoft.com/office/drawing/2014/main" id="{60DC5D60-8437-6FB8-2624-482D99D4EC84}"/>
              </a:ext>
            </a:extLst>
          </p:cNvPr>
          <p:cNvSpPr>
            <a:spLocks noGrp="1"/>
          </p:cNvSpPr>
          <p:nvPr>
            <p:ph idx="1"/>
          </p:nvPr>
        </p:nvSpPr>
        <p:spPr>
          <a:xfrm>
            <a:off x="1371600" y="1164771"/>
            <a:ext cx="9601200" cy="5116286"/>
          </a:xfrm>
        </p:spPr>
        <p:txBody>
          <a:bodyPr>
            <a:normAutofit/>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Non-blocking I/O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Handling Many Connections Efficiently</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Large Collection of Tools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0" indent="0">
              <a:buNone/>
            </a:pPr>
            <a:r>
              <a:rPr lang="en-IN" sz="2800" b="1" u="sng" dirty="0">
                <a:latin typeface="Times New Roman" panose="02020603050405020304" pitchFamily="18" charset="0"/>
                <a:cs typeface="Times New Roman" panose="02020603050405020304" pitchFamily="18" charset="0"/>
              </a:rPr>
              <a:t>Conclusion:</a:t>
            </a:r>
          </a:p>
          <a:p>
            <a:pPr marL="0" indent="0">
              <a:buNone/>
            </a:pPr>
            <a:r>
              <a:rPr lang="en-US" sz="2400" dirty="0">
                <a:latin typeface="Times New Roman" panose="02020603050405020304" pitchFamily="18" charset="0"/>
                <a:cs typeface="Times New Roman" panose="02020603050405020304" pitchFamily="18" charset="0"/>
              </a:rPr>
              <a:t>Node.js’s event model is powerful for handling multiple tasks efficiently without blocking, but it requires careful management of asynchronous code to avoid complexity. Mastering this model is key to building fast and scalable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93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DC5D60-8437-6FB8-2624-482D99D4EC84}"/>
              </a:ext>
            </a:extLst>
          </p:cNvPr>
          <p:cNvSpPr>
            <a:spLocks noGrp="1"/>
          </p:cNvSpPr>
          <p:nvPr>
            <p:ph idx="1"/>
          </p:nvPr>
        </p:nvSpPr>
        <p:spPr>
          <a:xfrm>
            <a:off x="1371600" y="1164771"/>
            <a:ext cx="9601200" cy="5116286"/>
          </a:xfrm>
        </p:spPr>
        <p:txBody>
          <a:bodyPr>
            <a:normAutofit/>
          </a:bodyPr>
          <a:lstStyle/>
          <a:p>
            <a:pPr marL="0" indent="0">
              <a:buNone/>
            </a:pPr>
            <a:r>
              <a:rPr lang="en-IN" sz="8800" b="1" dirty="0">
                <a:latin typeface="Arial Rounded MT Bold" panose="020F0704030504030204" pitchFamily="34" charset="0"/>
                <a:cs typeface="Times New Roman" panose="02020603050405020304" pitchFamily="18" charset="0"/>
              </a:rPr>
              <a:t>      </a:t>
            </a:r>
          </a:p>
          <a:p>
            <a:pPr marL="0" indent="0" algn="ctr">
              <a:buNone/>
            </a:pPr>
            <a:r>
              <a:rPr lang="en-IN" sz="8800" b="1" dirty="0">
                <a:latin typeface="Arial Rounded MT Bold" panose="020F0704030504030204" pitchFamily="34" charset="0"/>
                <a:cs typeface="Times New Roman" panose="02020603050405020304" pitchFamily="18" charset="0"/>
              </a:rPr>
              <a:t>     THANK YOU</a:t>
            </a:r>
          </a:p>
        </p:txBody>
      </p:sp>
    </p:spTree>
    <p:extLst>
      <p:ext uri="{BB962C8B-B14F-4D97-AF65-F5344CB8AC3E}">
        <p14:creationId xmlns:p14="http://schemas.microsoft.com/office/powerpoint/2010/main" val="2176611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{F88B551D-FCF5-431C-B6E1-A8D75697122B}tf10001105</Template>
  <TotalTime>28</TotalTime>
  <Words>520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Franklin Gothic Book</vt:lpstr>
      <vt:lpstr>Times New Roman</vt:lpstr>
      <vt:lpstr>Crop</vt:lpstr>
      <vt:lpstr>understanding the node.js event model</vt:lpstr>
      <vt:lpstr>INTRODUCTION</vt:lpstr>
      <vt:lpstr>PowerPoint Presentation</vt:lpstr>
      <vt:lpstr>Understanding Event-Driven Programming</vt:lpstr>
      <vt:lpstr>How the Node.js Event Model Works</vt:lpstr>
      <vt:lpstr>Emitting and Handling Events</vt:lpstr>
      <vt:lpstr>Advantages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mavuri srivarshini</dc:creator>
  <cp:lastModifiedBy>mavuri srivarshini</cp:lastModifiedBy>
  <cp:revision>1</cp:revision>
  <dcterms:created xsi:type="dcterms:W3CDTF">2024-08-22T12:27:07Z</dcterms:created>
  <dcterms:modified xsi:type="dcterms:W3CDTF">2024-08-22T12:56:01Z</dcterms:modified>
</cp:coreProperties>
</file>