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9" d="100"/>
          <a:sy n="7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1768861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73755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69942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30521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516042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2125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00637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973179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820719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3891418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652968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965126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098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37251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9936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0913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00939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653620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692732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10482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27266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035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906018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86187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40141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04529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905006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059139" y="299983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NARASIMMAN.S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312203039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ASAN MEMORIAL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20834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文本框"/>
          <p:cNvSpPr txBox="1">
            <a:spLocks/>
          </p:cNvSpPr>
          <p:nvPr/>
        </p:nvSpPr>
        <p:spPr>
          <a:xfrm rot="0">
            <a:off x="695314" y="1552551"/>
            <a:ext cx="640867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9719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文本框"/>
          <p:cNvSpPr txBox="1">
            <a:spLocks/>
          </p:cNvSpPr>
          <p:nvPr/>
        </p:nvSpPr>
        <p:spPr>
          <a:xfrm rot="0">
            <a:off x="838187" y="1628750"/>
            <a:ext cx="4762427"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conclusion, ending, finish. event whose occurrence ends something. noun. a phenomenon that follows and is caused by some previous phenomenon. synonyms: consequence, effect, event, issue, outcome, upshot.</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7791077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文本框"/>
          <p:cNvSpPr txBox="1">
            <a:spLocks/>
          </p:cNvSpPr>
          <p:nvPr/>
        </p:nvSpPr>
        <p:spPr>
          <a:xfrm rot="0">
            <a:off x="1057258" y="1771623"/>
            <a:ext cx="6262723"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219614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268338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6100356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68081" y="1629027"/>
            <a:ext cx="6191907" cy="244908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987152" y="2133567"/>
            <a:ext cx="5396843"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problem statement should address not only what the problem is, but why it's a problem and why it's important to solve it. This will wrap the other 'W' questions in organically, in most cases. For example: Why should we fix this problem</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0587597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37707">
            <a:off x="1200172" y="1655172"/>
            <a:ext cx="5183825" cy="223754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14401"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7" name="文本框"/>
          <p:cNvSpPr txBox="1">
            <a:spLocks/>
          </p:cNvSpPr>
          <p:nvPr/>
        </p:nvSpPr>
        <p:spPr>
          <a:xfrm rot="27650">
            <a:off x="1200073" y="1818937"/>
            <a:ext cx="511193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project overview is a short document that summarizes a project's key details, including its goals, objectives, timeline, budget, and resources. It's a concise way to communicate the project's scope, significance, and how it will be executed</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858694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768081" y="1695450"/>
            <a:ext cx="6242318" cy="194954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9" name="文本框"/>
          <p:cNvSpPr txBox="1">
            <a:spLocks/>
          </p:cNvSpPr>
          <p:nvPr/>
        </p:nvSpPr>
        <p:spPr>
          <a:xfrm rot="0">
            <a:off x="981060" y="1704949"/>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 end user is a hands on user who actually uses a product on a regular or daily basis. End users are particularly important in product development as they can provide feedback to developers to ensure that software products function properly and are useful to those who need them.</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64268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1128075" y="1695450"/>
            <a:ext cx="5882324" cy="302953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1419203" y="2133567"/>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367608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914386" y="1771623"/>
            <a:ext cx="5181614"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data set (or dataset) is a collection of data. In the case of tabular data, a data set corresponds to one or more database tables, where every column of a table represents a particular variable, and each row corresponds to a given record of the data set in question.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8385707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24083" y="1695450"/>
            <a:ext cx="6386316" cy="418151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2" name="文本框"/>
          <p:cNvSpPr txBox="1">
            <a:spLocks/>
          </p:cNvSpPr>
          <p:nvPr/>
        </p:nvSpPr>
        <p:spPr>
          <a:xfrm rot="0">
            <a:off x="981060" y="1914495"/>
            <a:ext cx="4762427"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"wow" in a solution can refer to a wow experience, which is when a customer's experience goes beyond their expectations. A wow experience can be achieved in a number of ways, including: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Providing reliable service: Going above and beyond to satisfy a customer, and even surprising them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Personalizing service: Listening to a customer's concerns and following up to ensure their needs are met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3757670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2024-09-13T03:17:53Z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