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71" r:id="rId11"/>
    <p:sldId id="263" r:id="rId12"/>
    <p:sldId id="265" r:id="rId13"/>
    <p:sldId id="266" r:id="rId14"/>
    <p:sldId id="267" r:id="rId15"/>
    <p:sldId id="268" r:id="rId16"/>
    <p:sldId id="269" r:id="rId17"/>
    <p:sldId id="270" r:id="rId18"/>
    <p:sldId id="274" r:id="rId19"/>
    <p:sldId id="275" r:id="rId20"/>
    <p:sldId id="276"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p:scale>
          <a:sx n="58" d="100"/>
          <a:sy n="58" d="100"/>
        </p:scale>
        <p:origin x="111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p:cNvSpPr>
            <a:spLocks noGrp="1"/>
          </p:cNvSpPr>
          <p:nvPr>
            <p:ph type="dt" sz="half" idx="10"/>
          </p:nvPr>
        </p:nvSpPr>
        <p:spPr/>
        <p:txBody>
          <a:bodyPr/>
          <a:lstStyle/>
          <a:p>
            <a:fld id="{283FE427-7A81-48A1-83E2-D607B0F8916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6BF77-B319-4690-98C3-EEA7E5320EC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Date Placeholder 3"/>
          <p:cNvSpPr>
            <a:spLocks noGrp="1"/>
          </p:cNvSpPr>
          <p:nvPr>
            <p:ph type="dt" sz="half" idx="10"/>
          </p:nvPr>
        </p:nvSpPr>
        <p:spPr/>
        <p:txBody>
          <a:bodyPr/>
          <a:lstStyle/>
          <a:p>
            <a:fld id="{283FE427-7A81-48A1-83E2-D607B0F8916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6BF77-B319-4690-98C3-EEA7E5320EC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Date Placeholder 3"/>
          <p:cNvSpPr>
            <a:spLocks noGrp="1"/>
          </p:cNvSpPr>
          <p:nvPr>
            <p:ph type="dt" sz="half" idx="10"/>
          </p:nvPr>
        </p:nvSpPr>
        <p:spPr/>
        <p:txBody>
          <a:bodyPr/>
          <a:lstStyle/>
          <a:p>
            <a:fld id="{283FE427-7A81-48A1-83E2-D607B0F8916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6BF77-B319-4690-98C3-EEA7E5320EC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Date Placeholder 3"/>
          <p:cNvSpPr>
            <a:spLocks noGrp="1"/>
          </p:cNvSpPr>
          <p:nvPr>
            <p:ph type="dt" sz="half" idx="10"/>
          </p:nvPr>
        </p:nvSpPr>
        <p:spPr/>
        <p:txBody>
          <a:bodyPr/>
          <a:lstStyle/>
          <a:p>
            <a:fld id="{283FE427-7A81-48A1-83E2-D607B0F8916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6BF77-B319-4690-98C3-EEA7E5320EC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283FE427-7A81-48A1-83E2-D607B0F8916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6BF77-B319-4690-98C3-EEA7E5320EC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5" name="Date Placeholder 4"/>
          <p:cNvSpPr>
            <a:spLocks noGrp="1"/>
          </p:cNvSpPr>
          <p:nvPr>
            <p:ph type="dt" sz="half" idx="10"/>
          </p:nvPr>
        </p:nvSpPr>
        <p:spPr/>
        <p:txBody>
          <a:bodyPr/>
          <a:lstStyle/>
          <a:p>
            <a:fld id="{283FE427-7A81-48A1-83E2-D607B0F8916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E6BF77-B319-4690-98C3-EEA7E5320EC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7" name="Date Placeholder 6"/>
          <p:cNvSpPr>
            <a:spLocks noGrp="1"/>
          </p:cNvSpPr>
          <p:nvPr>
            <p:ph type="dt" sz="half" idx="10"/>
          </p:nvPr>
        </p:nvSpPr>
        <p:spPr/>
        <p:txBody>
          <a:bodyPr/>
          <a:lstStyle/>
          <a:p>
            <a:fld id="{283FE427-7A81-48A1-83E2-D607B0F8916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E6BF77-B319-4690-98C3-EEA7E5320EC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Date Placeholder 2"/>
          <p:cNvSpPr>
            <a:spLocks noGrp="1"/>
          </p:cNvSpPr>
          <p:nvPr>
            <p:ph type="dt" sz="half" idx="10"/>
          </p:nvPr>
        </p:nvSpPr>
        <p:spPr/>
        <p:txBody>
          <a:bodyPr/>
          <a:lstStyle/>
          <a:p>
            <a:fld id="{283FE427-7A81-48A1-83E2-D607B0F8916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E6BF77-B319-4690-98C3-EEA7E5320EC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FE427-7A81-48A1-83E2-D607B0F8916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E6BF77-B319-4690-98C3-EEA7E5320EC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83FE427-7A81-48A1-83E2-D607B0F8916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E6BF77-B319-4690-98C3-EEA7E5320EC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83FE427-7A81-48A1-83E2-D607B0F8916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E6BF77-B319-4690-98C3-EEA7E5320EC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FE427-7A81-48A1-83E2-D607B0F8916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6BF77-B319-4690-98C3-EEA7E5320EC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0541"/>
            <a:ext cx="9144000" cy="1012569"/>
          </a:xfrm>
        </p:spPr>
        <p:txBody>
          <a:bodyPr>
            <a:normAutofit fontScale="90000"/>
          </a:bodyPr>
          <a:lstStyle/>
          <a:p>
            <a:r>
              <a:rPr lang="en-US" sz="4800" b="1" dirty="0">
                <a:latin typeface="Times New Roman" panose="02020603050405020304" pitchFamily="18" charset="0"/>
                <a:cs typeface="Times New Roman" panose="02020603050405020304" pitchFamily="18" charset="0"/>
              </a:rPr>
              <a:t>HOUSE RENT APP USING MERN</a:t>
            </a:r>
            <a:endParaRPr lang="en-IN"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28800" y="2982686"/>
            <a:ext cx="7652657" cy="3005159"/>
          </a:xfrm>
        </p:spPr>
        <p:txBody>
          <a:bodyPr>
            <a:noAutofit/>
          </a:bodyPr>
          <a:lstStyle/>
          <a:p>
            <a:r>
              <a:rPr lang="en-US" sz="2800" b="1" dirty="0">
                <a:latin typeface="Times New Roman" panose="02020603050405020304" pitchFamily="18" charset="0"/>
                <a:cs typeface="Times New Roman" panose="02020603050405020304" pitchFamily="18" charset="0"/>
              </a:rPr>
              <a:t>TEAM MEMBERS</a:t>
            </a:r>
            <a:endParaRPr lang="en-US" sz="2800" b="1"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NARA UTTEJ  </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ARIGELA THRINESH</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DASARI BHARATH</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AVULA DEVI VARA PRASAD</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2116" y="237819"/>
            <a:ext cx="767899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FLOW  DIAGRAM</a:t>
            </a:r>
            <a:endParaRPr lang="en-US" sz="40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66092" y="1409700"/>
            <a:ext cx="9011797" cy="4038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21109" y="973228"/>
            <a:ext cx="11051459"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frontend is built using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React.js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create a responsive and interactive user interface.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Technologies Used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 HTML, CSS, Bootstrap.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React components handle the Booking scheduling process and user interactions dynamically.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includes components like the H</a:t>
            </a:r>
            <a:r>
              <a:rPr lang="en-US" altLang="en-US" sz="2400" dirty="0">
                <a:latin typeface="Times New Roman" panose="02020603050405020304" pitchFamily="18" charset="0"/>
                <a:cs typeface="Times New Roman" panose="02020603050405020304" pitchFamily="18" charset="0"/>
              </a:rPr>
              <a:t>ouse Rent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page, </a:t>
            </a:r>
            <a:r>
              <a:rPr lang="en-US" altLang="en-US" sz="2400" dirty="0">
                <a:latin typeface="Times New Roman" panose="02020603050405020304" pitchFamily="18" charset="0"/>
                <a:cs typeface="Times New Roman" panose="02020603050405020304" pitchFamily="18" charset="0"/>
              </a:rPr>
              <a:t>Managing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booking form, and user login/signup features.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JWT (JSON Web Tokens)</a:t>
            </a:r>
            <a:r>
              <a:rPr lang="en-US" sz="2400" dirty="0">
                <a:latin typeface="Times New Roman" panose="02020603050405020304" pitchFamily="18" charset="0"/>
                <a:cs typeface="Times New Roman" panose="02020603050405020304" pitchFamily="18" charset="0"/>
              </a:rPr>
              <a:t> is implemented to provide secure login and authentication.</a:t>
            </a:r>
            <a:endParaRPr lang="en-US" sz="2400"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lang="en-US" sz="2400" dirty="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Features like real-time status updates and notifications are implemented using </a:t>
            </a:r>
            <a:r>
              <a:rPr lang="en-US" sz="2400" b="1" dirty="0" err="1">
                <a:latin typeface="Times New Roman" panose="02020603050405020304" pitchFamily="18" charset="0"/>
                <a:cs typeface="Times New Roman" panose="02020603050405020304" pitchFamily="18" charset="0"/>
              </a:rPr>
              <a:t>React</a:t>
            </a:r>
            <a:r>
              <a:rPr lang="en-US" sz="24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state management.</a:t>
            </a:r>
            <a:endParaRPr lang="en-US" sz="2400" dirty="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599768" y="186684"/>
            <a:ext cx="846557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FRONT-END DEVELOPMENT</a:t>
            </a:r>
            <a:endParaRPr lang="en-US"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07923" y="395438"/>
            <a:ext cx="7590503"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BACK-END DEVELOPMENT</a:t>
            </a:r>
            <a:endParaRPr lang="en-US" sz="40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07923" y="1386348"/>
            <a:ext cx="10441858" cy="526297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backend of the </a:t>
            </a:r>
            <a:r>
              <a:rPr lang="en-US" sz="2400" b="1" dirty="0">
                <a:latin typeface="Times New Roman" panose="02020603050405020304" pitchFamily="18" charset="0"/>
                <a:cs typeface="Times New Roman" panose="02020603050405020304" pitchFamily="18" charset="0"/>
              </a:rPr>
              <a:t>House Rent App using </a:t>
            </a:r>
            <a:r>
              <a:rPr lang="en-US" sz="2400" b="1" dirty="0" err="1">
                <a:latin typeface="Times New Roman" panose="02020603050405020304" pitchFamily="18" charset="0"/>
                <a:cs typeface="Times New Roman" panose="02020603050405020304" pitchFamily="18" charset="0"/>
              </a:rPr>
              <a:t>Mern</a:t>
            </a:r>
            <a:r>
              <a:rPr lang="en-US" sz="2400" dirty="0">
                <a:latin typeface="Times New Roman" panose="02020603050405020304" pitchFamily="18" charset="0"/>
                <a:cs typeface="Times New Roman" panose="02020603050405020304" pitchFamily="18" charset="0"/>
              </a:rPr>
              <a:t> is built using </a:t>
            </a:r>
            <a:r>
              <a:rPr lang="en-US" sz="2400" b="1" dirty="0">
                <a:latin typeface="Times New Roman" panose="02020603050405020304" pitchFamily="18" charset="0"/>
                <a:cs typeface="Times New Roman" panose="02020603050405020304" pitchFamily="18" charset="0"/>
              </a:rPr>
              <a:t>Node.js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Server.js</a:t>
            </a:r>
            <a:r>
              <a:rPr lang="en-US" sz="2400" dirty="0">
                <a:latin typeface="Times New Roman" panose="02020603050405020304" pitchFamily="18" charset="0"/>
                <a:cs typeface="Times New Roman" panose="02020603050405020304" pitchFamily="18" charset="0"/>
              </a:rPr>
              <a:t>, providing the core functionality for managing bookings , user data, and communication between the frontend and database.</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Database Design</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Stores landlords/tenants’ details</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Properties: </a:t>
            </a:r>
            <a:r>
              <a:rPr lang="en-US" sz="2400" dirty="0">
                <a:latin typeface="Times New Roman" panose="02020603050405020304" pitchFamily="18" charset="0"/>
                <a:cs typeface="Times New Roman" panose="02020603050405020304" pitchFamily="18" charset="0"/>
              </a:rPr>
              <a:t>Stores property details (owner, price, location)</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Bookings</a:t>
            </a:r>
            <a:r>
              <a:rPr lang="en-US" sz="2400" dirty="0">
                <a:latin typeface="Times New Roman" panose="02020603050405020304" pitchFamily="18" charset="0"/>
                <a:cs typeface="Times New Roman" panose="02020603050405020304" pitchFamily="18" charset="0"/>
              </a:rPr>
              <a:t>: Manages tenant bookings</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Payments</a:t>
            </a:r>
            <a:r>
              <a:rPr lang="en-US" sz="2400" dirty="0">
                <a:latin typeface="Times New Roman" panose="02020603050405020304" pitchFamily="18" charset="0"/>
                <a:cs typeface="Times New Roman" panose="02020603050405020304" pitchFamily="18" charset="0"/>
              </a:rPr>
              <a:t>: Handles payment transactions</a:t>
            </a:r>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3730" y="1769804"/>
            <a:ext cx="10264877" cy="452431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API  ENDPOINTS</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Register, login, profile management</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Properties</a:t>
            </a:r>
            <a:r>
              <a:rPr lang="en-US" sz="2400" dirty="0">
                <a:latin typeface="Times New Roman" panose="02020603050405020304" pitchFamily="18" charset="0"/>
                <a:cs typeface="Times New Roman" panose="02020603050405020304" pitchFamily="18" charset="0"/>
              </a:rPr>
              <a:t>: CRUD (Create, Read, Update, Delete) for properties</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Bookings</a:t>
            </a:r>
            <a:r>
              <a:rPr lang="en-US" sz="2400" dirty="0">
                <a:latin typeface="Times New Roman" panose="02020603050405020304" pitchFamily="18" charset="0"/>
                <a:cs typeface="Times New Roman" panose="02020603050405020304" pitchFamily="18" charset="0"/>
              </a:rPr>
              <a:t>: Manage bookings (create, update, cancel)</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Payments</a:t>
            </a:r>
            <a:r>
              <a:rPr lang="en-US" sz="2400" dirty="0">
                <a:latin typeface="Times New Roman" panose="02020603050405020304" pitchFamily="18" charset="0"/>
                <a:cs typeface="Times New Roman" panose="02020603050405020304" pitchFamily="18" charset="0"/>
              </a:rPr>
              <a:t>: Process payments</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Authentication JWT For user authentication Role-based Access Separate permissions for landlords and tenants</a:t>
            </a:r>
            <a:endParaRPr lang="en-IN"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973393" y="631412"/>
            <a:ext cx="10137059"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BACK-END DEVELOPMENT</a:t>
            </a:r>
            <a:endParaRPr lang="en-US"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2167" y="1730476"/>
            <a:ext cx="11201133" cy="4154984"/>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Database Management (MongoDB)</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MongoDB</a:t>
            </a:r>
            <a:r>
              <a:rPr lang="en-US" sz="2400" dirty="0">
                <a:latin typeface="Times New Roman" panose="02020603050405020304" pitchFamily="18" charset="0"/>
                <a:cs typeface="Times New Roman" panose="02020603050405020304" pitchFamily="18" charset="0"/>
              </a:rPr>
              <a:t> is used as the NoSQL database for the house rent application, storing crucial data such as user profiles, house listings, rental agreements, and user reviews.</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Data is organized into collections (e.g., </a:t>
            </a: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Houses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Appointments</a:t>
            </a:r>
            <a:r>
              <a:rPr lang="en-US" sz="2400" dirty="0">
                <a:latin typeface="Times New Roman" panose="02020603050405020304" pitchFamily="18" charset="0"/>
                <a:cs typeface="Times New Roman" panose="02020603050405020304" pitchFamily="18" charset="0"/>
              </a:rPr>
              <a:t>) and is managed using Mongoose, which is a MongoDB Object Data Modeling (ODM) library.</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Mongoose provides schemas to define the structure of the data, enabling data validation and ensuring smooth interactions with MongoDB.</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52168" y="621579"/>
            <a:ext cx="901618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BACK-END DEVELOPMENT</a:t>
            </a:r>
            <a:endParaRPr lang="en-US"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7922" y="1720647"/>
            <a:ext cx="11058092" cy="4154984"/>
          </a:xfrm>
          <a:prstGeom prst="rect">
            <a:avLst/>
          </a:prstGeom>
          <a:noFill/>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frontend (React.js) interacts with the backend through </a:t>
            </a:r>
            <a:r>
              <a:rPr lang="en-US" sz="2400" b="1" dirty="0">
                <a:latin typeface="Times New Roman" panose="02020603050405020304" pitchFamily="18" charset="0"/>
                <a:cs typeface="Times New Roman" panose="02020603050405020304" pitchFamily="18" charset="0"/>
              </a:rPr>
              <a:t>RESTful APIs</a:t>
            </a:r>
            <a:r>
              <a:rPr lang="en-US" sz="2400" dirty="0">
                <a:latin typeface="Times New Roman" panose="02020603050405020304" pitchFamily="18" charset="0"/>
                <a:cs typeface="Times New Roman" panose="02020603050405020304" pitchFamily="18" charset="0"/>
              </a:rPr>
              <a:t>. React makes </a:t>
            </a:r>
            <a:r>
              <a:rPr lang="en-US" sz="2400" b="1" dirty="0">
                <a:latin typeface="Times New Roman" panose="02020603050405020304" pitchFamily="18" charset="0"/>
                <a:cs typeface="Times New Roman" panose="02020603050405020304" pitchFamily="18" charset="0"/>
              </a:rPr>
              <a:t>GET</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POST</a:t>
            </a:r>
            <a:r>
              <a:rPr lang="en-US" sz="2400" dirty="0">
                <a:latin typeface="Times New Roman" panose="02020603050405020304" pitchFamily="18" charset="0"/>
                <a:cs typeface="Times New Roman" panose="02020603050405020304" pitchFamily="18" charset="0"/>
              </a:rPr>
              <a:t> requests to the server, which processes data and returns appropriate responses.</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backend communicates with </a:t>
            </a:r>
            <a:r>
              <a:rPr lang="en-US" sz="2400" b="1" dirty="0">
                <a:latin typeface="Times New Roman" panose="02020603050405020304" pitchFamily="18" charset="0"/>
                <a:cs typeface="Times New Roman" panose="02020603050405020304" pitchFamily="18" charset="0"/>
              </a:rPr>
              <a:t>MongoDB</a:t>
            </a:r>
            <a:r>
              <a:rPr lang="en-US" sz="2400" dirty="0">
                <a:latin typeface="Times New Roman" panose="02020603050405020304" pitchFamily="18" charset="0"/>
                <a:cs typeface="Times New Roman" panose="02020603050405020304" pitchFamily="18" charset="0"/>
              </a:rPr>
              <a:t> using </a:t>
            </a:r>
            <a:r>
              <a:rPr lang="en-US" sz="2400" b="1" dirty="0">
                <a:latin typeface="Times New Roman" panose="02020603050405020304" pitchFamily="18" charset="0"/>
                <a:cs typeface="Times New Roman" panose="02020603050405020304" pitchFamily="18" charset="0"/>
              </a:rPr>
              <a:t>Mongoose</a:t>
            </a:r>
            <a:r>
              <a:rPr lang="en-US" sz="2400" dirty="0">
                <a:latin typeface="Times New Roman" panose="02020603050405020304" pitchFamily="18" charset="0"/>
                <a:cs typeface="Times New Roman" panose="02020603050405020304" pitchFamily="18" charset="0"/>
              </a:rPr>
              <a:t> for managing user profiles, house </a:t>
            </a:r>
            <a:r>
              <a:rPr lang="en-US" sz="2400" dirty="0" err="1">
                <a:latin typeface="Times New Roman" panose="02020603050405020304" pitchFamily="18" charset="0"/>
                <a:cs typeface="Times New Roman" panose="02020603050405020304" pitchFamily="18" charset="0"/>
              </a:rPr>
              <a:t>listings,bookings</a:t>
            </a:r>
            <a:r>
              <a:rPr lang="en-US" sz="2400" dirty="0">
                <a:latin typeface="Times New Roman" panose="02020603050405020304" pitchFamily="18" charset="0"/>
                <a:cs typeface="Times New Roman" panose="02020603050405020304" pitchFamily="18" charset="0"/>
              </a:rPr>
              <a:t> and reviews. API requests fetch and update this data in real-time.</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backend uses </a:t>
            </a:r>
            <a:r>
              <a:rPr lang="en-US" sz="2400" b="1" dirty="0">
                <a:latin typeface="Times New Roman" panose="02020603050405020304" pitchFamily="18" charset="0"/>
                <a:cs typeface="Times New Roman" panose="02020603050405020304" pitchFamily="18" charset="0"/>
              </a:rPr>
              <a:t>JWT tokens</a:t>
            </a:r>
            <a:r>
              <a:rPr lang="en-US" sz="2400" dirty="0">
                <a:latin typeface="Times New Roman" panose="02020603050405020304" pitchFamily="18" charset="0"/>
                <a:cs typeface="Times New Roman" panose="02020603050405020304" pitchFamily="18" charset="0"/>
              </a:rPr>
              <a:t> for secure user authentication. When users log in or sign up, their credentials are validated, and a token is returned to allow access to protected routes.</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07922" y="716935"/>
            <a:ext cx="4168879"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INTEGRATION</a:t>
            </a:r>
            <a:endParaRPr lang="en-US"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4903" y="218475"/>
            <a:ext cx="219259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MODEL</a:t>
            </a:r>
            <a:endParaRPr lang="en-US" sz="40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710458" y="926361"/>
            <a:ext cx="60960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REGISTERATION  PAGE </a:t>
            </a:r>
            <a:endParaRPr lang="en-US" sz="36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10458" y="1729649"/>
            <a:ext cx="9824202" cy="47923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45574" y="390954"/>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HOME PAGE</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0501" y="1255922"/>
            <a:ext cx="10488058" cy="521112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09368" y="432864"/>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LOGIN PAGE</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9368" y="1167788"/>
            <a:ext cx="10270208" cy="50457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63561" y="572418"/>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HOUSE DETAILS</a:t>
            </a:r>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1007" y="1520328"/>
            <a:ext cx="9882130" cy="48852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87730" y="1936865"/>
            <a:ext cx="9434945" cy="4154984"/>
          </a:xfrm>
          <a:prstGeom prst="rect">
            <a:avLst/>
          </a:prstGeom>
          <a:noFill/>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need for creative solutions that streamline the home-finding and rental process has been fueled by the real estate industry's growing desire for digital platforms.</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project presents the development of a House Rent Application using the MERN stack, that comprises of MongoDB, Express.js, React.js, and Node.js. </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The application offers a modern and effective platform for listing and renting homes, facilitating smooth communication between landlords  and tenants.</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70858" y="767140"/>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ABSTRACT</a:t>
            </a:r>
            <a:endParaRPr lang="en-US"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0675" y="533089"/>
            <a:ext cx="6520563"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661012" y="1408632"/>
            <a:ext cx="1128127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“HOUSE RENT APPLICATION USING MERN,”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a robust solution to modernize the house rental process. It is built using scalable web technologies that enhance the user experience for both tenants and landlords while streamlining property management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workflows.The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application exemplifies how the MERN stack can be used to develop responsive and efficient web applications in the real estate sector. With features such as user registration, house listings, booking management, and secure authentication, it addresses the needs of users in a digital marketplace, making the house rental experience more accessible and efficient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49677" y="2519205"/>
            <a:ext cx="6096000" cy="1015663"/>
          </a:xfrm>
          <a:prstGeom prst="rect">
            <a:avLst/>
          </a:prstGeom>
          <a:noFill/>
        </p:spPr>
        <p:txBody>
          <a:bodyPr wrap="square">
            <a:spAutoFit/>
          </a:bodyPr>
          <a:lstStyle/>
          <a:p>
            <a:pPr algn="ctr"/>
            <a:r>
              <a:rPr lang="en-US" sz="6000" b="1" dirty="0">
                <a:latin typeface="Times New Roman" panose="02020603050405020304" pitchFamily="18" charset="0"/>
                <a:cs typeface="Times New Roman" panose="02020603050405020304" pitchFamily="18" charset="0"/>
              </a:rPr>
              <a:t>T</a:t>
            </a:r>
            <a:r>
              <a:rPr lang="en-IN" sz="6000" b="1" dirty="0">
                <a:latin typeface="Times New Roman" panose="02020603050405020304" pitchFamily="18" charset="0"/>
                <a:cs typeface="Times New Roman" panose="02020603050405020304" pitchFamily="18" charset="0"/>
              </a:rPr>
              <a:t>HANK YOU</a:t>
            </a:r>
            <a:endParaRPr lang="en-IN" sz="6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3827" y="1979842"/>
            <a:ext cx="9844346" cy="3416320"/>
          </a:xfrm>
          <a:prstGeom prst="rect">
            <a:avLst/>
          </a:prstGeom>
          <a:noFill/>
        </p:spPr>
        <p:txBody>
          <a:bodyPr wrap="square">
            <a:spAutoFit/>
          </a:bodyPr>
          <a:lstStyle/>
          <a:p>
            <a:pPr marL="342900" indent="-342900" algn="just">
              <a:buFont typeface="Wingdings" panose="05000000000000000000" pitchFamily="2" charset="2"/>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House Rent App is an easy-to-use tool made to make renting out and managing properties easier.</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software provides both tenants and landlords with a si</a:t>
            </a:r>
            <a:r>
              <a:rPr lang="en-US" altLang="en-US" sz="2400" dirty="0">
                <a:latin typeface="Times New Roman" panose="02020603050405020304" pitchFamily="18" charset="0"/>
                <a:cs typeface="Times New Roman" panose="02020603050405020304" pitchFamily="18" charset="0"/>
              </a:rPr>
              <a:t>mple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effective way to list their properties or find a new place to live.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app's sophisticated search filters, safe payment integration, and real-time communication tools facilitate the process of matching renters with rental homes that suit their individual requirements</a:t>
            </a:r>
            <a:r>
              <a:rPr lang="en-US" sz="2400" b="0" i="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269770" y="725577"/>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
        <p:nvSpPr>
          <p:cNvPr id="10" name="Rectangle 7"/>
          <p:cNvSpPr>
            <a:spLocks noChangeArrowheads="1"/>
          </p:cNvSpPr>
          <p:nvPr/>
        </p:nvSpPr>
        <p:spPr bwMode="auto">
          <a:xfrm>
            <a:off x="0" y="-461665"/>
            <a:ext cx="31290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97279" y="1525956"/>
            <a:ext cx="10274531" cy="8956298"/>
          </a:xfrm>
          <a:prstGeom prst="rect">
            <a:avLst/>
          </a:prstGeom>
          <a:noFill/>
        </p:spPr>
        <p:txBody>
          <a:bodyPr wrap="square">
            <a:spAutoFit/>
          </a:bodyPr>
          <a:lstStyle/>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However, there are several limitations associated with such a system that can impact its overall performance and user experience, if the app gains a large user base; the MERN stack may struggle with managing high traffic and large databases without significant optimization. </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use of real-time features like chat or notifications may also lead to performance issues if not carefully managed.</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Tenants can search for apartments based on location, price, and preferences on traditional rental websites, which typically allow property owners to display available rents. These systems are less effective and more difficult to maintain since they frequently rely on different technologies for front-end and back-end functions.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b="0" i="0" dirty="0">
              <a:effectLst/>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Traditional rental websites generally allow property owners to list available rentals, and tenants can search for properties based on location, price, and preferences. These systems often rely on separate technologies for front-end and back-end operations, making them less efficient and harder to maintain</a:t>
            </a:r>
            <a:r>
              <a:rPr lang="en-US" sz="2400" dirty="0"/>
              <a:t>.</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97279" y="840104"/>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EXISTING SYSTEM</a:t>
            </a:r>
            <a:endParaRPr lang="en-US"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0407" y="2493578"/>
            <a:ext cx="9900458" cy="1569660"/>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User-friendly interface</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app offers a responsive design, easy navigation, and personalized dashboards.</a:t>
            </a:r>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03514" y="1598757"/>
            <a:ext cx="9900458" cy="461665"/>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The proposed system will be built using the MERN stack</a:t>
            </a:r>
            <a:endParaRPr lang="en-IN"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03514" y="676457"/>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PROPOSED SYSTEM</a:t>
            </a:r>
            <a:endParaRPr lang="en-US" sz="4000" b="1" dirty="0">
              <a:latin typeface="Times New Roman" panose="02020603050405020304" pitchFamily="18" charset="0"/>
              <a:cs typeface="Times New Roman" panose="02020603050405020304" pitchFamily="18" charset="0"/>
            </a:endParaRPr>
          </a:p>
        </p:txBody>
      </p:sp>
      <p:sp>
        <p:nvSpPr>
          <p:cNvPr id="8" name="Rectangle 1"/>
          <p:cNvSpPr>
            <a:spLocks noChangeArrowheads="1"/>
          </p:cNvSpPr>
          <p:nvPr/>
        </p:nvSpPr>
        <p:spPr bwMode="auto">
          <a:xfrm rot="10800000" flipV="1">
            <a:off x="1180407" y="2661826"/>
            <a:ext cx="990045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scheduling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lang="en-US" sz="2400" dirty="0">
                <a:latin typeface="Times New Roman" panose="02020603050405020304" pitchFamily="18" charset="0"/>
                <a:cs typeface="Times New Roman" panose="02020603050405020304" pitchFamily="18" charset="0"/>
              </a:rPr>
              <a:t>The platform offers real-time availability, instant booking, live notifications, and messaging for efficient rental 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lang="en-US" sz="2400" b="1" dirty="0">
                <a:latin typeface="Times New Roman" panose="02020603050405020304" pitchFamily="18" charset="0"/>
                <a:cs typeface="Times New Roman" panose="02020603050405020304" pitchFamily="18" charset="0"/>
              </a:rPr>
              <a:t>Secure User Authentication and Authorization</a:t>
            </a:r>
            <a:r>
              <a:rPr lang="en-US" sz="2400" dirty="0"/>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sz="2400" dirty="0"/>
          </a:p>
          <a:p>
            <a:r>
              <a:rPr lang="en-US" sz="2400" dirty="0">
                <a:latin typeface="Times New Roman" panose="02020603050405020304" pitchFamily="18" charset="0"/>
                <a:cs typeface="Times New Roman" panose="02020603050405020304" pitchFamily="18" charset="0"/>
              </a:rPr>
              <a:t>The platform uses JWT for secure user access and role-based authorization for landlords and tenants</a:t>
            </a:r>
            <a:r>
              <a:rPr lang="en-US" sz="2400" dirty="0"/>
              <a:t>.</a:t>
            </a:r>
            <a:endParaRPr lang="en-US" sz="2400" dirty="0"/>
          </a:p>
          <a:p>
            <a:pPr marL="0" marR="0" lvl="0" indent="0" algn="just"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1229" y="927900"/>
            <a:ext cx="8952807" cy="1200329"/>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Payment Integration </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platform integrates Stripe or PayPal for secure payments and allows users to track their transaction history.</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521229" y="1883884"/>
            <a:ext cx="9065981" cy="4893647"/>
          </a:xfrm>
          <a:prstGeom prst="rect">
            <a:avLst/>
          </a:prstGeom>
          <a:noFill/>
        </p:spPr>
        <p:txBody>
          <a:bodyPr wrap="square">
            <a:spAutoFit/>
          </a:bodyPr>
          <a:lstStyle/>
          <a:p>
            <a:pPr algn="just"/>
            <a:endParaRPr lang="en-US" sz="2400" b="1" i="0" dirty="0">
              <a:effectLst/>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Reviews and Ratings </a:t>
            </a:r>
            <a:r>
              <a:rPr lang="en-US" sz="2400" b="0" i="0" dirty="0">
                <a:effectLst/>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Tenants can leave reviews for properties and rate landlords, fostering transparency and informed decisions</a:t>
            </a:r>
            <a:r>
              <a:rPr lang="en-US" sz="2400" b="0" i="0" dirty="0">
                <a:effectLst/>
                <a:latin typeface="Times New Roman" panose="02020603050405020304" pitchFamily="18" charset="0"/>
                <a:cs typeface="Times New Roman" panose="02020603050405020304" pitchFamily="18" charset="0"/>
              </a:rPr>
              <a:t>.</a:t>
            </a:r>
            <a:endParaRPr lang="en-US" sz="2400" b="1" i="0" dirty="0">
              <a:effectLst/>
              <a:latin typeface="Times New Roman" panose="02020603050405020304" pitchFamily="18" charset="0"/>
              <a:cs typeface="Times New Roman" panose="02020603050405020304" pitchFamily="18" charset="0"/>
            </a:endParaRPr>
          </a:p>
          <a:p>
            <a:pPr algn="just"/>
            <a:endParaRPr lang="en-US" sz="2400" b="1" i="0" dirty="0">
              <a:effectLst/>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Admin Panel and Management </a:t>
            </a:r>
            <a:r>
              <a:rPr lang="en-US" sz="2400" b="1" i="0" dirty="0">
                <a:effectLst/>
                <a:latin typeface="Times New Roman" panose="02020603050405020304" pitchFamily="18" charset="0"/>
                <a:cs typeface="Times New Roman" panose="02020603050405020304" pitchFamily="18" charset="0"/>
              </a:rPr>
              <a:t>:</a:t>
            </a:r>
            <a:endParaRPr lang="en-US" sz="2400" b="1"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The admin panel enables system management, user monitoring, and dispute resolution for landlords and tenants.</a:t>
            </a:r>
            <a:endParaRPr lang="en-US" sz="2400" b="0" i="0" dirty="0">
              <a:effectLst/>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Scalability and Performance</a:t>
            </a:r>
            <a:r>
              <a:rPr lang="en-US"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platform uses MongoDB for scalable data storage and a Node.js backend for fast, efficient API services.</a:t>
            </a:r>
            <a:endParaRPr lang="en-US" sz="2400" b="1" dirty="0">
              <a:latin typeface="Times New Roman" panose="02020603050405020304" pitchFamily="18" charset="0"/>
              <a:cs typeface="Times New Roman" panose="02020603050405020304" pitchFamily="18" charset="0"/>
            </a:endParaRPr>
          </a:p>
          <a:p>
            <a:pPr algn="just"/>
            <a:endParaRPr lang="en-US" sz="2400" b="1"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4903" y="542921"/>
            <a:ext cx="7846142"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FUTURE IMPLEMENTATIONS</a:t>
            </a:r>
            <a:endParaRPr lang="en-US" sz="4000" b="1"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2555912" y="1720840"/>
            <a:ext cx="740333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Advanced Search and Filtering</a:t>
            </a:r>
            <a:endParaRPr lang="en-US" altLang="en-US" sz="2400" b="1"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User Profile Customization</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Application</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Automated Booking and Payment Systems</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3897" y="631412"/>
            <a:ext cx="609600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ER  DIAGRAM</a:t>
            </a:r>
            <a:endParaRPr lang="en-US" sz="4000" b="1" dirty="0">
              <a:latin typeface="Times New Roman" panose="02020603050405020304" pitchFamily="18" charset="0"/>
              <a:cs typeface="Times New Roman" panose="02020603050405020304" pitchFamily="18" charset="0"/>
            </a:endParaRPr>
          </a:p>
        </p:txBody>
      </p:sp>
      <p:pic>
        <p:nvPicPr>
          <p:cNvPr id="7" name="Graphic 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52541" y="1465244"/>
            <a:ext cx="11479576" cy="52109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9818" y="722708"/>
            <a:ext cx="8391833"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ARCHITECTURE  DIAGRAM</a:t>
            </a:r>
            <a:endParaRPr lang="en-US" sz="4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12982" y="1751883"/>
            <a:ext cx="9371683" cy="451476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6436</Words>
  <Application>WPS Presentation</Application>
  <PresentationFormat>Widescreen</PresentationFormat>
  <Paragraphs>168</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Times New Roman</vt:lpstr>
      <vt:lpstr>Microsoft YaHei</vt:lpstr>
      <vt:lpstr>Arial Unicode MS</vt:lpstr>
      <vt:lpstr>Calibri Light</vt:lpstr>
      <vt:lpstr>Calibri</vt:lpstr>
      <vt:lpstr>Office Theme</vt:lpstr>
      <vt:lpstr>HOUSE RENT APP USING MERN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SHERLY PERSIS VINSTA</dc:creator>
  <cp:lastModifiedBy>nara uttej</cp:lastModifiedBy>
  <cp:revision>8</cp:revision>
  <dcterms:created xsi:type="dcterms:W3CDTF">2024-10-07T15:33:00Z</dcterms:created>
  <dcterms:modified xsi:type="dcterms:W3CDTF">2024-10-25T15:10:59Z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D76D5ABC69324C79AD722FDD38FC5EFF_12</vt:lpwstr>
  </property>
  <property fmtid="{D5CDD505-2E9C-101B-9397-08002B2CF9AE}" pid="3" name="KSOProductBuildVer">
    <vt:lpwstr>1033-12.2.0.18283</vt:lpwstr>
  </property>
</Properties>
</file>