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5" r:id="rId6"/>
    <p:sldId id="316" r:id="rId7"/>
    <p:sldId id="318" r:id="rId8"/>
    <p:sldId id="312" r:id="rId9"/>
    <p:sldId id="319" r:id="rId10"/>
    <p:sldId id="317" r:id="rId11"/>
    <p:sldId id="328" r:id="rId12"/>
    <p:sldId id="320" r:id="rId13"/>
    <p:sldId id="321" r:id="rId14"/>
    <p:sldId id="322" r:id="rId15"/>
    <p:sldId id="323" r:id="rId16"/>
    <p:sldId id="324" r:id="rId17"/>
    <p:sldId id="32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3566" autoAdjust="0"/>
  </p:normalViewPr>
  <p:slideViewPr>
    <p:cSldViewPr snapToGrid="0">
      <p:cViewPr varScale="1">
        <p:scale>
          <a:sx n="60" d="100"/>
          <a:sy n="60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36.0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36 124 1460 0 0,'-1'-5'1987'0'0,"-5"-20"919"0"0,5 20-1804 0 0,-4-17-162 0 0,4 17-163 0 0,0 0-58 0 0,-4-16-76 0 0,4 16 451 0 0,0 0-646 0 0,-2-15-138 0 0,2 15 170 0 0,0 10-290 0 0,-2 1-137 0 0,3-5-40 0 0,-1 1 0 0 0,0 0 1 0 0,0-1-1 0 0,1 1 0 0 0,-1 0 0 0 0,1 0 0 0 0,-1 0 0 0 0,1 0 1 0 0,0 0-1 0 0,0-1 0 0 0,0 1 0 0 0,0 0 0 0 0,0 0 1 0 0,0 0-1 0 0,1 3 0 0 0,38 270 665 0 0,-20-160-2226 0 0,8 196-1 0 0,-28-276-519 0 0,-2-5 680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45.92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1 582 2932 0 0,'0'-5'3030'0'0,"2"0"-2517"0"0,-1 0 0 0 0,1 0 1 0 0,0 0-1 0 0,0 0 0 0 0,0 0 0 0 0,1 0 1 0 0,0 0-1 0 0,0 1 0 0 0,4-6 0 0 0,7-4-11 0 0,2 0-1 0 0,0 0 0 0 0,0 2 1 0 0,1 0-1 0 0,1 0 0 0 0,33-15 1 0 0,-13 7-64 0 0,251-130 1041 0 0,22-13-1894 0 0,-291 151-1389 0 0,0 0-1 0 0,31-28 1 0 0,-29 20-1444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57.8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223 225 1544 0 0,'-64'-8'5011'0'0,"36"5"-4002"0"0,1 2 0 0 0,-38 2 0 0 0,57 0-914 0 0,2-1 148 0 0,1 0-137 0 0,-14-1 45 0 0,25-1 192 0 0,42-5 295 0 0,-22 4-748 0 0,-13 1 128 0 0,567-110 350 0 0,-573 110-397 0 0,-6 2 27 0 0,1-1 1 0 0,-1 1-1 0 0,0 0 1 0 0,0-1-1 0 0,0 1 1 0 0,0-1-1 0 0,0 1 1 0 0,0-1-1 0 0,0 1 0 0 0,0-1 1 0 0,0 0-1 0 0,-1 1 1 0 0,1-1-1 0 0,0 0 1 0 0,0 0-1 0 0,1-2 1 0 0,-1 2-12 0 0,-7-1-6 0 0,3 1 16 0 0,1 0 0 0 0,0 0 0 0 0,-1 1 0 0 0,1-1 0 0 0,-1 1 0 0 0,1 0 0 0 0,-1 0 0 0 0,1 0 0 0 0,-1 0 0 0 0,-2 0 0 0 0,-40 2-13 0 0,-7 0 27 0 0,2 2-22 0 0,-14 2-59 0 0,59-6-2 0 0,8-3-122 0 0,6-2 186 0 0,0 0-1 0 0,0 0 0 0 0,0 1 1 0 0,0 0-1 0 0,1 1 0 0 0,14-3 0 0 0,67-12-13 0 0,-72 15 27 0 0,20-3-13 0 0,-5-1-6 0 0,0 2-1 0 0,0 1 1 0 0,0 2-1 0 0,64 4 1 0 0,-56 3 16 0 0,-7 1 21 0 0,-34-5-23 0 0,0-1 0 0 0,0 0 0 0 0,0 0 0 0 0,0 0-1 0 0,0 0 1 0 0,0 1 0 0 0,0-1 0 0 0,0 0 0 0 0,0 1 0 0 0,0-1 0 0 0,0 1 0 0 0,0 0 0 0 0,0-1 0 0 0,0 1-1 0 0,0-1 1 0 0,0 1 0 0 0,0 0 0 0 0,1 1 0 0 0,0 1 5 0 0,1-1 12 0 0,-3 4-9 0 0,-5 21-37 0 0,1-20-18 0 0,1 0-1 0 0,-2 0 1 0 0,1 0 0 0 0,-1-1 0 0 0,0 0 0 0 0,-6 6 0 0 0,-38 37-2854 0 0,43-44 2224 0 0,-11 10-1143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58.2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731 29 1496 0 0,'-4'-3'3064'0'0,"-1"0"-2841"0"0,1 0-1 0 0,-1 0 1 0 0,0 1-1 0 0,0-1 1 0 0,0 1-1 0 0,0 0 1 0 0,0 0-1 0 0,0 1 1 0 0,0 0-1 0 0,-1 0 1 0 0,1 0-1 0 0,0 0 0 0 0,-1 1 1 0 0,-6 0-1 0 0,3 0-126 0 0,-28 6 333 0 0,9 2-122 0 0,-1 1 0 0 0,1 1 0 0 0,-52 27 0 0 0,44-13 15 0 0,1 0 0 0 0,1 3 0 0 0,1 0 1 0 0,1 3-1 0 0,2 0 0 0 0,-41 53 0 0 0,50-55-163 0 0,1 2 0 0 0,1 0 0 0 0,2 1 0 0 0,1 0-1 0 0,2 1 1 0 0,1 1 0 0 0,1 0 0 0 0,-9 50 0 0 0,18-68-105 0 0,0 0 0 0 0,2 0 1 0 0,0 0-1 0 0,1 0 0 0 0,0 1 1 0 0,1-1-1 0 0,1 0 1 0 0,0 0-1 0 0,5 15 0 0 0,-3-20-29 0 0,-1 0 0 0 0,1-1-1 0 0,0 1 1 0 0,1-1-1 0 0,0 0 1 0 0,1-1 0 0 0,0 1-1 0 0,0-1 1 0 0,1 0-1 0 0,0-1 1 0 0,0 0 0 0 0,0 0-1 0 0,1 0 1 0 0,12 7-1 0 0,-4-5-72 0 0,2 0 0 0 0,-1-1 0 0 0,1 0 0 0 0,1-2 0 0 0,-1 0 0 0 0,1-1 0 0 0,0 0 0 0 0,0-2 0 0 0,1-1 0 0 0,24 1 0 0 0,-2-3-1200 0 0,-1-1 0 0 0,1-3 1 0 0,73-15-1 0 0,-51 4-35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58.4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28 1076 0 0,'0'0'4256'0'0,"8"-28"-963"0"0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58.7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3712 0 0,'0'0'7384'0'0,"0"8"-7536"0"0,3 39-500 0 0,0 100-3757 0 0,-1-113 2766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59.2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118 511 3096 0 0,'-31'-91'6540'0'0,"26"76"-5583"0"0,0-4-448 0 0,0-5 322 0 0,2 16-659 0 0,1 3-49 0 0,1 0 1 0 0,0 1-1 0 0,0-1 1 0 0,0 0-1 0 0,0-9 1 0 0,-1-30 449 0 0,2 43-558 0 0,-1-10 61 0 0,1 1 1 0 0,1-1 0 0 0,0 1 0 0 0,1 0 0 0 0,-1-1 0 0 0,2 1 0 0 0,0 0 0 0 0,7-18 0 0 0,-1 13-53 0 0,0 1 0 0 0,0 0-1 0 0,2 1 1 0 0,-1 0 0 0 0,24-21 0 0 0,-28 28-27 0 0,1 1 1 0 0,0-1 0 0 0,0 2 0 0 0,0-1 0 0 0,0 1 0 0 0,1 0-1 0 0,0 0 1 0 0,0 1 0 0 0,0 0 0 0 0,0 0 0 0 0,1 1 0 0 0,-1 0-1 0 0,1 1 1 0 0,8-1 0 0 0,-7 0-1 0 0,-7 2 1 0 0,0-1 0 0 0,1 1 0 0 0,-1 0 0 0 0,1 0 0 0 0,-1 0 0 0 0,0 0 0 0 0,1 1 0 0 0,-1-1 0 0 0,0 1 0 0 0,6 2 0 0 0,5 0 4 0 0,-1 2 0 0 0,0-1 0 0 0,0 1 0 0 0,-1 1 0 0 0,1 1 0 0 0,-1-1 0 0 0,0 2 0 0 0,-1 0 0 0 0,0 0 0 0 0,0 1 0 0 0,14 16 0 0 0,-20-19-1 0 0,0 0 1 0 0,-1 1 0 0 0,1 0-1 0 0,-2-1 1 0 0,1 2 0 0 0,-1-1-1 0 0,0 0 1 0 0,-1 1 0 0 0,1-1 0 0 0,-2 1-1 0 0,1 0 1 0 0,-1-1 0 0 0,0 1-1 0 0,0 0 1 0 0,-1 0 0 0 0,0 0-1 0 0,-2 8 1 0 0,0-2-12 0 0,-2 0-1 0 0,1 0 1 0 0,-2-1-1 0 0,0 0 1 0 0,0 0-1 0 0,-2 0 1 0 0,1-1-1 0 0,-16 21 1 0 0,-4 2-92 0 0,-1-1 1 0 0,-63 59-1 0 0,-75 46-66 0 0,53-56 235 0 0,87-69-29 0 0,-4 0-3 0 0,23-11-49 0 0,8-6-78 0 0,7-11 69 0 0,-1 7-3 0 0,-1 4 24 0 0,-4 1-5 0 0,-1 0 1 0 0,1 1 0 0 0,0 0 0 0 0,0 0-1 0 0,0 0 1 0 0,1 0 0 0 0,-1 0 0 0 0,6 0 0 0 0,21-4 0 0 0,1 2 0 0 0,0 1 0 0 0,0 1 1 0 0,0 2-1 0 0,0 1 0 0 0,-1 2 1 0 0,1 1-1 0 0,-1 1 0 0 0,0 1 1 0 0,47 19-1 0 0,-38-10 21 0 0,0 2 0 0 0,-1 1 1 0 0,-1 2-1 0 0,34 26 0 0 0,-44-26-1405 0 0,27 26 0 0 0,-23-14-2023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59.5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19 5 2284 0 0,'-18'-4'4986'0'0,"20"25"-1314"0"0,0-12-4714 0 0,40 169 2337 0 0,22 250 128 0 0,-27 4-1898 0 0,-36-422 423 0 0,16 126-3904 0 0,-12-100 3266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59.74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17 1056 0 0,'33'-17'4981'0'0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8:00.4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0 342 372 0 0,'0'0'5619'0'0,"6"0"-5291"0"0,17 2-66 0 0,-22-2-253 0 0,-1 0 1 0 0,1 0 0 0 0,-1 0 0 0 0,0 0-1 0 0,1 0 1 0 0,-1 0 0 0 0,1 0 0 0 0,-1 0 0 0 0,0 0-1 0 0,1 1 1 0 0,-1-1 0 0 0,1 0 0 0 0,-1 0 0 0 0,0 0-1 0 0,1 1 1 0 0,-1-1 0 0 0,0 0 0 0 0,1 0-1 0 0,-1 1 1 0 0,0-1 0 0 0,0 0 0 0 0,1 0 0 0 0,-1 1-1 0 0,0-1 1 0 0,0 0 0 0 0,1 1 0 0 0,4 4 76 0 0,13 20 254 0 0,20 37 565 0 0,3-3 0 0 0,91 104 1 0 0,-130-161-831 0 0,0 0 0 0 0,0 0 0 0 0,0 0 0 0 0,0-1-1 0 0,0 1 1 0 0,0-1 0 0 0,1 1 0 0 0,-1-1 0 0 0,3 2 0 0 0,2 0 53 0 0,5 1 208 0 0,15 0-73 0 0,-12-5-12 0 0,-1-4-192 0 0,-1-1 0 0 0,1 0 0 0 0,-1-1 0 0 0,-1-1 0 0 0,1 0 0 0 0,-1-1 1 0 0,0 0-1 0 0,10-11 0 0 0,4-7-21 0 0,-1-2 0 0 0,-2-1 1 0 0,-1 0-1 0 0,26-48 0 0 0,58-139-35 0 0,-96 196-205 0 0,28-65 157 0 0,-14 21-3903 0 0,-14 35 3148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12:04.24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14 608 1732 0 0,'0'0'5806'0'0,"-2"-4"-5199"0"0,-9-13 1186 0 0,13 21-1713 0 0,26 40 249 0 0,-9-4-128 0 0,42 77 453 0 0,-59-114-547 0 0,0 1 2 0 0,7 11 5 0 0,-6-11 230 0 0,-1-1-137 0 0,-1-2-102 0 0,0 0-33 0 0,0 0 0 0 0,0 0 1 0 0,0 0-1 0 0,0 0 0 0 0,0 0 1 0 0,-1 0-1 0 0,1 0 0 0 0,0 0 1 0 0,0 1-1 0 0,-1-1 0 0 0,1 0 1 0 0,0 2-1 0 0,5-2 83 0 0,17 1-17 0 0,-13-4-21 0 0,73-48 140 0 0,110-87 0 0 0,-72 47-214 0 0,87-53-719 0 0,7 8 0 0 0,270-124-1 0 0,-425 236-3342 0 0,-54 21 3417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36.4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1 295 524 0 0,'6'-27'1382'0'0,"2"1"-1"0"0,1-1 1 0 0,1 1-1 0 0,1 1 1 0 0,17-29-1 0 0,-23 45-1297 0 0,0 1-1 0 0,1 0 1 0 0,1 1-1 0 0,-1 0 1 0 0,1 0 0 0 0,0 0-1 0 0,1 1 1 0 0,0 0-1 0 0,0 0 1 0 0,0 1-1 0 0,0 0 1 0 0,1 0 0 0 0,0 1-1 0 0,0 0 1 0 0,0 1-1 0 0,0 0 1 0 0,1 0-1 0 0,12-1 1 0 0,-7 2-39 0 0,0 2 0 0 0,0-1 0 0 0,-1 2 0 0 0,1 0 0 0 0,0 1 0 0 0,0 0 0 0 0,-1 1 0 0 0,1 1 0 0 0,-1 1 0 0 0,0 0 1 0 0,0 0-1 0 0,-1 1 0 0 0,22 14 0 0 0,-12-6 17 0 0,-1 2 0 0 0,0 0 0 0 0,-1 1 0 0 0,-1 2 1 0 0,-1 0-1 0 0,29 36 0 0 0,-39-42 38 0 0,1 1 0 0 0,-2 0-1 0 0,0 1 1 0 0,0 0 0 0 0,-2 0 0 0 0,0 0 0 0 0,0 1-1 0 0,-2-1 1 0 0,0 2 0 0 0,0-1 0 0 0,-2 0 0 0 0,2 26-1 0 0,-5-18-5 0 0,0 0 0 0 0,-1 0-1 0 0,-2 0 1 0 0,0 0 0 0 0,-2-1-1 0 0,0 0 1 0 0,-2 0 0 0 0,-10 23-1 0 0,-12 20 52 0 0,-53 85 0 0 0,60-115-488 0 0,-2-1 0 0 0,-1-1 1 0 0,-51 52-1 0 0,67-77-514 0 0,-1 0 0 0 0,0 0 1 0 0,-19 10-1 0 0,-2-2-797 0 0</inkml:trace>
  <inkml:trace contextRef="#ctx0" brushRef="#br0" timeOffset="1">1138 119 2284 0 0,'-2'-4'2817'0'0,"-7"-19"1078"0"0,8 19-3288 0 0,-6-11-281 0 0,7 18 211 0 0,10 30 517 0 0,-2-7-995 0 0,32 116 401 0 0,49 195 317 0 0,-67-235-1551 0 0,11 137-1 0 0,-30-210 281 0 0,2 23-2972 0 0,-2-7 1551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16:10.3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1 372 0 0,'29'3'5645'0'0,"5"4"-4753"0"0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0.1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68 42 2236 0 0,'-20'-26'8835'0'0,"7"10"-6689"0"0,11 20-1890 0 0,-2 3-121 0 0,2 0 0 0 0,-1 1 1 0 0,1-1-1 0 0,-3 14 0 0 0,-2 50 314 0 0,3 85 1 0 0,4-95-329 0 0,-2 55-77 0 0,0 32-1190 0 0,1-49-2747 0 0,1-56 1164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0.38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6 2188 0 0,'0'0'10233'0'0,"41"1"-9581"0"0,18-4-464 0 0,-24 2-384 0 0,1-2-64 0 0,4 3-460 0 0,-1 3-180 0 0,1-6-540 0 0,0 6-872 0 0,0 0 428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0.8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30 1980 0 0,'0'0'8222'0'0,"1"-5"-7466"0"0,1-20 1369 0 0,0 32-1847 0 0,1 0-191 0 0,-2-4-41 0 0,0 0-1 0 0,0 0 1 0 0,0 1 0 0 0,0-1-1 0 0,-1 0 1 0 0,1 0 0 0 0,-1 1 0 0 0,0 3-1 0 0,8 97 299 0 0,8 123 166 0 0,-8-76-5103 0 0,-7-117 1918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1.0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2704 0 0,'0'0'10197'0'0,"33"12"-9061"0"0,12-6-456 0 0,19-4-512 0 0,-28-4-268 0 0,5-2-484 0 0,3 2-164 0 0,-1-2-684 0 0,2 1-1308 0 0,2-2 904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1.4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30 2628 0 0,'0'0'7126'0'0,"0"-5"-6327"0"0,1-20 1460 0 0,2 29-1868 0 0,3 4-194 0 0,0 1 0 0 0,-1 0 0 0 0,5 11 0 0 0,4 19-157 0 0,-2 0 0 0 0,-1 1 0 0 0,8 71 0 0 0,-17-99-451 0 0,1 20-168 0 0,-2 1-3035 0 0,-1 16 1512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1.6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88 2060 0 0,'-16'-16'12387'0'0,"16"16"-12370"0"0,1 0 0 0 0,-1 0-1 0 0,0 0 1 0 0,1 0 0 0 0,-1 0-1 0 0,0 0 1 0 0,0-1 0 0 0,1 1-1 0 0,-1 0 1 0 0,0 0-1 0 0,0 0 1 0 0,1 0 0 0 0,-1 0-1 0 0,0 0 1 0 0,0 0 0 0 0,1-1-1 0 0,-1 1 1 0 0,0 0 0 0 0,0 0-1 0 0,0 0 1 0 0,0-1 0 0 0,1 1-1 0 0,-1 0 1 0 0,0 0 0 0 0,0-1-1 0 0,0 1 1 0 0,0 0-1 0 0,0 0 1 0 0,1-1 0 0 0,-1 1-1 0 0,0 0 1 0 0,0 0 0 0 0,0-1-1 0 0,0 1 1 0 0,0-1 0 0 0,0 1-4 0 0,0-1 0 0 0,0 1-1 0 0,0-1 1 0 0,1 1 0 0 0,-1-1 0 0 0,0 1 0 0 0,0-1 0 0 0,1 1 0 0 0,-1-1 0 0 0,0 1 0 0 0,1-1 0 0 0,-1 1 0 0 0,0 0 0 0 0,1-1 0 0 0,-1 1 0 0 0,1-1-1 0 0,-1 1 1 0 0,0 0 0 0 0,1 0 0 0 0,-1-1 0 0 0,1 1 0 0 0,-1 0 0 0 0,1 0 0 0 0,-1-1 0 0 0,1 1 0 0 0,0 0 0 0 0,-1 0 0 0 0,1 0 0 0 0,-1 0 0 0 0,1 0-1 0 0,-1 0 1 0 0,1 0 0 0 0,-1 0 0 0 0,1 0 0 0 0,0 0 0 0 0,41-2 330 0 0,159-20-1483 0 0,-61 0-3762 0 0,-95 14 2534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2.14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30 2460 0 0,'0'0'6672'0'0,"0"-6"-5536"0"0,0-17 2605 0 0,3 29-3669 0 0,4 26 226 0 0,15 198-89 0 0,-16-70-5175 0 0,-5-121 2789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2.3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1 100 5036 0 0,'0'0'8849'0'0,"5"-1"-8473"0"0,29-6 10 0 0,224-50-1352 0 0,-160 34-2901 0 0,-52 12 1498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2.9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 1 1780 0 0,'0'0'10550'0'0,"-4"3"-10069"0"0,-9 12-88 0 0,12-15-383 0 0,1 1 0 0 0,0-1 0 0 0,0 0 0 0 0,-1 0 0 0 0,1 1 0 0 0,0-1 0 0 0,0 0 0 0 0,-1 1 0 0 0,1-1 0 0 0,0 0 0 0 0,0 1 0 0 0,0-1 0 0 0,0 0 0 0 0,0 1 0 0 0,0-1 0 0 0,-1 0 0 0 0,1 1 0 0 0,0-1 0 0 0,0 0 0 0 0,0 1 0 0 0,0-1 0 0 0,0 1 0 0 0,0-1 0 0 0,0 0 0 0 0,1 1 0 0 0,-1-1 0 0 0,0 0 0 0 0,0 1 0 0 0,5 39 395 0 0,25 187-2631 0 0,-30-211-61 0 0,0 36 346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36.8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0 293 892 0 0,'5'-21'995'0'0,"0"-1"0"0"0,2 1 0 0 0,0 1-1 0 0,1-1 1 0 0,1 2 0 0 0,20-33 0 0 0,-23 43-887 0 0,1 0 1 0 0,0 0-1 0 0,0 0 0 0 0,1 1 1 0 0,0 0-1 0 0,1 1 0 0 0,0 0 1 0 0,0 0-1 0 0,0 1 0 0 0,1 0 1 0 0,0 1-1 0 0,0 0 0 0 0,1 0 1 0 0,17-5-1 0 0,-20 8-72 0 0,0 1 0 0 0,-1-1 0 0 0,1 2 0 0 0,0-1 0 0 0,0 1 1 0 0,0 0-1 0 0,0 0 0 0 0,-1 1 0 0 0,1 0 0 0 0,0 1 0 0 0,0 0 0 0 0,9 3 0 0 0,-11-2 0 0 0,1 0 1 0 0,-1 1-1 0 0,0-1 0 0 0,1 1 0 0 0,-2 1 1 0 0,1-1-1 0 0,0 1 0 0 0,-1 0 0 0 0,0 0 1 0 0,0 0-1 0 0,-1 1 0 0 0,1 0 0 0 0,3 7 1 0 0,-3-4-1 0 0,0 1 0 0 0,-1 0 0 0 0,0 0 0 0 0,-1 1 1 0 0,0-1-1 0 0,-1 0 0 0 0,0 1 0 0 0,1 12 0 0 0,-3 1 56 0 0,0 0-1 0 0,-1-1 0 0 0,-1 1 0 0 0,-2 0 1 0 0,0-1-1 0 0,-1 0 0 0 0,-12 31 1 0 0,3-20 167 0 0,-1-1-1 0 0,-28 47 1 0 0,-47 57 599 0 0,45-72-431 0 0,31-48-293 0 0,0 5-46 0 0,12-19-72 0 0,0-2-8 0 0,1 0 1 0 0,0 0-1 0 0,0 1 1 0 0,0-1-1 0 0,0 1 1 0 0,1-1-1 0 0,-1 1 1 0 0,0-1-1 0 0,1 1 1 0 0,-1 0-1 0 0,1-1 1 0 0,-1 4-1 0 0,1 22 148 0 0,0-26-152 0 0,0-1 1 0 0,0 0 0 0 0,0 1-1 0 0,0-1 1 0 0,0 1 0 0 0,0-1-1 0 0,0 0 1 0 0,0 1 0 0 0,0-1-1 0 0,0 0 1 0 0,0 1 0 0 0,0-1-1 0 0,0 1 1 0 0,0-1 0 0 0,0 0-1 0 0,1 1 1 0 0,-1-1 0 0 0,0 0-1 0 0,0 1 1 0 0,1-1 0 0 0,-1 0-1 0 0,0 0 1 0 0,0 1 0 0 0,1-1-1 0 0,8 9 37 0 0,1-1 0 0 0,0-1 0 0 0,0 1 0 0 0,1-2 0 0 0,0 1 0 0 0,0-2 0 0 0,0 1 0 0 0,1-2 0 0 0,17 6 0 0 0,121 23-79 0 0,-114-27-138 0 0,123 12-4777 0 0,-121-15 2960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3.1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18 170 5332 0 0,'-17'-17'10776'0'0,"18"13"-10267"0"0,5-13-96 0 0,-6 17-402 0 0,0-1 0 0 0,1 1 0 0 0,-1 0 0 0 0,0-1 0 0 0,0 1 1 0 0,0-1-1 0 0,1 1 0 0 0,-1 0 0 0 0,0-1 0 0 0,0 1 0 0 0,1 0 0 0 0,-1-1 0 0 0,0 1 0 0 0,1 0 0 0 0,-1 0 0 0 0,0-1 0 0 0,1 1 0 0 0,-1 0 0 0 0,1 0 0 0 0,-1 0 0 0 0,0-1 0 0 0,1 1 0 0 0,-1 0 0 0 0,1 0 1 0 0,0 0-1 0 0,69-27-612 0 0,104-25 0 0 0,-59 19-4397 0 0,-71 20 1325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3.8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145 82 1460 0 0,'-6'1'3426'0'0,"-80"11"4278"0"0,81-11-6927 0 0,-1 0-195 0 0,-17 1-157 0 0,17-1 490 0 0,3 1-625 0 0,2-2-266 0 0,1 0 1 0 0,-1 0-1 0 0,1 1 1 0 0,0-1-1 0 0,-1 0 1 0 0,1 0-1 0 0,-1 0 1 0 0,1 1-1 0 0,-1-1 1 0 0,1 0-1 0 0,-1 1 0 0 0,1-1 1 0 0,0 0-1 0 0,-1 1 1 0 0,1-1-1 0 0,0 0 1 0 0,-1 1-1 0 0,1-1 1 0 0,0 1-1 0 0,-1-1 1 0 0,1 1-1 0 0,0-1 1 0 0,0 1-1 0 0,0-1 1 0 0,0 1-1 0 0,-1-1 1 0 0,1 1-1 0 0,0-1 1 0 0,0 1-1 0 0,0-1 0 0 0,0 1 1 0 0,1 0-2 0 0,0 0 0 0 0,-1-1 0 0 0,1 1 0 0 0,0 0 0 0 0,0-1 0 0 0,-1 1 1 0 0,1-1-1 0 0,0 1 0 0 0,0-1 0 0 0,0 1 0 0 0,0-1 0 0 0,0 0 0 0 0,0 1 0 0 0,2-1 0 0 0,50 7 173 0 0,-46-6-136 0 0,57 2 133 0 0,107-7 0 0 0,61-22-229 0 0,-61 5-9 0 0,150-21-205 0 0,-171 20-1570 0 0,-2 4-3901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4.2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267 31 2900 0 0,'0'0'6748'0'0,"0"-5"-6254"0"0,-3-16-159 0 0,2 16 410 0 0,-6 7-659 0 0,0-2-52 0 0,5 0-20 0 0,0 0 0 0 0,0 0 0 0 0,-1 0 1 0 0,1 1-1 0 0,0-1 0 0 0,0 1 0 0 0,0-1 0 0 0,0 1 0 0 0,-1 0 0 0 0,1 0 0 0 0,0 0 0 0 0,0 0 1 0 0,-2 2-1 0 0,-48 30 689 0 0,38-22-319 0 0,-25 22 0 0 0,34-29-340 0 0,3-2-17 0 0,0 0-1 0 0,0-1 0 0 0,0 1 1 0 0,0 0-1 0 0,1 0 1 0 0,-1 0-1 0 0,1 0 0 0 0,-1 1 1 0 0,1-1-1 0 0,-2 4 1 0 0,0 0 26 0 0,-2 6 149 0 0,3-6-114 0 0,1-3-47 0 0,0-1-1 0 0,0 0 0 0 0,1 0 1 0 0,-1 1-1 0 0,1-1 1 0 0,0 0-1 0 0,0 1 1 0 0,0-1-1 0 0,0 0 1 0 0,0 1-1 0 0,1 3 1 0 0,-2 1 46 0 0,1-5-53 0 0,0 0 1 0 0,-1 0-1 0 0,1 1 1 0 0,1-1-1 0 0,-1 0 1 0 0,0 0-1 0 0,0 0 1 0 0,1 0 0 0 0,-1 1-1 0 0,1-1 1 0 0,0 0-1 0 0,0 0 1 0 0,1 3-1 0 0,8 15 179 0 0,1-1-1 0 0,1 0 1 0 0,0-1-1 0 0,1-1 0 0 0,1 0 1 0 0,22 21-1 0 0,-6-9 316 0 0,37 45 0 0 0,-55-58-318 0 0,1 1 0 0 0,-2 0-1 0 0,-1 0 1 0 0,14 30 0 0 0,-22-34 58 0 0,-1-4-221 0 0,-1 1-1 0 0,0-1 1 0 0,-1 0-1 0 0,1 0 1 0 0,-2 0 0 0 0,1 0-1 0 0,-1-1 1 0 0,-1 1-1 0 0,-5 13 1 0 0,-1-6-61 0 0,0 0 1 0 0,-1-1-1 0 0,-1-1 0 0 0,-1 1 1 0 0,0-2-1 0 0,-24 21 0 0 0,26-26-284 0 0,0 1-1 0 0,-1-2 0 0 0,0 1 1 0 0,-1-2-1 0 0,1 1 1 0 0,-1-2-1 0 0,0 1 1 0 0,-1-2-1 0 0,-25 7 0 0 0,31-10-285 0 0,-1 0 0 0 0,1-1-1 0 0,0 0 1 0 0,-1 0-1 0 0,1-1 1 0 0,0 0-1 0 0,-11-3 1 0 0,-14-5-3285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24.4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1 212 4672 0 0,'34'-25'3213'0'0,"0"1"-1165"0"0,0 2-588 0 0,1 1-488 0 0,3-2-236 0 0,0 2-220 0 0,0 3-44 0 0,0 0-156 0 0,-2 3-100 0 0,3 0-36 0 0,-3 10-148 0 0,-2 2-336 0 0,-1 1-344 0 0,-4 7-432 0 0,-2 3-1780 0 0,-7 6 364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0.3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20 291 352 0 0,'-2'-5'5445'0'0,"-9"-17"-2705"0"0,10 17-1763 0 0,-3-18-203 0 0,3 17-132 0 0,2-2-76 0 0,-2 0-413 0 0,1 5-95 0 0,0 0 0 0 0,-1 0-1 0 0,1 0 1 0 0,1 0 0 0 0,-1 0 0 0 0,0 0 0 0 0,1 0 0 0 0,-1 1 0 0 0,1-1-1 0 0,0 0 1 0 0,2-4 0 0 0,1-4 33 0 0,0 0 1 0 0,1 0-1 0 0,0 1 0 0 0,1-1 1 0 0,0 1-1 0 0,1 1 0 0 0,0-1 1 0 0,0 1-1 0 0,1 0 0 0 0,0 1 0 0 0,1 0 1 0 0,-1 0-1 0 0,2 1 0 0 0,-1 0 1 0 0,1 0-1 0 0,12-5 0 0 0,-10 8-46 0 0,-1 1 1 0 0,1 0-1 0 0,15-2 0 0 0,-25 5-37 0 0,1-1 0 0 0,0 1-1 0 0,-1 0 1 0 0,1-1 0 0 0,0 1 0 0 0,-1 0-1 0 0,1 1 1 0 0,0-1 0 0 0,-1 0 0 0 0,1 1 0 0 0,5 1-1 0 0,0 1 15 0 0,6 1 10 0 0,-7 0-31 0 0,-1-1 0 0 0,1 1-1 0 0,-1 1 1 0 0,0-1 0 0 0,0 1-1 0 0,0 0 1 0 0,-1 1 0 0 0,0-1-1 0 0,0 1 1 0 0,0 0 0 0 0,0 0-1 0 0,3 8 1 0 0,-5-5-1 0 0,0 1 0 0 0,0-1-1 0 0,-1 1 1 0 0,-1 0 0 0 0,2 15 0 0 0,-4-11 6 0 0,1 0 0 0 0,-1 0 0 0 0,-1 0 0 0 0,-1 0 0 0 0,0 0 0 0 0,-8 22 0 0 0,-38 74-27 0 0,34-79 26 0 0,-58 135 45 0 0,72-163-46 0 0,-1 0-1 0 0,1 0 1 0 0,0 0 0 0 0,0 0-1 0 0,0 1 1 0 0,1-1-1 0 0,-1 0 1 0 0,1 4-1 0 0,-1 2 4 0 0,1-8-6 0 0,-1 0 0 0 0,1 1 1 0 0,0-1-1 0 0,-1 0 0 0 0,1 0 0 0 0,0 1 1 0 0,0-1-1 0 0,0 0 0 0 0,0 0 0 0 0,0 1 0 0 0,0-1 1 0 0,0 0-1 0 0,1 1 0 0 0,-1-1 0 0 0,0 0 1 0 0,1 0-1 0 0,-1 0 0 0 0,1 1 0 0 0,0 0 0 0 0,1 2-6 0 0,-2-4 3 0 0,0 1-1 0 0,0-1 1 0 0,0 0 0 0 0,1 1-1 0 0,-1-1 1 0 0,0 0-1 0 0,0 1 1 0 0,0-1 0 0 0,0 0-1 0 0,0 0 1 0 0,1 1-1 0 0,-1-1 1 0 0,0 0 0 0 0,0 1-1 0 0,0-1 1 0 0,1 0-1 0 0,-1 0 1 0 0,0 1-1 0 0,0-1 1 0 0,1 0 0 0 0,-1 0-1 0 0,0 0 1 0 0,1 0-1 0 0,-1 1 1 0 0,0-1 0 0 0,1 0-1 0 0,-1 0 1 0 0,1 0-1 0 0,19 11-231 0 0,-19-11 211 0 0,0 0 0 0 0,0 1-1 0 0,-1-1 1 0 0,1 0-1 0 0,0 0 1 0 0,0 1 0 0 0,-1-1-1 0 0,1 0 1 0 0,0 0 0 0 0,0 0-1 0 0,-1 0 1 0 0,1 0-1 0 0,0 0 1 0 0,0 0 0 0 0,-1 0-1 0 0,1 0 1 0 0,1-1 0 0 0,26-4-771 0 0,0-2 1 0 0,-1-2 0 0 0,1 0 0 0 0,-2-1 0 0 0,1-2 0 0 0,42-26 0 0 0,-10 2 149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0.6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307 41 748 0 0,'-1'-6'5419'0'0,"-5"-23"-2703"0"0,2 28-1845 0 0,-15-4-181 0 0,9 6-60 0 0,-4 6-305 0 0,0 0-1 0 0,1 1 0 0 0,0 0 0 0 0,-13 12 0 0 0,17-12-222 0 0,0 1-1 0 0,1 0 1 0 0,-1 0 0 0 0,2 0-1 0 0,-1 1 1 0 0,1 1-1 0 0,1-1 1 0 0,0 1-1 0 0,1 0 1 0 0,-7 18 0 0 0,11-26-69 0 0,0 0 0 0 0,0 0 1 0 0,0 0-1 0 0,0 0 1 0 0,1 0-1 0 0,-1 0 1 0 0,1 0-1 0 0,0 0 0 0 0,0 0 1 0 0,0 5-1 0 0,1 1 27 0 0,0 8 96 0 0,2-5-91 0 0,1 0 0 0 0,0 0 0 0 0,1-1 0 0 0,1 1 0 0 0,0-1 0 0 0,0 0 0 0 0,1-1 0 0 0,1 1 0 0 0,12 13 0 0 0,61 47 266 0 0,-52-46-85 0 0,43 44 0 0 0,-71-67-231 0 0,1-1 1 0 0,-1 0 0 0 0,0 1 0 0 0,0-1-1 0 0,1 1 1 0 0,-1 0 0 0 0,0-1-1 0 0,-1 1 1 0 0,1 0 0 0 0,0 0-1 0 0,0-1 1 0 0,-1 1 0 0 0,1 3-1 0 0,1 0 16 0 0,0 7 71 0 0,-2 14 40 0 0,-4-12-103 0 0,-1-1-23 0 0,-1 0 0 0 0,-1-1 0 0 0,0 0-1 0 0,-1 0 1 0 0,-14 16 0 0 0,7-14-197 0 0,1 0 0 0 0,-2-2 0 0 0,0 0 0 0 0,0 0 0 0 0,-33 16 0 0 0,41-24-217 0 0,0-1-1 0 0,0 1 0 0 0,0-2 0 0 0,-1 1 0 0 0,1-1 0 0 0,-1 0 0 0 0,1-1 0 0 0,-1 0 1 0 0,0 0-1 0 0,0-1 0 0 0,1 0 0 0 0,-1-1 0 0 0,0 1 0 0 0,1-2 0 0 0,-15-3 0 0 0,-7-7-1185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0.7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0 205 2888 0 0,'35'-28'2384'0'0,"0"5"-927"0"0,6-1-269 0 0,4 1-312 0 0,0 0-212 0 0,4 6-196 0 0,-6 2-124 0 0,5-1 4 0 0,-4 5-76 0 0,0 4-92 0 0,-1 0-92 0 0,-1 2-128 0 0,-4 4-420 0 0,-1-2-416 0 0,-3 1-1452 0 0,-4 8 2320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2.13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381 158 56 0 0,'2'-7'3754'0'0,"-1"1"-3136"0"0,1 0-8 0 0,0 0 0 0 0,-1 0 0 0 0,1 0 0 0 0,-2 0 0 0 0,1-1 0 0 0,-1 1 0 0 0,1 0 0 0 0,-2 0 0 0 0,0-10 0 0 0,-20-32 1276 0 0,21 47-1853 0 0,-1 0 0 0 0,0 0 0 0 0,0-1 1 0 0,1 1-1 0 0,-1 0 0 0 0,0 0 0 0 0,0 0 1 0 0,0 0-1 0 0,-1 0 0 0 0,1 0 0 0 0,0 0 0 0 0,0 0 1 0 0,0 1-1 0 0,-1-1 0 0 0,1 0 0 0 0,-3 0 1 0 0,0-1 49 0 0,3 1-65 0 0,0 1 0 0 0,0-1 1 0 0,0 0-1 0 0,0 0 0 0 0,-1 1 1 0 0,1-1-1 0 0,0 1 0 0 0,0-1 1 0 0,-1 1-1 0 0,1 0 0 0 0,0 0 1 0 0,0-1-1 0 0,-1 1 0 0 0,1 0 1 0 0,0 0-1 0 0,-1 0 0 0 0,1 0 0 0 0,-2 1 1 0 0,-1-1 30 0 0,-8 1 88 0 0,-3 3-101 0 0,0 1 1 0 0,0 0-1 0 0,1 1 1 0 0,0 1-1 0 0,0 0 0 0 0,1 1 1 0 0,-23 18-1 0 0,24-16-14 0 0,1 1-1 0 0,1 0 0 0 0,0 0 1 0 0,1 2-1 0 0,0-1 1 0 0,0 1-1 0 0,1 0 0 0 0,1 1 1 0 0,1 0-1 0 0,-10 27 1 0 0,15-28 6 0 0,1 0-20 0 0,1 0 1 0 0,1-1 0 0 0,0 1-1 0 0,0 0 1 0 0,1-1 0 0 0,1 0-1 0 0,0 0 1 0 0,10 20 0 0 0,9 4-2 0 0,53 63 0 0 0,-55-75 20 0 0,-1 1-1 0 0,-1 0 0 0 0,-1 2 0 0 0,-1 0 0 0 0,12 30 1 0 0,-25-48 26 0 0,-2-6-33 0 0,-1 1 0 0 0,0-1 1 0 0,1 0-1 0 0,-1 1 0 0 0,-1 0 0 0 0,1-1 1 0 0,0 1-1 0 0,-1 0 0 0 0,0-1 1 0 0,0 1-1 0 0,0 0 0 0 0,-1 6 0 0 0,-1 2 21 0 0,0-1 0 0 0,0 0-1 0 0,-2 0 1 0 0,1 0-1 0 0,-2 0 1 0 0,1-1-1 0 0,-9 15 1 0 0,4-12-140 0 0,-1-1 1 0 0,1 0-1 0 0,-2-1 1 0 0,0 0-1 0 0,0 0 1 0 0,-1-1-1 0 0,0-1 0 0 0,0 0 1 0 0,-1-1-1 0 0,-16 8 1 0 0,13-8-721 0 0,1-2 0 0 0,-1 0 0 0 0,-1 0 0 0 0,1-2 0 0 0,-22 4-1 0 0,3-4-778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2.3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22 2536 0 0,'6'-3'3415'0'0,"47"-15"1438"0"0,-44 18-4089 0 0,-2 4-646 0 0,-1 0-1 0 0,0 0 1 0 0,0 0 0 0 0,0 1 0 0 0,-1 0-1 0 0,1 0 1 0 0,-1 1 0 0 0,0-1 0 0 0,-1 1 0 0 0,1 0-1 0 0,-1 0 1 0 0,-1 1 0 0 0,1-1 0 0 0,-1 1-1 0 0,0 0 1 0 0,3 12 0 0 0,4 13-2 0 0,-2 1 0 0 0,6 47 0 0 0,-11-62-63 0 0,19 169-1500 0 0,-19-61-2756 0 0,-4-89 3327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2.86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2720 0 0,'0'0'7373'0'0,"8"24"-7669"0"0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37.11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23 60 2796 0 0,'-2'-6'2941'0'0,"-19"-47"3434"0"0,27 56-6227 0 0,2 5-107 0 0,0-1 0 0 0,-1 1 0 0 0,0 0 0 0 0,0 1 0 0 0,-1-1 0 0 0,0 1 0 0 0,0 1 0 0 0,8 18 0 0 0,11 26 61 0 0,90 187 400 0 0,-79-175-276 0 0,68 96 0 0 0,-88-141-97 0 0,1 0 1 0 0,1-1-1 0 0,1-2 1 0 0,34 29 0 0 0,-51-45-110 0 0,1-1 0 0 0,-1 1 0 0 0,1-1 1 0 0,-1 1-1 0 0,1-1 0 0 0,0 0 0 0 0,-1 0 1 0 0,1 0-1 0 0,3 1 0 0 0,2 0 15 0 0,5 0 68 0 0,11-4-40 0 0,-24 2-59 0 0,1 0-1 0 0,0 0 1 0 0,-1 0 0 0 0,1 0 0 0 0,0 0-1 0 0,-1 0 1 0 0,1 0 0 0 0,-1-1-1 0 0,1 1 1 0 0,0 0 0 0 0,-1 0-1 0 0,1-1 1 0 0,-1 1 0 0 0,1 0 0 0 0,-1-1-1 0 0,1 1 1 0 0,0-1 0 0 0,5-4 0 0 0,0 0 1 0 0,0-1 0 0 0,0 0 0 0 0,-1 0 0 0 0,0 0-1 0 0,0 0 1 0 0,-1-1 0 0 0,0 1 0 0 0,0-1-1 0 0,0-1 1 0 0,-1 1 0 0 0,4-12 0 0 0,-2-7-4 0 0,-1 0 0 0 0,-2-1 1 0 0,0 1-1 0 0,-2-1 0 0 0,-3-30 0 0 0,-27-131-980 0 0,22 151-1543 0 0,-17-43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3.4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23 64 1880 0 0,'-4'-2'8885'0'0,"-14"-7"-6021"0"0,23 6-2610 0 0,1 0-194 0 0,-4 1-46 0 0,1 1 1 0 0,-1 0 0 0 0,1-1 0 0 0,-1 1 0 0 0,1 1 0 0 0,-1-1 0 0 0,1 0 0 0 0,0 0-1 0 0,3 0 1 0 0,103-18-1186 0 0,-30 7-2868 0 0,-49 8 2603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3.6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61 1 4068 0 0,'0'0'2745'0'0,"-28"27"203"0"0,7-6-1368 0 0,9 1-184 0 0,24 11-1480 0 0,24-29-1112 0 0,-8-7-220 0 0,7-7-940 0 0,7-3 2116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4.0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193 78 2688 0 0,'1'-5'3252'0'0,"10"-47"3329"0"0,-9 49-6278 0 0,-2 2-257 0 0,1 0-9 0 0,0 1 0 0 0,1-1 0 0 0,-1 0 1 0 0,-1 0-1 0 0,1 0 0 0 0,0 0 0 0 0,0 0 0 0 0,0-1 0 0 0,0 1 1 0 0,-1 0-1 0 0,2-3 0 0 0,5 4 126 0 0,0-1-125 0 0,-3 1-20 0 0,-1-1 0 0 0,0 1 0 0 0,0 0 0 0 0,0 0-1 0 0,0 0 1 0 0,0 1 0 0 0,0-1 0 0 0,0 1 0 0 0,4 1 0 0 0,14 3 53 0 0,0 0 1 0 0,0 2-1 0 0,-1 1 1 0 0,35 18-1 0 0,-34-14-90 0 0,0 2 0 0 0,-1 0-1 0 0,20 20 1 0 0,-38-32 7 0 0,0 0 1 0 0,-1 0-1 0 0,1-1 0 0 0,-1 1 1 0 0,1 0-1 0 0,-1 0 1 0 0,0 0-1 0 0,0 0 0 0 0,0 1 1 0 0,2 3-1 0 0,-1 0-14 0 0,-2-6 21 0 0,1 1 0 0 0,-1 0 0 0 0,0-1 0 0 0,1 1 0 0 0,-1-1 0 0 0,0 1 0 0 0,0 0 0 0 0,1-1 0 0 0,-1 1 0 0 0,0-1 0 0 0,0 1 0 0 0,0 0 0 0 0,0-1 0 0 0,0 1 0 0 0,0 0 0 0 0,0-1 0 0 0,0 1 0 0 0,0 0 0 0 0,-3 27-69 0 0,-1-14 10 0 0,-5 1 19 0 0,0 0 1 0 0,-1-1 0 0 0,-1 0-1 0 0,-1-1 1 0 0,0 0 0 0 0,-26 22 0 0 0,-155 106-130 0 0,191-140 167 0 0,0 1-1 0 0,0-1 1 0 0,0 1 0 0 0,0 0-1 0 0,0-1 1 0 0,1 1 0 0 0,-1 0-1 0 0,1 0 1 0 0,-2 2-1 0 0,0 1-2 0 0,-1 0-27 0 0,5-1 82 0 0,1 15-27 0 0,-2-19-18 0 0,0 0-1 0 0,0 1 1 0 0,0-1-1 0 0,0 0 1 0 0,0 0-1 0 0,0 1 1 0 0,0-1-1 0 0,0 0 1 0 0,0 0-1 0 0,0 1 1 0 0,0-1-1 0 0,0 0 1 0 0,0 0-1 0 0,1 1 1 0 0,-1-1-1 0 0,0 0 1 0 0,0 0-1 0 0,0 0 1 0 0,0 1-1 0 0,0-1 1 0 0,1 0-1 0 0,-1 0 1 0 0,0 0-1 0 0,0 1 1 0 0,0-1-1 0 0,1 0 1 0 0,-1 0-1 0 0,0 0 1 0 0,0 0-1 0 0,1 1 1 0 0,44 25-65 0 0,-6-3 52 0 0,-15-9 18 0 0,23 17 1 0 0,-39-25-10 0 0,-1 0 0 0 0,0 1 0 0 0,0-1-1 0 0,-1 1 1 0 0,0 1 0 0 0,9 13 0 0 0,-9-12 69 0 0,-2 0 0 0 0,1 0 0 0 0,-1 0 0 0 0,0 0 0 0 0,-1 1 0 0 0,0-1 0 0 0,-1 1 0 0 0,0 0 1 0 0,1 12-1 0 0,-3-14-29 0 0,0-1 0 0 0,-1 0 0 0 0,1 0 1 0 0,-1 0-1 0 0,-1 0 0 0 0,1 0 1 0 0,-1 0-1 0 0,-1 0 0 0 0,1 0 0 0 0,-1 0 1 0 0,0-1-1 0 0,-1 0 0 0 0,-6 11 1 0 0,-6 1-129 0 0,-1 1 0 0 0,0-2 0 0 0,-1-1 0 0 0,-1 0 0 0 0,-1-1 0 0 0,0-1 0 0 0,-26 14 0 0 0,1-5-1719 0 0,-67 24 0 0 0,111-47 1774 0 0,-92 36-2218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7.42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34 58 4696 0 0,'-3'-5'2465'0'0,"-27"-47"3599"0"0,29 59-5774 0 0,1 22-132 0 0,1 0 0 0 0,2-1 0 0 0,8 45 0 0 0,-1-10-12 0 0,19 133 23 0 0,39 344-2693 0 0,-67-527 2059 0 0,0 7-951 0 0,0-1 0 0 0,-2 24 0 0 0,-2 4-477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7.5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87 29 2124 0 0,'-4'-4'2356'0'0,"-20"-17"377"0"0,2 18-1484 0 0,17 2-768 0 0,1 6-122 0 0,-11 16-21 0 0,10-9-91 0 0,2-3-167 0 0,2-6-47 0 0,0 1 0 0 0,0-1 0 0 0,0 1 1 0 0,1 0-1 0 0,-1 0 0 0 0,1-1 0 0 0,0 1 0 0 0,1 6 0 0 0,-1 20 102 0 0,2 0 0 0 0,2-1 0 0 0,0 1 0 0 0,14 42 0 0 0,-11-52-69 0 0,1 0 1 0 0,1 0-1 0 0,1-1 1 0 0,21 28-1 0 0,-26-39-55 0 0,0 0 0 0 0,1-1 0 0 0,1 0 0 0 0,-1-1 0 0 0,1 1-1 0 0,0-1 1 0 0,0-1 0 0 0,1 1 0 0 0,0-1 0 0 0,0 0 0 0 0,0-1 0 0 0,15 6 0 0 0,-20-9-4 0 0,0 0 0 0 0,0 0 0 0 0,0-1 0 0 0,0 1 0 0 0,0-1 0 0 0,0 0 0 0 0,0 0 0 0 0,0 0 0 0 0,5 0 0 0 0,0-1 5 0 0,8-1 71 0 0,-6-2-83 0 0,-1 0 1 0 0,1 0-1 0 0,-1-1 0 0 0,0 0 0 0 0,0-1 1 0 0,0 0-1 0 0,-1 0 0 0 0,0-1 1 0 0,0 0-1 0 0,-1 0 0 0 0,12-15 0 0 0,-6 1-500 0 0,-1-2 0 0 0,0 1 0 0 0,-2-2 0 0 0,0 1 0 0 0,8-38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9.37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 23 1496 0 0,'0'0'9347'0'0,"-1"-5"-8408"0"0,-1-12 11 0 0,8 30 518 0 0,8 50-337 0 0,1 221-308 0 0,-16-136-1897 0 0,-3-1-3544 0 0,3-134 3953 0 0,1 21-1687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39.7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4 125 2204 0 0,'-1'-5'7406'0'0,"-1"-23"-4941"0"0,4 24-1950 0 0,0 0-394 0 0,-2 2-90 0 0,1 1 0 0 0,-1-1 0 0 0,1 1 0 0 0,0 0 0 0 0,-1-1 0 0 0,1 1 0 0 0,0 0 0 0 0,0 0-1 0 0,0-1 1 0 0,0 1 0 0 0,0 0 0 0 0,0 0 0 0 0,0 0 0 0 0,0 0 0 0 0,0 0 0 0 0,3-1 0 0 0,46-22 377 0 0,-34 19-285 0 0,-1 1 0 0 0,29-4 0 0 0,-35 7-138 0 0,55-9 69 0 0,-56 8-51 0 0,-3 1 3 0 0,-1 0 0 0 0,1 0 0 0 0,-1 1 0 0 0,1-1 0 0 0,-1 1 1 0 0,6 0-1 0 0,31 0-36 0 0,-34-1 20 0 0,-4 0 8 0 0,0 1 1 0 0,-1-1-1 0 0,1 1 0 0 0,0 0 1 0 0,0 0-1 0 0,0 0 1 0 0,0 0-1 0 0,-1 0 1 0 0,5 2-1 0 0,21 2 47 0 0,-27-4-46 0 0,0 0-1 0 0,0 0 1 0 0,0 0 0 0 0,0 0-1 0 0,1 0 1 0 0,-1 0-1 0 0,0 1 1 0 0,0-1 0 0 0,0 0-1 0 0,0 1 1 0 0,0-1 0 0 0,0 1-1 0 0,0 0 1 0 0,0-1 0 0 0,0 1-1 0 0,0 0 1 0 0,0-1 0 0 0,1 2-1 0 0,1 1-1 0 0,3 4-15 0 0,0 5 24 0 0,-2 0 1 0 0,6 19-1 0 0,-7-11 2 0 0,-1 1-1 0 0,-1 0 1 0 0,-1-1 0 0 0,-4 37-1 0 0,0-1-8 0 0,-9 151-996 0 0,-6-69-3180 0 0,11-97 2699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40.2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2 415 2396 0 0,'-1'-6'3479'0'0,"0"-1"-2791"0"0,1 0-1 0 0,0 0 1 0 0,1 0 0 0 0,-1 0-1 0 0,1 0 1 0 0,0 0-1 0 0,4-10 1 0 0,-3 10-538 0 0,1 0 0 0 0,1 0 1 0 0,0 0-1 0 0,0 0 0 0 0,0 1 0 0 0,0-1 0 0 0,1 1 0 0 0,0 0 0 0 0,1 1 1 0 0,-1-1-1 0 0,11-7 0 0 0,0 1-102 0 0,0 2 0 0 0,0 0 0 0 0,1 1 0 0 0,24-10 0 0 0,77-22-859 0 0,-36 14 257 0 0,164-70-364 0 0,-223 84 1298 0 0,-7 3 215 0 0,2-1 1767 0 0,-19 16-2113 0 0,-35 66 915 0 0,29-53-1002 0 0,-1 0-1 0 0,2 0 0 0 0,0 1 1 0 0,2 0-1 0 0,0 0 1 0 0,-2 31-1 0 0,5-44-132 0 0,1 0 1 0 0,0 0-1 0 0,0 0 1 0 0,1 0 0 0 0,1 10-1 0 0,1-1-7 0 0,-2-4 0 0 0,1 0 1 0 0,1 0-1 0 0,0-1 1 0 0,0 1-1 0 0,1-1 1 0 0,0 0-1 0 0,1 0 1 0 0,0 0-1 0 0,0-1 1 0 0,1 0-1 0 0,1 0 1 0 0,-1 0-1 0 0,1-1 1 0 0,10 9-1 0 0,-8-8-7 0 0,1-1-1 0 0,1 0 0 0 0,-1-1 1 0 0,1 0-1 0 0,0 0 0 0 0,1-1 1 0 0,0-1-1 0 0,0 0 0 0 0,0-1 1 0 0,23 6-1 0 0,-20-10 3 0 0,-7 0 17 0 0,-1 0 0 0 0,1-1 0 0 0,-1 0 0 0 0,0 0 0 0 0,1-1 0 0 0,-1 0 0 0 0,0-1 0 0 0,0 1 1 0 0,0-1-1 0 0,0 0 0 0 0,-1-1 0 0 0,10-6 0 0 0,-8 3 4 0 0,-2 1 1 0 0,1-1-1 0 0,-1 0 1 0 0,0-1-1 0 0,-1 0 1 0 0,1 1-1 0 0,-1-2 1 0 0,-1 1-1 0 0,0-1 1 0 0,0 1-1 0 0,3-14 1 0 0,-3 9 17 0 0,-1 0-1 0 0,-1 0 1 0 0,0 0 0 0 0,-1 0 0 0 0,0 0 0 0 0,-1 0-1 0 0,-1 0 1 0 0,-2-14 0 0 0,1 14-67 0 0,-1 1 0 0 0,0 0-1 0 0,0-1 1 0 0,-1 2 0 0 0,-1-1 0 0 0,0 0 0 0 0,-1 1-1 0 0,-10-15 1 0 0,11 18-93 0 0,-1 1 1 0 0,1 0-1 0 0,-2 1 1 0 0,1-1-1 0 0,-1 1 0 0 0,0 0 1 0 0,0 1-1 0 0,0 0 0 0 0,-1 0 1 0 0,0 0-1 0 0,0 1 1 0 0,-10-4-1 0 0,5 4-455 0 0,0 1 1 0 0,0 0-1 0 0,-1 1 1 0 0,0 0-1 0 0,1 1 1 0 0,-1 1-1 0 0,0 0 0 0 0,1 1 1 0 0,-1 0-1 0 0,0 1 1 0 0,1 0-1 0 0,-25 9 1 0 0,-6 2-2421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41.7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99 144 3556 0 0,'-25'-34'4757'0'0,"-27"-42"1303"0"0,50 73-5353 0 0,-1-10-490 0 0,3 12-197 0 0,0 0 1 0 0,0 0-1 0 0,-1 1 1 0 0,1-1-1 0 0,0 0 1 0 0,0 0-1 0 0,0 0 1 0 0,0 0-1 0 0,0 0 1 0 0,0 0-1 0 0,0 0 0 0 0,0 0 1 0 0,0 0-1 0 0,0 0 1 0 0,1 0-1 0 0,0-1 1 0 0,5 2 39 0 0,0 0-50 0 0,-3 0-2 0 0,0-1 0 0 0,-1 1 1 0 0,1 1-1 0 0,-1-1 0 0 0,1 0 1 0 0,-1 1-1 0 0,1-1 0 0 0,-1 1 1 0 0,5 1-1 0 0,54 21 131 0 0,-51-19-108 0 0,10 7-28 0 0,-5 1-45 0 0,22 18 0 0 0,-34-27 40 0 0,-3 3-66 0 0,-1 18 12 0 0,1-23 55 0 0,0-1-1 0 0,0 1 1 0 0,0-1 0 0 0,0 0-1 0 0,0 1 1 0 0,0-1-1 0 0,0 1 1 0 0,0-1-1 0 0,0 1 1 0 0,0-1-1 0 0,0 1 1 0 0,0-1-1 0 0,-1 0 1 0 0,1 1-1 0 0,0-1 1 0 0,0 1-1 0 0,-1-1 1 0 0,1 0-1 0 0,0 1 1 0 0,0-1-1 0 0,-1 0 1 0 0,0 1-1 0 0,-41 35-179 0 0,33-30 187 0 0,-8 3 7 0 0,3-5 1 0 0,-5 2-12 0 0,15-5 2 0 0,-2 1-45 0 0,-15 4-9 0 0,15-4-29 0 0,2-1-170 0 0,-14 3 125 0 0,14-3 18 0 0,10-1-117 0 0,33 5 155 0 0,-24-2 63 0 0,0 0-1 0 0,0 1 0 0 0,0 1 0 0 0,0 0 0 0 0,-1 1 0 0 0,0 0 1 0 0,16 11-1 0 0,-20-11 10 0 0,0 1 1 0 0,0 0-1 0 0,-1 0 1 0 0,0 1-1 0 0,-1 0 1 0 0,0 1-1 0 0,0 0 1 0 0,0 0-1 0 0,-1 1 1 0 0,9 16-1 0 0,-14-20 2 0 0,1 0 0 0 0,-1 0 1 0 0,-1 1-1 0 0,1-1 0 0 0,-1 1 0 0 0,0-1 0 0 0,0 8 0 0 0,-4 2 13 0 0,-2-3-22 0 0,-1 1 1 0 0,-1-1-1 0 0,0 0 1 0 0,-1-1-1 0 0,0 0 1 0 0,-1 0-1 0 0,-12 13 0 0 0,0-4-222 0 0,0-2 1 0 0,-2 0-1 0 0,0-2 0 0 0,0 0 0 0 0,-46 23 0 0 0,58-37-606 0 0,-18 0-479 0 0,17-4-858 0 0,-12-10 576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7:12:42.0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34 171 3628 0 0,'25'-9'11460'0'0,"-27"13"-11085"0"0,-24 43 399 0 0,25-45-747 0 0,-1 0-8 0 0,0 0 1 0 0,1 0 0 0 0,-1 0 0 0 0,1 0 0 0 0,0 0 0 0 0,0 1 0 0 0,0-1-1 0 0,0 0 1 0 0,-1 5 0 0 0,-4 13 174 0 0,-2 4-131 0 0,6-11 26 0 0,2-6-76 0 0,5 23 74 0 0,-4-23-68 0 0,-1-4-12 0 0,1 0 1 0 0,-1 1-1 0 0,1-1 0 0 0,0 0 0 0 0,0 0 0 0 0,0 1 1 0 0,0-1-1 0 0,1 0 0 0 0,-1 0 0 0 0,1 0 0 0 0,0 0 0 0 0,0-1 1 0 0,0 1-1 0 0,0 0 0 0 0,4 3 0 0 0,0 0 2 0 0,-2-2-4 0 0,-1 0 0 0 0,1 0-1 0 0,0-1 1 0 0,0 0 0 0 0,1 1 0 0 0,-1-1 0 0 0,1-1 0 0 0,-1 1 0 0 0,1-1-1 0 0,0 0 1 0 0,0 0 0 0 0,0 0 0 0 0,9 2 0 0 0,20 1 15 0 0,-17-5 11 0 0,-10-2-21 0 0,0 0 1 0 0,1 0 0 0 0,-1 0-1 0 0,0-1 1 0 0,0 0 0 0 0,0 0-1 0 0,-1-1 1 0 0,1 0 0 0 0,-1 0-1 0 0,0 0 1 0 0,0-1 0 0 0,0 0-1 0 0,-1 0 1 0 0,1 0 0 0 0,4-8-1 0 0,-5 6-9 0 0,-1-1 0 0 0,1 0 0 0 0,-1-1 0 0 0,-1 1 0 0 0,0-1 0 0 0,0 1 0 0 0,0-1 0 0 0,-1 0 0 0 0,-1 0 0 0 0,1 0 0 0 0,-2-1 0 0 0,1 1 0 0 0,-1 0 0 0 0,0 0 0 0 0,-1 0 1 0 0,0 0-1 0 0,-1 0 0 0 0,0 0 0 0 0,0 0 0 0 0,-1 0 0 0 0,0 0 0 0 0,0 1 0 0 0,-8-14 0 0 0,5 11-233 0 0,-1 0 0 0 0,0 1 0 0 0,-1 0 0 0 0,0 0 0 0 0,-1 0 0 0 0,0 1 0 0 0,0 0 1 0 0,-1 1-1 0 0,0 0 0 0 0,0 1 0 0 0,-1 0 0 0 0,0 0 0 0 0,0 1 0 0 0,-1 1 0 0 0,0 0 0 0 0,-17-5 1 0 0,-9 2-2520 0 0,-1 1-476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37.2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 1 1108 0 0,'0'0'6629'0'0,"-11"31"-8593"0"0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44.0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24 157 3412 0 0,'0'0'5726'0'0,"-1"-7"-4846"0"0,-18-119 3089 0 0,17 107-3843 0 0,1 14 141 0 0,4 13-169 0 0,21 72 84 0 0,16 93 0 0 0,4 96 77 0 0,-32-192-229 0 0,58 419-649 0 0,-41-284-1708 0 0,-27-152 498 0 0,-3-54 877 0 0,-21-18-2161 0 0,6-5 1402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44.26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93 1694 1680 0 0,'-31'-136'3319'0'0,"-21"-204"0"0"0,45 250-2577 0 0,4 0-1 0 0,4 0 1 0 0,18-122-1 0 0,-8 139-387 0 0,4 2-1 0 0,31-92 0 0 0,-30 118-266 0 0,2 1 1 0 0,2 0-1 0 0,2 2 0 0 0,43-63 1 0 0,-56 92-71 0 0,1 0 0 0 0,1 1 0 0 0,0 0 1 0 0,0 1-1 0 0,1 1 0 0 0,1-1 0 0 0,0 2 1 0 0,0 0-1 0 0,1 0 0 0 0,0 2 1 0 0,23-10-1 0 0,-28 13-87 0 0,0 1 1 0 0,0 1-1 0 0,1 0 0 0 0,-1 0 1 0 0,1 1-1 0 0,-1 0 0 0 0,1 1 1 0 0,-1 0-1 0 0,1 0 0 0 0,-1 1 1 0 0,1 0-1 0 0,-1 1 0 0 0,0 0 1 0 0,1 1-1 0 0,-1-1 0 0 0,0 2 1 0 0,0-1-1 0 0,-1 1 0 0 0,1 1 1 0 0,13 9-1 0 0,-13-7-303 0 0,-2-1 1 0 0,1 2-1 0 0,-1-1 1 0 0,0 1-1 0 0,0 0 1 0 0,-1 0-1 0 0,0 1 0 0 0,0 0 1 0 0,-1 0-1 0 0,6 16 1 0 0,4 20-1578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44.62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14 951 2124 0 0,'-3'4'2450'0'0,"-8"17"1639"0"0,19-22-3959 0 0,0-1 0 0 0,1 0 0 0 0,-1 0 0 0 0,-1-1 0 0 0,1-1 0 0 0,0 1 0 0 0,-1-1 0 0 0,1 0 0 0 0,-1-1 0 0 0,9-7 0 0 0,6-2-37 0 0,201-135-1258 0 0,-167 107 473 0 0,91-91 1 0 0,-118 101 687 0 0,-2-1 1 0 0,-1-1-1 0 0,-2-1 0 0 0,-2-1 0 0 0,0-2 1 0 0,21-54-1 0 0,-24 44 1135 0 0,-2-2-1 0 0,16-74 1 0 0,-19 73-235 0 0,-12 46-834 0 0,2-13 388 0 0,-1 24-346 0 0,6 16-4 0 0,0 1 0 0 0,-2 0-1 0 0,0 0 1 0 0,3 28 0 0 0,6 19 115 0 0,177 609 72 0 0,-153-544-832 0 0,-35-119 368 0 0,52 165-4483 0 0,-43-144 3970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06:07:45.7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94 1591 2044 0 0,'2'-4'405'0'0,"45"-76"4591"0"0,-34 56-4152 0 0,-1 0 0 0 0,-1-1 0 0 0,8-27-1 0 0,-19 50-778 0 0,1 0-1 0 0,-1 0 0 0 0,1 0 1 0 0,0 0-1 0 0,0 0 0 0 0,-1 0 1 0 0,1 0-1 0 0,1 0 0 0 0,1-3 1 0 0,9-19 606 0 0,5-23 307 0 0,-15 43-382 0 0,-3 2-586 0 0,0 1 0 0 0,1-1-1 0 0,-1 0 1 0 0,1 1 0 0 0,0-1-1 0 0,-1 0 1 0 0,1 1 0 0 0,0-1 0 0 0,0 0-1 0 0,0 0 1 0 0,1-2 0 0 0,-1-1 15 0 0,-1 0 168 0 0,-1 5-179 0 0,0 0 0 0 0,0 0 0 0 0,0 0 0 0 0,-1 1 0 0 0,1-1 0 0 0,0 1-1 0 0,0 0 1 0 0,-3 1 0 0 0,-1 0 22 0 0,-6 4 116 0 0,-5 8-47 0 0,0 1-1 0 0,1 0 1 0 0,1 1-1 0 0,0 1 1 0 0,2 0 0 0 0,-1 1-1 0 0,2 1 1 0 0,1 0-1 0 0,0 0 1 0 0,1 1-1 0 0,-9 28 1 0 0,14-33-21 0 0,0 0 0 0 0,1 1 1 0 0,0 0-1 0 0,2-1 0 0 0,0 1 1 0 0,0 1-1 0 0,1-1 0 0 0,1 0 0 0 0,1 0 1 0 0,1 0-1 0 0,0 0 0 0 0,0 0 1 0 0,2 0-1 0 0,0-1 0 0 0,1 0 1 0 0,12 27-1 0 0,-11-32-62 0 0,0-1 0 0 0,0 0 0 0 0,1 0 0 0 0,1-1 1 0 0,-1 0-1 0 0,1 0 0 0 0,0 0 0 0 0,1-1 0 0 0,0-1 0 0 0,0 0 1 0 0,1 0-1 0 0,-1 0 0 0 0,1-1 0 0 0,0-1 0 0 0,1 0 0 0 0,-1 0 0 0 0,1-1 1 0 0,0 0-1 0 0,-1-1 0 0 0,1 0 0 0 0,21 0 0 0 0,-22-1-11 0 0,0-1 1 0 0,-1 0-1 0 0,1-1 0 0 0,0 0 0 0 0,0-1 1 0 0,-1 0-1 0 0,1 0 0 0 0,-1-1 0 0 0,1 0 1 0 0,-1-1-1 0 0,0 0 0 0 0,0 0 0 0 0,-1-1 0 0 0,1 0 1 0 0,-1-1-1 0 0,0 0 0 0 0,-1 0 0 0 0,1-1 1 0 0,-1 0-1 0 0,-1 0 0 0 0,1 0 0 0 0,-1-1 1 0 0,0 0-1 0 0,8-15 0 0 0,-10 13-32 0 0,0-1 1 0 0,-1 0-1 0 0,0 1 1 0 0,-1-1-1 0 0,0 0 1 0 0,0-1-1 0 0,-1 1 1 0 0,-1 0-1 0 0,0 0 1 0 0,0-1-1 0 0,-1 1 1 0 0,0 0-1 0 0,-1 0 1 0 0,-1 0-1 0 0,0 0 1 0 0,-7-17-1 0 0,1 5-20 0 0,-1 2 0 0 0,-1 0 0 0 0,0 0 0 0 0,-2 1 0 0 0,0 0 1 0 0,-31-32-1 0 0,25 32-150 0 0,-1 2 0 0 0,-1 0 0 0 0,0 1 0 0 0,-2 1-1 0 0,-29-15 1 0 0,49 29 71 0 0,1 1 0 0 0,0-1 0 0 0,-1 1-1 0 0,1 0 1 0 0,-1 0 0 0 0,1 0-1 0 0,-1 0 1 0 0,1 1 0 0 0,-1-1-1 0 0,0 1 1 0 0,1-1 0 0 0,-1 1 0 0 0,-3 0-1 0 0,-19 5-738 0 0,20-4 437 0 0,10 4 53 0 0,4 5 241 0 0,0-1 1 0 0,1 0-1 0 0,1-1 0 0 0,-1 0 1 0 0,1-1-1 0 0,1 0 0 0 0,18 9 1 0 0,28 9 55 0 0,0-3 0 0 0,2-3 0 0 0,0-2 0 0 0,1-3 1 0 0,1-2-1 0 0,0-3 0 0 0,121 1 0 0 0,-161-11 100 0 0,0 0-1 0 0,0-2 1 0 0,0 0-1 0 0,-1-1 1 0 0,1-2-1 0 0,-1 0 1 0 0,29-13 0 0 0,-40 15 40 0 0,1-1 0 0 0,-1-1 0 0 0,0 0 0 0 0,-1-1 1 0 0,1 1-1 0 0,-1-2 0 0 0,-1 1 0 0 0,1-1 1 0 0,-1-1-1 0 0,-1 0 0 0 0,1 0 0 0 0,-2 0 0 0 0,1-1 1 0 0,-1 0-1 0 0,6-13 0 0 0,-11 19-24 0 0,1 1 0 0 0,-1-1-1 0 0,0 1 1 0 0,0-1 0 0 0,0 0-1 0 0,0 0 1 0 0,0-4 0 0 0,0-1 33 0 0,0 6-28 0 0,0-1 0 0 0,0 0 0 0 0,-1 0 0 0 0,1 1 0 0 0,-1-1-1 0 0,0 0 1 0 0,0-5 0 0 0,-1 1 29 0 0,2 6-58 0 0,-1 0 0 0 0,0 0 1 0 0,0 0-1 0 0,0 0 0 0 0,0 0 0 0 0,0 0 1 0 0,0 0-1 0 0,-1 0 0 0 0,1 0 1 0 0,-1 0-1 0 0,1 1 0 0 0,-1-1 1 0 0,0 0-1 0 0,0 0 0 0 0,-1-1 1 0 0,0-3 34 0 0,1 5-47 0 0,1 0 0 0 0,0 0 1 0 0,0 0-1 0 0,-1 0 0 0 0,1 0 0 0 0,-1 0 0 0 0,1 0 0 0 0,-1 0 0 0 0,1 0 0 0 0,-1 0 0 0 0,0 0 1 0 0,1 0-1 0 0,-1 0 0 0 0,0 1 0 0 0,0-1 0 0 0,0 0 0 0 0,0 0 0 0 0,0 1 0 0 0,0-1 0 0 0,-1 0 1 0 0,-1-1 15 0 0,-13-9 106 0 0,12 9-111 0 0,-6 1 15 0 0,2 3-17 0 0,0 0 0 0 0,0 0 1 0 0,-1 0-1 0 0,2 1 0 0 0,-1 1 0 0 0,0-1 0 0 0,1 1 0 0 0,-1 1 0 0 0,1-1 0 0 0,-9 9 0 0 0,2 0 11 0 0,1 1-1 0 0,0 0 0 0 0,1 1 0 0 0,1 0 0 0 0,0 1 0 0 0,2 0 1 0 0,-1 1-1 0 0,2 0 0 0 0,0 1 0 0 0,1-1 0 0 0,-5 24 1 0 0,8-28 1 0 0,2-1 0 0 0,-1 1 0 0 0,2 0 0 0 0,0 0 0 0 0,0 0 0 0 0,1 0 0 0 0,1 0 0 0 0,0 0 0 0 0,1 0 0 0 0,0 0 0 0 0,1 0 0 0 0,1-1 0 0 0,0 1 0 0 0,0-1 1 0 0,1 0-1 0 0,1 0 0 0 0,9 15 0 0 0,-13-24-11 0 0,0 0-2 0 0,0 1-1 0 0,0-1 0 0 0,0 0 0 0 0,1 0 0 0 0,-1 0 1 0 0,1 0-1 0 0,-1-1 0 0 0,1 1 0 0 0,0-1 0 0 0,0 1 1 0 0,1-1-1 0 0,-1 0 0 0 0,0 0 0 0 0,1-1 0 0 0,-1 1 1 0 0,1-1-1 0 0,-1 1 0 0 0,1-1 0 0 0,6 1 0 0 0,23 1 39 0 0,-15-4-63 0 0,-4-3 11 0 0,0-1 0 0 0,0 0 0 0 0,-1 0-1 0 0,1-2 1 0 0,-1 0 0 0 0,-1 0 0 0 0,20-15 0 0 0,-18 8 2 0 0,0 0-1 0 0,-1-1 1 0 0,-1 0 0 0 0,-1-1 0 0 0,0-1 0 0 0,-1 1-1 0 0,9-20 1 0 0,45-126-144 0 0,-50 110-55 0 0,-9 32 121 0 0,-4 15-2 0 0,-3 10 2 0 0,-7 15 55 0 0,6-8 53 0 0,2-5-30 0 0,1-4-4 0 0,0 0-1 0 0,-1 0 1 0 0,1-1-1 0 0,0 1 0 0 0,1 0 1 0 0,-1 0-1 0 0,1 0 1 0 0,1 6-1 0 0,0 1 10 0 0,0 0 1 0 0,1 0-1 0 0,0 0 0 0 0,0 0 0 0 0,1 0 0 0 0,1-1 1 0 0,0 1-1 0 0,0-1 0 0 0,1 0 0 0 0,0-1 1 0 0,0 1-1 0 0,1-1 0 0 0,0-1 0 0 0,0 1 1 0 0,1-1-1 0 0,0-1 0 0 0,1 1 0 0 0,-1-1 0 0 0,14 7 1 0 0,-11-8 0 0 0,0-1 0 0 0,1 0 0 0 0,-1-1 0 0 0,0 0 1 0 0,1-1-1 0 0,0 0 0 0 0,0 0 0 0 0,0-2 0 0 0,-1 1 1 0 0,1-2-1 0 0,0 1 0 0 0,0-2 0 0 0,0 1 0 0 0,-1-2 1 0 0,1 1-1 0 0,-1-2 0 0 0,1 1 0 0 0,-1-2 0 0 0,0 0 0 0 0,-1 0 1 0 0,20-13-1 0 0,-15 8-64 0 0,-1-1 1 0 0,1 0-1 0 0,-2-1 1 0 0,0-1-1 0 0,0 0 1 0 0,-2-1-1 0 0,1 0 1 0 0,-2-1-1 0 0,0 0 0 0 0,0-1 1 0 0,-2 0-1 0 0,0 0 1 0 0,10-30-1 0 0,-8 5-169 0 0,-1 0 1 0 0,-2-1-1 0 0,-2 1 0 0 0,-1-1 0 0 0,-4-63 0 0 0,-30-209-407 0 0,28 293 618 0 0,-26-140 541 0 0,-54-170 1 0 0,53 219-254 0 0,28 110-270 0 0,1 0-1 0 0,-1 0 1 0 0,1 0 0 0 0,-1 0 0 0 0,0 0 0 0 0,0 0 0 0 0,0 0 0 0 0,0 1 0 0 0,0-1 0 0 0,-2-3 0 0 0,-1 1 1 0 0,4 4-7 0 0,0 0 0 0 0,0 0 0 0 0,0 0 0 0 0,0 0 0 0 0,0 1 0 0 0,0-1 0 0 0,0 0 0 0 0,0 0 0 0 0,0 0 0 0 0,0 0 0 0 0,0 0 0 0 0,0 0 0 0 0,0 1 0 0 0,-1-1 0 0 0,1 0 0 0 0,0 0 0 0 0,0 0 0 0 0,0 0 0 0 0,0 0 0 0 0,0 0 0 0 0,0 0 0 0 0,0 0 0 0 0,-1 0 0 0 0,1 0 0 0 0,0 0 0 0 0,0 0 0 0 0,0 0 0 0 0,0 0 0 0 0,0 1 0 0 0,-1-1 0 0 0,1 0 0 0 0,0 0 0 0 0,0 0 0 0 0,0 0 0 0 0,0-1 0 0 0,0 1 0 0 0,0 0 0 0 0,-1 0 0 0 0,1 0 0 0 0,0 0 0 0 0,0 0 0 0 0,0 0 0 0 0,0 0 0 0 0,0 0 0 0 0,-1 0 0 0 0,1 0 0 0 0,0 0 0 0 0,0 0 0 0 0,0 0 0 0 0,0 0 0 0 0,0-1 0 0 0,0 1 0 0 0,0 0 0 0 0,0 0 0 0 0,0 0 0 0 0,-1 0 0 0 0,1 0 0 0 0,0 0 0 0 0,0 0 0 0 0,0-1 0 0 0,0 1 0 0 0,0 0 0 0 0,0 0 0 0 0,0 0 0 0 0,0 0 0 0 0,0 0 0 0 0,0-1 0 0 0,0 1 0 0 0,-4 6 15 0 0,-1 0 0 0 0,2 0 0 0 0,-1 1 0 0 0,1-1 0 0 0,0 1 0 0 0,0 0 0 0 0,0 0 0 0 0,1 0 0 0 0,0 0 0 0 0,1 0 0 0 0,0 1 0 0 0,-1 9 0 0 0,0 18 142 0 0,3 47 1 0 0,0-66-126 0 0,6 89 402 0 0,5 0-1 0 0,31 125 1 0 0,80 199 419 0 0,-41-214-539 0 0,-9-26-3357 0 0,-71-182 2565 0 0,1 4-3 0 0,1 5-2773 0 0,2 11 886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3.xml"/><Relationship Id="rId50" Type="http://schemas.openxmlformats.org/officeDocument/2006/relationships/image" Target="../media/image49.png"/><Relationship Id="rId55" Type="http://schemas.openxmlformats.org/officeDocument/2006/relationships/customXml" Target="../ink/ink47.xml"/><Relationship Id="rId7" Type="http://schemas.openxmlformats.org/officeDocument/2006/relationships/customXml" Target="../ink/ink23.xml"/><Relationship Id="rId2" Type="http://schemas.openxmlformats.org/officeDocument/2006/relationships/image" Target="../media/image25.jpeg"/><Relationship Id="rId16" Type="http://schemas.openxmlformats.org/officeDocument/2006/relationships/image" Target="../media/image32.png"/><Relationship Id="rId29" Type="http://schemas.openxmlformats.org/officeDocument/2006/relationships/customXml" Target="../ink/ink34.xml"/><Relationship Id="rId11" Type="http://schemas.openxmlformats.org/officeDocument/2006/relationships/customXml" Target="../ink/ink25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38.xml"/><Relationship Id="rId40" Type="http://schemas.openxmlformats.org/officeDocument/2006/relationships/image" Target="../media/image44.png"/><Relationship Id="rId45" Type="http://schemas.openxmlformats.org/officeDocument/2006/relationships/customXml" Target="../ink/ink42.xml"/><Relationship Id="rId53" Type="http://schemas.openxmlformats.org/officeDocument/2006/relationships/customXml" Target="../ink/ink46.xml"/><Relationship Id="rId58" Type="http://schemas.openxmlformats.org/officeDocument/2006/relationships/image" Target="../media/image53.png"/><Relationship Id="rId5" Type="http://schemas.openxmlformats.org/officeDocument/2006/relationships/customXml" Target="../ink/ink22.xml"/><Relationship Id="rId19" Type="http://schemas.openxmlformats.org/officeDocument/2006/relationships/customXml" Target="../ink/ink29.xml"/><Relationship Id="rId4" Type="http://schemas.openxmlformats.org/officeDocument/2006/relationships/image" Target="../media/image26.png"/><Relationship Id="rId9" Type="http://schemas.openxmlformats.org/officeDocument/2006/relationships/customXml" Target="../ink/ink24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3.xml"/><Relationship Id="rId30" Type="http://schemas.openxmlformats.org/officeDocument/2006/relationships/image" Target="../media/image39.png"/><Relationship Id="rId35" Type="http://schemas.openxmlformats.org/officeDocument/2006/relationships/customXml" Target="../ink/ink37.xml"/><Relationship Id="rId43" Type="http://schemas.openxmlformats.org/officeDocument/2006/relationships/customXml" Target="../ink/ink41.xml"/><Relationship Id="rId48" Type="http://schemas.openxmlformats.org/officeDocument/2006/relationships/image" Target="../media/image48.png"/><Relationship Id="rId56" Type="http://schemas.openxmlformats.org/officeDocument/2006/relationships/image" Target="../media/image52.png"/><Relationship Id="rId8" Type="http://schemas.openxmlformats.org/officeDocument/2006/relationships/image" Target="../media/image28.png"/><Relationship Id="rId51" Type="http://schemas.openxmlformats.org/officeDocument/2006/relationships/customXml" Target="../ink/ink45.xml"/><Relationship Id="rId3" Type="http://schemas.openxmlformats.org/officeDocument/2006/relationships/customXml" Target="../ink/ink21.xml"/><Relationship Id="rId12" Type="http://schemas.openxmlformats.org/officeDocument/2006/relationships/image" Target="../media/image30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59" Type="http://schemas.openxmlformats.org/officeDocument/2006/relationships/customXml" Target="../ink/ink49.xml"/><Relationship Id="rId20" Type="http://schemas.openxmlformats.org/officeDocument/2006/relationships/image" Target="../media/image34.png"/><Relationship Id="rId41" Type="http://schemas.openxmlformats.org/officeDocument/2006/relationships/customXml" Target="../ink/ink40.xml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49" Type="http://schemas.openxmlformats.org/officeDocument/2006/relationships/customXml" Target="../ink/ink44.xml"/><Relationship Id="rId57" Type="http://schemas.openxmlformats.org/officeDocument/2006/relationships/customXml" Target="../ink/ink48.xml"/><Relationship Id="rId10" Type="http://schemas.openxmlformats.org/officeDocument/2006/relationships/image" Target="../media/image29.png"/><Relationship Id="rId31" Type="http://schemas.openxmlformats.org/officeDocument/2006/relationships/customXml" Target="../ink/ink35.xml"/><Relationship Id="rId44" Type="http://schemas.openxmlformats.org/officeDocument/2006/relationships/image" Target="../media/image46.png"/><Relationship Id="rId52" Type="http://schemas.openxmlformats.org/officeDocument/2006/relationships/image" Target="../media/image50.png"/><Relationship Id="rId60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Aishwarya mate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7F76-2C76-C958-0717-5177F09F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0944F82-376A-CEA2-487D-CF33540C1EB3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Normal distribution for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6FD6E-12C4-D27A-BA29-1CE8AA09A247}"/>
              </a:ext>
            </a:extLst>
          </p:cNvPr>
          <p:cNvSpPr txBox="1"/>
          <p:nvPr/>
        </p:nvSpPr>
        <p:spPr>
          <a:xfrm>
            <a:off x="1666742" y="1477926"/>
            <a:ext cx="885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What is the probability that tomorrow’s temperature will be exactly 25?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A847C-1372-4539-ED13-65F5E51E0ACB}"/>
              </a:ext>
            </a:extLst>
          </p:cNvPr>
          <p:cNvSpPr txBox="1"/>
          <p:nvPr/>
        </p:nvSpPr>
        <p:spPr>
          <a:xfrm>
            <a:off x="2604498" y="5783008"/>
            <a:ext cx="698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Probability associated with a single value is always zero!</a:t>
            </a:r>
          </a:p>
        </p:txBody>
      </p:sp>
      <p:pic>
        <p:nvPicPr>
          <p:cNvPr id="4098" name="Picture 2" descr="Normal distribution">
            <a:extLst>
              <a:ext uri="{FF2B5EF4-FFF2-40B4-BE49-F238E27FC236}">
                <a16:creationId xmlns:a16="http://schemas.microsoft.com/office/drawing/2014/main" id="{58273C90-258E-CF13-0D82-B59C9A7E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2507069"/>
            <a:ext cx="54864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5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B5CF-FEB0-48DB-11E7-247AFBAED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B804CD-858A-3FBE-3C8C-FD5B98F4E272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Normal distribution for 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D65E3-6B28-A6A2-1B7D-1A59F673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5" y="1738851"/>
            <a:ext cx="11311365" cy="40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2532C-48EB-2C9F-BBB0-FCE9B885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D29AB0-000A-1102-DCED-51C8CC8B3360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Normal distribution for probability</a:t>
            </a:r>
          </a:p>
        </p:txBody>
      </p:sp>
      <p:pic>
        <p:nvPicPr>
          <p:cNvPr id="1026" name="Picture 2" descr="Z Score - An overview with examples - The Data School">
            <a:extLst>
              <a:ext uri="{FF2B5EF4-FFF2-40B4-BE49-F238E27FC236}">
                <a16:creationId xmlns:a16="http://schemas.microsoft.com/office/drawing/2014/main" id="{FF82C1A5-FA93-BF16-6173-D0D6AF828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473" y="1727680"/>
            <a:ext cx="5109054" cy="41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126D2D-EF01-0E56-1329-5FF1D276960A}"/>
              </a:ext>
            </a:extLst>
          </p:cNvPr>
          <p:cNvSpPr txBox="1"/>
          <p:nvPr/>
        </p:nvSpPr>
        <p:spPr>
          <a:xfrm>
            <a:off x="693242" y="5573972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63D"/>
                </a:solidFill>
              </a:rPr>
              <a:t>from</a:t>
            </a:r>
            <a:r>
              <a:rPr lang="en-US" dirty="0"/>
              <a:t> scipy.stats </a:t>
            </a:r>
            <a:r>
              <a:rPr lang="en-US" b="1" dirty="0">
                <a:solidFill>
                  <a:srgbClr val="00863D"/>
                </a:solidFill>
              </a:rPr>
              <a:t>import</a:t>
            </a:r>
            <a:r>
              <a:rPr lang="en-US" dirty="0"/>
              <a:t> norm</a:t>
            </a:r>
          </a:p>
          <a:p>
            <a:r>
              <a:rPr lang="en-US" dirty="0"/>
              <a:t>probability = norm.cdf(z)</a:t>
            </a:r>
          </a:p>
        </p:txBody>
      </p:sp>
    </p:spTree>
    <p:extLst>
      <p:ext uri="{BB962C8B-B14F-4D97-AF65-F5344CB8AC3E}">
        <p14:creationId xmlns:p14="http://schemas.microsoft.com/office/powerpoint/2010/main" val="236216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9DE8C-0C1D-CCC6-E014-4A0F696DB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306264-264F-F705-5DD7-0390CF78176F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>
                <a:solidFill>
                  <a:schemeClr val="bg1"/>
                </a:solidFill>
                <a:latin typeface="+mj-lt"/>
              </a:rPr>
              <a:t>In class activity</a:t>
            </a:r>
            <a:endParaRPr lang="en-US" sz="4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6B318-7357-7344-F8B4-D40E5CABB54A}"/>
              </a:ext>
            </a:extLst>
          </p:cNvPr>
          <p:cNvSpPr txBox="1"/>
          <p:nvPr/>
        </p:nvSpPr>
        <p:spPr>
          <a:xfrm>
            <a:off x="884628" y="1903228"/>
            <a:ext cx="107473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+mj-lt"/>
              </a:rPr>
              <a:t>A factory produces rods with lengths that are normally distributed with a mean of </a:t>
            </a:r>
            <a:r>
              <a:rPr lang="en-US" sz="2400" b="1" dirty="0">
                <a:latin typeface="+mj-lt"/>
              </a:rPr>
              <a:t>100 cm</a:t>
            </a:r>
            <a:r>
              <a:rPr lang="en-US" sz="2400" dirty="0">
                <a:latin typeface="+mj-lt"/>
              </a:rPr>
              <a:t> and a standard deviation of </a:t>
            </a:r>
            <a:r>
              <a:rPr lang="en-US" sz="2400" b="1" dirty="0">
                <a:latin typeface="+mj-lt"/>
              </a:rPr>
              <a:t>4 cm</a:t>
            </a:r>
            <a:r>
              <a:rPr lang="en-US" sz="2400" dirty="0">
                <a:latin typeface="+mj-lt"/>
              </a:rPr>
              <a:t>.</a:t>
            </a:r>
            <a:br>
              <a:rPr lang="en-US" sz="2400" dirty="0">
                <a:latin typeface="+mj-lt"/>
              </a:rPr>
            </a:br>
            <a:r>
              <a:rPr lang="en-US" sz="2400" b="1" dirty="0">
                <a:latin typeface="+mj-lt"/>
              </a:rPr>
              <a:t>Find the probability that a randomly selected rod is longer than 106 cm.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dirty="0">
                <a:latin typeface="+mj-lt"/>
              </a:rPr>
              <a:t>2. The heights of male students in a university are normally     distributed with a mean of </a:t>
            </a:r>
            <a:r>
              <a:rPr lang="en-US" sz="2400" b="1" dirty="0">
                <a:latin typeface="+mj-lt"/>
              </a:rPr>
              <a:t>175 cm</a:t>
            </a:r>
            <a:r>
              <a:rPr lang="en-US" sz="2400" dirty="0">
                <a:latin typeface="+mj-lt"/>
              </a:rPr>
              <a:t> and a standard deviation of </a:t>
            </a:r>
            <a:r>
              <a:rPr lang="en-US" sz="2400" b="1" dirty="0">
                <a:latin typeface="+mj-lt"/>
              </a:rPr>
              <a:t>8 cm</a:t>
            </a:r>
            <a:r>
              <a:rPr lang="en-US" sz="2400" dirty="0">
                <a:latin typeface="+mj-lt"/>
              </a:rPr>
              <a:t>.</a:t>
            </a:r>
            <a:br>
              <a:rPr lang="en-US" sz="2400" dirty="0">
                <a:latin typeface="+mj-lt"/>
              </a:rPr>
            </a:br>
            <a:r>
              <a:rPr lang="en-US" sz="2400" b="1" dirty="0">
                <a:latin typeface="+mj-lt"/>
              </a:rPr>
              <a:t>What proportion of students are taller than 185 cm?</a:t>
            </a:r>
            <a:endParaRPr lang="en-US" sz="2400" dirty="0">
              <a:latin typeface="+mj-lt"/>
            </a:endParaRPr>
          </a:p>
          <a:p>
            <a:pPr marL="342900" indent="-342900">
              <a:buAutoNum type="arabicPeriod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7443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CEB12-36B1-7057-CADA-1CDDF87D3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0A2860-B716-2E9F-2DF4-1FDED1F79C64}"/>
              </a:ext>
            </a:extLst>
          </p:cNvPr>
          <p:cNvSpPr txBox="1">
            <a:spLocks/>
          </p:cNvSpPr>
          <p:nvPr/>
        </p:nvSpPr>
        <p:spPr>
          <a:xfrm>
            <a:off x="1161075" y="2498175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7640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604EA-753E-66DA-3B0C-C5EEC9FD9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F571479-6F38-3F77-70B8-9D19213749C1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Random Variable and Probability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D4F41-D268-3884-9BEE-A44990DE13FA}"/>
              </a:ext>
            </a:extLst>
          </p:cNvPr>
          <p:cNvSpPr txBox="1"/>
          <p:nvPr/>
        </p:nvSpPr>
        <p:spPr>
          <a:xfrm>
            <a:off x="1502288" y="1766729"/>
            <a:ext cx="8875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Any event can be called as a random variable if it follows below 2 rules: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Event must take more than a single value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+mj-lt"/>
              </a:rPr>
              <a:t>There should be some associated probability with every possible answer event can take.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024F46-316A-5FFC-1E36-57D4B0347ED3}"/>
              </a:ext>
            </a:extLst>
          </p:cNvPr>
          <p:cNvGrpSpPr/>
          <p:nvPr/>
        </p:nvGrpSpPr>
        <p:grpSpPr>
          <a:xfrm>
            <a:off x="1343888" y="4517129"/>
            <a:ext cx="1071360" cy="482400"/>
            <a:chOff x="1343888" y="4517129"/>
            <a:chExt cx="1071360" cy="48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AA0141-B83A-AB0D-6458-56DBE875ED13}"/>
                    </a:ext>
                  </a:extLst>
                </p14:cNvPr>
                <p14:cNvContentPartPr/>
                <p14:nvPr/>
              </p14:nvContentPartPr>
              <p14:xfrm>
                <a:off x="1365488" y="4652849"/>
                <a:ext cx="31680" cy="291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AA0141-B83A-AB0D-6458-56DBE875ED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9848" y="4617209"/>
                  <a:ext cx="103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6B4FB0-F820-142E-0137-2FAA1CB9A739}"/>
                    </a:ext>
                  </a:extLst>
                </p14:cNvPr>
                <p14:cNvContentPartPr/>
                <p14:nvPr/>
              </p14:nvContentPartPr>
              <p14:xfrm>
                <a:off x="1343888" y="4589489"/>
                <a:ext cx="479520" cy="410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6B4FB0-F820-142E-0137-2FAA1CB9A7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8248" y="4553489"/>
                  <a:ext cx="5511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CFF56C-62A5-81DD-325D-B4C37408005F}"/>
                    </a:ext>
                  </a:extLst>
                </p14:cNvPr>
                <p14:cNvContentPartPr/>
                <p14:nvPr/>
              </p14:nvContentPartPr>
              <p14:xfrm>
                <a:off x="1789568" y="4517129"/>
                <a:ext cx="241560" cy="354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CFF56C-62A5-81DD-325D-B4C3740800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3568" y="4481489"/>
                  <a:ext cx="313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1CF44F-F1FD-B248-6A2B-EF24995870D1}"/>
                    </a:ext>
                  </a:extLst>
                </p14:cNvPr>
                <p14:cNvContentPartPr/>
                <p14:nvPr/>
              </p14:nvContentPartPr>
              <p14:xfrm>
                <a:off x="2041208" y="4536569"/>
                <a:ext cx="231120" cy="27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1CF44F-F1FD-B248-6A2B-EF24995870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5208" y="4500929"/>
                  <a:ext cx="3027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A74E76-75B9-DF0B-0192-FD1E499D13BA}"/>
                    </a:ext>
                  </a:extLst>
                </p14:cNvPr>
                <p14:cNvContentPartPr/>
                <p14:nvPr/>
              </p14:nvContentPartPr>
              <p14:xfrm>
                <a:off x="2411288" y="4559249"/>
                <a:ext cx="3960" cy="1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A74E76-75B9-DF0B-0192-FD1E499D13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75288" y="4523609"/>
                  <a:ext cx="7560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DE483A-B4F2-9946-2672-199B23FDD369}"/>
              </a:ext>
            </a:extLst>
          </p:cNvPr>
          <p:cNvGrpSpPr/>
          <p:nvPr/>
        </p:nvGrpSpPr>
        <p:grpSpPr>
          <a:xfrm>
            <a:off x="5497208" y="3672569"/>
            <a:ext cx="1540800" cy="944640"/>
            <a:chOff x="5497208" y="3672569"/>
            <a:chExt cx="1540800" cy="9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BE6720-E363-8151-04AA-D07E9E7256B5}"/>
                    </a:ext>
                  </a:extLst>
                </p14:cNvPr>
                <p14:cNvContentPartPr/>
                <p14:nvPr/>
              </p14:nvContentPartPr>
              <p14:xfrm>
                <a:off x="5539688" y="4119689"/>
                <a:ext cx="81000" cy="49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BE6720-E363-8151-04AA-D07E9E7256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04048" y="4083689"/>
                  <a:ext cx="1526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B7B82C-0C8A-4A0E-EF31-F419B03C07D7}"/>
                    </a:ext>
                  </a:extLst>
                </p14:cNvPr>
                <p14:cNvContentPartPr/>
                <p14:nvPr/>
              </p14:nvContentPartPr>
              <p14:xfrm>
                <a:off x="5497208" y="3814769"/>
                <a:ext cx="253080" cy="60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B7B82C-0C8A-4A0E-EF31-F419B03C07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61208" y="3779129"/>
                  <a:ext cx="32472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4B1CE5-2997-E0B7-0EF5-47B262C3BCD7}"/>
                    </a:ext>
                  </a:extLst>
                </p14:cNvPr>
                <p14:cNvContentPartPr/>
                <p14:nvPr/>
              </p14:nvContentPartPr>
              <p14:xfrm>
                <a:off x="5563808" y="3947969"/>
                <a:ext cx="430200" cy="45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4B1CE5-2997-E0B7-0EF5-47B262C3BC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7808" y="3911969"/>
                  <a:ext cx="501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761055-A4FC-1B36-FC0F-B2D28D669BB3}"/>
                    </a:ext>
                  </a:extLst>
                </p14:cNvPr>
                <p14:cNvContentPartPr/>
                <p14:nvPr/>
              </p14:nvContentPartPr>
              <p14:xfrm>
                <a:off x="6123248" y="3672569"/>
                <a:ext cx="759600" cy="69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761055-A4FC-1B36-FC0F-B2D28D669B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87248" y="3636569"/>
                  <a:ext cx="83124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99C5BB-8342-2FE4-D2F2-4A4440A7C661}"/>
                    </a:ext>
                  </a:extLst>
                </p14:cNvPr>
                <p14:cNvContentPartPr/>
                <p14:nvPr/>
              </p14:nvContentPartPr>
              <p14:xfrm>
                <a:off x="6704288" y="3860489"/>
                <a:ext cx="333720" cy="20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99C5BB-8342-2FE4-D2F2-4A4440A7C6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68648" y="3824849"/>
                  <a:ext cx="40536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71569C-02C1-AD57-A9D7-B416D9E2B435}"/>
              </a:ext>
            </a:extLst>
          </p:cNvPr>
          <p:cNvGrpSpPr/>
          <p:nvPr/>
        </p:nvGrpSpPr>
        <p:grpSpPr>
          <a:xfrm>
            <a:off x="7368848" y="3726569"/>
            <a:ext cx="2055960" cy="561240"/>
            <a:chOff x="7368848" y="3726569"/>
            <a:chExt cx="205596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A6D67D-6382-29D5-8F4A-55C17B7FE02E}"/>
                    </a:ext>
                  </a:extLst>
                </p14:cNvPr>
                <p14:cNvContentPartPr/>
                <p14:nvPr/>
              </p14:nvContentPartPr>
              <p14:xfrm>
                <a:off x="7368848" y="4039769"/>
                <a:ext cx="365760" cy="8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A6D67D-6382-29D5-8F4A-55C17B7FE0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33208" y="4004129"/>
                  <a:ext cx="437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ABA320-CC2B-7E6F-CE0A-804BB4BCE5F5}"/>
                    </a:ext>
                  </a:extLst>
                </p14:cNvPr>
                <p14:cNvContentPartPr/>
                <p14:nvPr/>
              </p14:nvContentPartPr>
              <p14:xfrm>
                <a:off x="8028728" y="3817289"/>
                <a:ext cx="263160" cy="36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ABA320-CC2B-7E6F-CE0A-804BB4BCE5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93088" y="3781649"/>
                  <a:ext cx="3348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4717A6-E9B0-A841-362C-A75EA718548A}"/>
                    </a:ext>
                  </a:extLst>
                </p14:cNvPr>
                <p14:cNvContentPartPr/>
                <p14:nvPr/>
              </p14:nvContentPartPr>
              <p14:xfrm>
                <a:off x="8471168" y="4017449"/>
                <a:ext cx="3600" cy="10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4717A6-E9B0-A841-362C-A75EA71854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35528" y="3981449"/>
                  <a:ext cx="752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C445E6-D659-F7A4-736E-38C02977AC70}"/>
                    </a:ext>
                  </a:extLst>
                </p14:cNvPr>
                <p14:cNvContentPartPr/>
                <p14:nvPr/>
              </p14:nvContentPartPr>
              <p14:xfrm>
                <a:off x="8654408" y="3923489"/>
                <a:ext cx="3240" cy="8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C445E6-D659-F7A4-736E-38C02977AC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18768" y="3887489"/>
                  <a:ext cx="74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F5C258-E80D-AB50-D13A-2CB9A021CC6D}"/>
                    </a:ext>
                  </a:extLst>
                </p14:cNvPr>
                <p14:cNvContentPartPr/>
                <p14:nvPr/>
              </p14:nvContentPartPr>
              <p14:xfrm>
                <a:off x="8640008" y="3726569"/>
                <a:ext cx="280080" cy="36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F5C258-E80D-AB50-D13A-2CB9A021CC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604008" y="3690569"/>
                  <a:ext cx="3517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F5117D-4113-733C-3BF3-E2E011BC6ABE}"/>
                    </a:ext>
                  </a:extLst>
                </p14:cNvPr>
                <p14:cNvContentPartPr/>
                <p14:nvPr/>
              </p14:nvContentPartPr>
              <p14:xfrm>
                <a:off x="8572328" y="3837089"/>
                <a:ext cx="61920" cy="450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F5117D-4113-733C-3BF3-E2E011BC6A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36688" y="3801449"/>
                  <a:ext cx="133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CE6905-8C79-6EE0-AC45-74FAE00479E8}"/>
                    </a:ext>
                  </a:extLst>
                </p14:cNvPr>
                <p14:cNvContentPartPr/>
                <p14:nvPr/>
              </p14:nvContentPartPr>
              <p14:xfrm>
                <a:off x="9046088" y="4026809"/>
                <a:ext cx="12240" cy="6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CE6905-8C79-6EE0-AC45-74FAE00479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010448" y="3990809"/>
                  <a:ext cx="83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1F6125-84A0-4BD4-C4FF-3152F375982B}"/>
                    </a:ext>
                  </a:extLst>
                </p14:cNvPr>
                <p14:cNvContentPartPr/>
                <p14:nvPr/>
              </p14:nvContentPartPr>
              <p14:xfrm>
                <a:off x="9131048" y="3832409"/>
                <a:ext cx="293760" cy="249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1F6125-84A0-4BD4-C4FF-3152F37598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95048" y="3796409"/>
                  <a:ext cx="365400" cy="32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159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75D53-5612-95EF-F078-E07AB688A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0C63B-A873-EB60-C344-D1A8BE3777EF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Probability Distributions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2352E-60CB-8931-B0FF-5FF45F8B0CFD}"/>
              </a:ext>
            </a:extLst>
          </p:cNvPr>
          <p:cNvSpPr txBox="1"/>
          <p:nvPr/>
        </p:nvSpPr>
        <p:spPr>
          <a:xfrm>
            <a:off x="571499" y="1967598"/>
            <a:ext cx="108478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1️⃣ </a:t>
            </a:r>
            <a:r>
              <a:rPr lang="en-US" sz="2400" b="1" dirty="0">
                <a:latin typeface="+mj-lt"/>
              </a:rPr>
              <a:t>Describe Uncertainty Systematically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They </a:t>
            </a:r>
            <a:r>
              <a:rPr lang="en-US" sz="2400" b="1" dirty="0">
                <a:latin typeface="+mj-lt"/>
              </a:rPr>
              <a:t>quantify the likelihood</a:t>
            </a:r>
            <a:r>
              <a:rPr lang="en-US" sz="2400" dirty="0">
                <a:latin typeface="+mj-lt"/>
              </a:rPr>
              <a:t> of different outcomes in uncertain situations (e.g., rolling a die, customer arrivals in a store).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Let’s understand with example!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0E0B3C-1D68-C5CE-1ED9-43BA87FF6F52}"/>
                  </a:ext>
                </a:extLst>
              </p14:cNvPr>
              <p14:cNvContentPartPr/>
              <p14:nvPr/>
            </p14:nvContentPartPr>
            <p14:xfrm>
              <a:off x="2077928" y="556409"/>
              <a:ext cx="558720" cy="30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0E0B3C-1D68-C5CE-1ED9-43BA87FF6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2288" y="520409"/>
                <a:ext cx="63036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15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346C-9BEB-06BB-B3C4-9E8A275E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0E14B-3302-FA53-0024-F6AC9D98B8CB}"/>
              </a:ext>
            </a:extLst>
          </p:cNvPr>
          <p:cNvSpPr txBox="1"/>
          <p:nvPr/>
        </p:nvSpPr>
        <p:spPr>
          <a:xfrm>
            <a:off x="191387" y="361506"/>
            <a:ext cx="1168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Problem statement: If you roll 2 dices together, What is the probability that sum of faces of those 2 dice will be 5?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416DD-117D-237F-C49B-20A692D2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54" b="13867"/>
          <a:stretch>
            <a:fillRect/>
          </a:stretch>
        </p:blipFill>
        <p:spPr>
          <a:xfrm>
            <a:off x="3411278" y="1084521"/>
            <a:ext cx="4733260" cy="46889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CFDEA0-9C32-15B1-0D90-BC4FFA4FA393}"/>
                  </a:ext>
                </a:extLst>
              </p14:cNvPr>
              <p14:cNvContentPartPr/>
              <p14:nvPr/>
            </p14:nvContentPartPr>
            <p14:xfrm>
              <a:off x="1792088" y="1631729"/>
              <a:ext cx="23040" cy="4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CFDEA0-9C32-15B1-0D90-BC4FFA4FA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6088" y="1596089"/>
                <a:ext cx="946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78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8C713-856E-523E-952B-5F265908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BB40E5C-AD00-11C2-AA7D-9E5608B59FB4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Normal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E6B28-0847-F70A-9CF6-DE9B7306F71A}"/>
              </a:ext>
            </a:extLst>
          </p:cNvPr>
          <p:cNvSpPr txBox="1"/>
          <p:nvPr/>
        </p:nvSpPr>
        <p:spPr>
          <a:xfrm>
            <a:off x="934956" y="1839432"/>
            <a:ext cx="103220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</a:t>
            </a:r>
            <a:r>
              <a:rPr lang="en-US" sz="2400" b="1" dirty="0">
                <a:latin typeface="+mj-lt"/>
              </a:rPr>
              <a:t>Normal Distribution</a:t>
            </a:r>
            <a:r>
              <a:rPr lang="en-US" sz="2400" dirty="0">
                <a:latin typeface="+mj-lt"/>
              </a:rPr>
              <a:t> is a </a:t>
            </a:r>
            <a:r>
              <a:rPr lang="en-US" sz="2400" b="1" dirty="0">
                <a:latin typeface="+mj-lt"/>
              </a:rPr>
              <a:t>continuous probability distribution</a:t>
            </a:r>
            <a:r>
              <a:rPr lang="en-US" sz="2400" dirty="0">
                <a:latin typeface="+mj-lt"/>
              </a:rPr>
              <a:t> that is </a:t>
            </a:r>
            <a:r>
              <a:rPr lang="en-US" sz="2400" b="1" dirty="0">
                <a:latin typeface="+mj-lt"/>
              </a:rPr>
              <a:t>symmetrical and bell-shaped</a:t>
            </a:r>
            <a:r>
              <a:rPr lang="en-US" sz="2400" dirty="0">
                <a:latin typeface="+mj-lt"/>
              </a:rPr>
              <a:t>, where most of the data points are concentrated around the </a:t>
            </a:r>
            <a:r>
              <a:rPr lang="en-US" sz="2400" b="1" dirty="0">
                <a:latin typeface="+mj-lt"/>
              </a:rPr>
              <a:t>mean</a:t>
            </a:r>
            <a:r>
              <a:rPr lang="en-US" sz="24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It is used to find out the probability associated with a value.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What is the probability that tomorrow’s temperature will be between 20 to 25?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+mj-lt"/>
              </a:rPr>
              <a:t>What is the probability that company will sell 50k to 60k products?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917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957D-CC89-BFE3-5AAA-6ADDB387E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E950B3-2D9C-A91C-E6B9-4AD53A709EE7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Normal distribution</a:t>
            </a:r>
          </a:p>
        </p:txBody>
      </p:sp>
      <p:pic>
        <p:nvPicPr>
          <p:cNvPr id="1026" name="Picture 2" descr="Bell Shaped Curve: Normal Distribution In Statistics">
            <a:extLst>
              <a:ext uri="{FF2B5EF4-FFF2-40B4-BE49-F238E27FC236}">
                <a16:creationId xmlns:a16="http://schemas.microsoft.com/office/drawing/2014/main" id="{1704C982-D05E-4460-9825-E42AB8E7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94" y="1531088"/>
            <a:ext cx="5461591" cy="455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mal Distribution - MathBitsNotebook(A2)">
            <a:extLst>
              <a:ext uri="{FF2B5EF4-FFF2-40B4-BE49-F238E27FC236}">
                <a16:creationId xmlns:a16="http://schemas.microsoft.com/office/drawing/2014/main" id="{AE9CDBF2-552D-919E-BFA5-4BA3F2F9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9" y="2073459"/>
            <a:ext cx="5664351" cy="346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898B2-09E7-2E5F-EF6C-4F3B92168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44C1CEB-D14C-E704-EE12-88D815EAB561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Standard Normal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5E8A8-94C9-BDDB-803E-3B1BD5FE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57" r="2302" b="9762"/>
          <a:stretch>
            <a:fillRect/>
          </a:stretch>
        </p:blipFill>
        <p:spPr>
          <a:xfrm>
            <a:off x="5497034" y="1913861"/>
            <a:ext cx="6018027" cy="3476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1E9066-4CFA-37E5-3E66-0BC32EB1B2E1}"/>
              </a:ext>
            </a:extLst>
          </p:cNvPr>
          <p:cNvSpPr txBox="1"/>
          <p:nvPr/>
        </p:nvSpPr>
        <p:spPr>
          <a:xfrm>
            <a:off x="676939" y="1544529"/>
            <a:ext cx="48200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🚩 What makes it </a:t>
            </a:r>
            <a:r>
              <a:rPr lang="en-US" b="1" dirty="0"/>
              <a:t>Standard</a:t>
            </a:r>
            <a:r>
              <a:rPr lang="en-US" dirty="0"/>
              <a:t>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Standard Normal Distribution</a:t>
            </a:r>
            <a:r>
              <a:rPr lang="en-US" dirty="0"/>
              <a:t> is </a:t>
            </a:r>
            <a:r>
              <a:rPr lang="en-US" b="1" dirty="0"/>
              <a:t>just a normal distribution that is standardized to: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Mean (average) = 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Standard Deviation = 1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BC6C5-C4D8-1693-D514-A57481878531}"/>
              </a:ext>
            </a:extLst>
          </p:cNvPr>
          <p:cNvSpPr txBox="1"/>
          <p:nvPr/>
        </p:nvSpPr>
        <p:spPr>
          <a:xfrm>
            <a:off x="443911" y="3982699"/>
            <a:ext cx="50531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✅ Why do we set mean = 0 and standard deviation = 1?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makes </a:t>
            </a:r>
            <a:r>
              <a:rPr lang="en-US" b="1" dirty="0"/>
              <a:t>calculations easier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allows us to </a:t>
            </a:r>
            <a:r>
              <a:rPr lang="en-US" b="1" dirty="0"/>
              <a:t>compare different datasets on the same scale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use </a:t>
            </a:r>
            <a:r>
              <a:rPr lang="en-US" b="1" dirty="0"/>
              <a:t>Z-tables</a:t>
            </a:r>
            <a:r>
              <a:rPr lang="en-US" dirty="0"/>
              <a:t> to quickly find probabilities.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613295-0DC9-BA32-75A9-912B219F7ED8}"/>
              </a:ext>
            </a:extLst>
          </p:cNvPr>
          <p:cNvGrpSpPr/>
          <p:nvPr/>
        </p:nvGrpSpPr>
        <p:grpSpPr>
          <a:xfrm>
            <a:off x="7141688" y="2986049"/>
            <a:ext cx="133560" cy="269640"/>
            <a:chOff x="7141688" y="2986049"/>
            <a:chExt cx="13356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418DB6C-E978-2192-102D-BB9D24C7E07D}"/>
                    </a:ext>
                  </a:extLst>
                </p14:cNvPr>
                <p14:cNvContentPartPr/>
                <p14:nvPr/>
              </p14:nvContentPartPr>
              <p14:xfrm>
                <a:off x="7217648" y="2986049"/>
                <a:ext cx="24480" cy="269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418DB6C-E978-2192-102D-BB9D24C7E0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2008" y="2950049"/>
                  <a:ext cx="96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1286F3-CED9-77F9-83F5-B694AD1F5934}"/>
                    </a:ext>
                  </a:extLst>
                </p14:cNvPr>
                <p14:cNvContentPartPr/>
                <p14:nvPr/>
              </p14:nvContentPartPr>
              <p14:xfrm>
                <a:off x="7141688" y="3159209"/>
                <a:ext cx="133560" cy="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1286F3-CED9-77F9-83F5-B694AD1F59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06048" y="3123209"/>
                  <a:ext cx="2052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D23F6A-C21D-7E1D-5705-C437ABAC0CC3}"/>
              </a:ext>
            </a:extLst>
          </p:cNvPr>
          <p:cNvGrpSpPr/>
          <p:nvPr/>
        </p:nvGrpSpPr>
        <p:grpSpPr>
          <a:xfrm>
            <a:off x="7194608" y="3541529"/>
            <a:ext cx="143640" cy="203040"/>
            <a:chOff x="7194608" y="3541529"/>
            <a:chExt cx="14364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FF3B77-06BC-61F8-A400-368D3B495354}"/>
                    </a:ext>
                  </a:extLst>
                </p14:cNvPr>
                <p14:cNvContentPartPr/>
                <p14:nvPr/>
              </p14:nvContentPartPr>
              <p14:xfrm>
                <a:off x="7239968" y="3541529"/>
                <a:ext cx="17280" cy="20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FF3B77-06BC-61F8-A400-368D3B4953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04328" y="3505529"/>
                  <a:ext cx="889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7F16E8-209F-73DE-3719-04FD660828B4}"/>
                    </a:ext>
                  </a:extLst>
                </p14:cNvPr>
                <p14:cNvContentPartPr/>
                <p14:nvPr/>
              </p14:nvContentPartPr>
              <p14:xfrm>
                <a:off x="7194608" y="3615329"/>
                <a:ext cx="143640" cy="7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7F16E8-209F-73DE-3719-04FD660828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58968" y="3579689"/>
                  <a:ext cx="2152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4FB222-E322-DAC0-F996-6C048627E1D2}"/>
              </a:ext>
            </a:extLst>
          </p:cNvPr>
          <p:cNvGrpSpPr/>
          <p:nvPr/>
        </p:nvGrpSpPr>
        <p:grpSpPr>
          <a:xfrm>
            <a:off x="7198568" y="4044089"/>
            <a:ext cx="162360" cy="146160"/>
            <a:chOff x="7198568" y="4044089"/>
            <a:chExt cx="16236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C613B6-4912-C214-0E9E-66ECC661C4F7}"/>
                    </a:ext>
                  </a:extLst>
                </p14:cNvPr>
                <p14:cNvContentPartPr/>
                <p14:nvPr/>
              </p14:nvContentPartPr>
              <p14:xfrm>
                <a:off x="7255808" y="4044089"/>
                <a:ext cx="33840" cy="146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C613B6-4912-C214-0E9E-66ECC661C4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20168" y="4008089"/>
                  <a:ext cx="105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C0BD58-4A3A-BA86-23DD-41270508E471}"/>
                    </a:ext>
                  </a:extLst>
                </p14:cNvPr>
                <p14:cNvContentPartPr/>
                <p14:nvPr/>
              </p14:nvContentPartPr>
              <p14:xfrm>
                <a:off x="7198568" y="4103129"/>
                <a:ext cx="162360" cy="31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C0BD58-4A3A-BA86-23DD-41270508E4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568" y="4067489"/>
                  <a:ext cx="2340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2A29EB-30CB-D2B9-DCF0-3A4E943A65CC}"/>
              </a:ext>
            </a:extLst>
          </p:cNvPr>
          <p:cNvGrpSpPr/>
          <p:nvPr/>
        </p:nvGrpSpPr>
        <p:grpSpPr>
          <a:xfrm>
            <a:off x="7174088" y="4501649"/>
            <a:ext cx="159120" cy="168480"/>
            <a:chOff x="7174088" y="4501649"/>
            <a:chExt cx="15912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BCB87D-46A3-D7E0-5FE8-7C83E425837D}"/>
                    </a:ext>
                  </a:extLst>
                </p14:cNvPr>
                <p14:cNvContentPartPr/>
                <p14:nvPr/>
              </p14:nvContentPartPr>
              <p14:xfrm>
                <a:off x="7258328" y="4501649"/>
                <a:ext cx="14040" cy="168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BCB87D-46A3-D7E0-5FE8-7C83E42583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22328" y="4466009"/>
                  <a:ext cx="85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5AB603D-1253-5B9A-0BA1-19548370CB1E}"/>
                    </a:ext>
                  </a:extLst>
                </p14:cNvPr>
                <p14:cNvContentPartPr/>
                <p14:nvPr/>
              </p14:nvContentPartPr>
              <p14:xfrm>
                <a:off x="7174088" y="4617929"/>
                <a:ext cx="159120" cy="3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5AB603D-1253-5B9A-0BA1-19548370CB1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38448" y="4582289"/>
                  <a:ext cx="23076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0D8F9-11B7-824D-4609-DEBDD0EECE25}"/>
              </a:ext>
            </a:extLst>
          </p:cNvPr>
          <p:cNvGrpSpPr/>
          <p:nvPr/>
        </p:nvGrpSpPr>
        <p:grpSpPr>
          <a:xfrm>
            <a:off x="7059968" y="5026889"/>
            <a:ext cx="151200" cy="131400"/>
            <a:chOff x="7059968" y="5026889"/>
            <a:chExt cx="151200" cy="1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B0A807-A770-2BDF-BF8A-EAEE434333B8}"/>
                    </a:ext>
                  </a:extLst>
                </p14:cNvPr>
                <p14:cNvContentPartPr/>
                <p14:nvPr/>
              </p14:nvContentPartPr>
              <p14:xfrm>
                <a:off x="7189208" y="5026889"/>
                <a:ext cx="13320" cy="131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B0A807-A770-2BDF-BF8A-EAEE434333B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3208" y="4991249"/>
                  <a:ext cx="84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25F0A9-B1CB-8094-F345-7D2977DD534E}"/>
                    </a:ext>
                  </a:extLst>
                </p14:cNvPr>
                <p14:cNvContentPartPr/>
                <p14:nvPr/>
              </p14:nvContentPartPr>
              <p14:xfrm>
                <a:off x="7059968" y="5097089"/>
                <a:ext cx="151200" cy="6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25F0A9-B1CB-8094-F345-7D2977DD534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24328" y="5061089"/>
                  <a:ext cx="22284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5C7A30-294E-5EDB-F103-0B218D60AE56}"/>
                  </a:ext>
                </a:extLst>
              </p14:cNvPr>
              <p14:cNvContentPartPr/>
              <p14:nvPr/>
            </p14:nvContentPartPr>
            <p14:xfrm>
              <a:off x="6730208" y="5368169"/>
              <a:ext cx="479880" cy="48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5C7A30-294E-5EDB-F103-0B218D60AE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94208" y="5332169"/>
                <a:ext cx="5515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42AD095-3BF4-26AD-5134-BCFA726D57B9}"/>
              </a:ext>
            </a:extLst>
          </p:cNvPr>
          <p:cNvGrpSpPr/>
          <p:nvPr/>
        </p:nvGrpSpPr>
        <p:grpSpPr>
          <a:xfrm>
            <a:off x="6871328" y="5547809"/>
            <a:ext cx="298800" cy="373680"/>
            <a:chOff x="6871328" y="5547809"/>
            <a:chExt cx="29880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FF5102-5785-6314-B71D-7031BE0896BA}"/>
                    </a:ext>
                  </a:extLst>
                </p14:cNvPr>
                <p14:cNvContentPartPr/>
                <p14:nvPr/>
              </p14:nvContentPartPr>
              <p14:xfrm>
                <a:off x="6871328" y="5600009"/>
                <a:ext cx="128880" cy="32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FF5102-5785-6314-B71D-7031BE0896B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5328" y="5564009"/>
                  <a:ext cx="2005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4B0288-FB8A-457C-5A83-FB9706362528}"/>
                    </a:ext>
                  </a:extLst>
                </p14:cNvPr>
                <p14:cNvContentPartPr/>
                <p14:nvPr/>
              </p14:nvContentPartPr>
              <p14:xfrm>
                <a:off x="6973928" y="5547809"/>
                <a:ext cx="196200" cy="76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4B0288-FB8A-457C-5A83-FB970636252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38288" y="5511809"/>
                  <a:ext cx="2678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6DE8B1-B965-C761-BAF5-EBF9F4C5C6A4}"/>
              </a:ext>
            </a:extLst>
          </p:cNvPr>
          <p:cNvGrpSpPr/>
          <p:nvPr/>
        </p:nvGrpSpPr>
        <p:grpSpPr>
          <a:xfrm>
            <a:off x="6681608" y="6098609"/>
            <a:ext cx="576000" cy="341640"/>
            <a:chOff x="6681608" y="6098609"/>
            <a:chExt cx="57600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A370F4-4BEB-308F-7A2B-D0F39AC0A1CA}"/>
                    </a:ext>
                  </a:extLst>
                </p14:cNvPr>
                <p14:cNvContentPartPr/>
                <p14:nvPr/>
              </p14:nvContentPartPr>
              <p14:xfrm>
                <a:off x="6681608" y="6188609"/>
                <a:ext cx="189360" cy="243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A370F4-4BEB-308F-7A2B-D0F39AC0A1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45608" y="6152609"/>
                  <a:ext cx="261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F67CF8-1DCB-5F6C-2F83-71A5DACD4144}"/>
                    </a:ext>
                  </a:extLst>
                </p14:cNvPr>
                <p14:cNvContentPartPr/>
                <p14:nvPr/>
              </p14:nvContentPartPr>
              <p14:xfrm>
                <a:off x="6990128" y="6144689"/>
                <a:ext cx="131760" cy="295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EF67CF8-1DCB-5F6C-2F83-71A5DACD414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54488" y="6108689"/>
                  <a:ext cx="203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897160-198A-F6B4-AA16-BC1D622230C3}"/>
                    </a:ext>
                  </a:extLst>
                </p14:cNvPr>
                <p14:cNvContentPartPr/>
                <p14:nvPr/>
              </p14:nvContentPartPr>
              <p14:xfrm>
                <a:off x="7022168" y="6098609"/>
                <a:ext cx="235440" cy="7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897160-198A-F6B4-AA16-BC1D622230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86168" y="6062609"/>
                  <a:ext cx="3070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656603-5FCA-57F1-1E69-0B4031AC6F7E}"/>
              </a:ext>
            </a:extLst>
          </p:cNvPr>
          <p:cNvGrpSpPr/>
          <p:nvPr/>
        </p:nvGrpSpPr>
        <p:grpSpPr>
          <a:xfrm>
            <a:off x="6632648" y="6787649"/>
            <a:ext cx="266040" cy="393363"/>
            <a:chOff x="6632648" y="6787649"/>
            <a:chExt cx="266040" cy="39336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727ECA-04A6-7844-6B2A-D0D7D526BE0B}"/>
                    </a:ext>
                  </a:extLst>
                </p14:cNvPr>
                <p14:cNvContentPartPr/>
                <p14:nvPr/>
              </p14:nvContentPartPr>
              <p14:xfrm>
                <a:off x="6632648" y="6787649"/>
                <a:ext cx="141480" cy="369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727ECA-04A6-7844-6B2A-D0D7D526BE0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97008" y="6751649"/>
                  <a:ext cx="2131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5A057D-ECBE-D8E2-5DFE-56222164FFEF}"/>
                    </a:ext>
                  </a:extLst>
                </p14:cNvPr>
                <p14:cNvContentPartPr/>
                <p14:nvPr/>
              </p14:nvContentPartPr>
              <p14:xfrm>
                <a:off x="6822008" y="6957452"/>
                <a:ext cx="76680" cy="22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5A057D-ECBE-D8E2-5DFE-56222164FFE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6368" y="6921812"/>
                  <a:ext cx="14832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42B0CB4-4668-FDAB-ED01-4B4F91BCC8C4}"/>
              </a:ext>
            </a:extLst>
          </p:cNvPr>
          <p:cNvGrpSpPr/>
          <p:nvPr/>
        </p:nvGrpSpPr>
        <p:grpSpPr>
          <a:xfrm>
            <a:off x="7296128" y="6618332"/>
            <a:ext cx="117360" cy="198360"/>
            <a:chOff x="7296128" y="6618332"/>
            <a:chExt cx="11736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4E75138-C16F-4028-8267-90C0DD83ED8B}"/>
                    </a:ext>
                  </a:extLst>
                </p14:cNvPr>
                <p14:cNvContentPartPr/>
                <p14:nvPr/>
              </p14:nvContentPartPr>
              <p14:xfrm>
                <a:off x="7296128" y="6807692"/>
                <a:ext cx="3240" cy="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4E75138-C16F-4028-8267-90C0DD83ED8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60488" y="6772052"/>
                  <a:ext cx="74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C9F40E-5731-6477-7187-D5C610CF1F7E}"/>
                    </a:ext>
                  </a:extLst>
                </p14:cNvPr>
                <p14:cNvContentPartPr/>
                <p14:nvPr/>
              </p14:nvContentPartPr>
              <p14:xfrm>
                <a:off x="7297928" y="6618332"/>
                <a:ext cx="93240" cy="23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C9F40E-5731-6477-7187-D5C610CF1F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62288" y="6582692"/>
                  <a:ext cx="164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5CA8BF-BC44-95F9-F27A-3114287A0E2D}"/>
                    </a:ext>
                  </a:extLst>
                </p14:cNvPr>
                <p14:cNvContentPartPr/>
                <p14:nvPr/>
              </p14:nvContentPartPr>
              <p14:xfrm>
                <a:off x="7358048" y="6743612"/>
                <a:ext cx="55440" cy="38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5CA8BF-BC44-95F9-F27A-3114287A0E2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22048" y="6707972"/>
                  <a:ext cx="12708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285FA0-8080-2358-66EB-187BE8206A12}"/>
                  </a:ext>
                </a:extLst>
              </p14:cNvPr>
              <p14:cNvContentPartPr/>
              <p14:nvPr/>
            </p14:nvContentPartPr>
            <p14:xfrm>
              <a:off x="7638848" y="6485132"/>
              <a:ext cx="190800" cy="414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285FA0-8080-2358-66EB-187BE8206A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03208" y="6449132"/>
                <a:ext cx="26244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FDC3E25-8CA3-F339-2348-EA7DFA1D524C}"/>
              </a:ext>
            </a:extLst>
          </p:cNvPr>
          <p:cNvGrpSpPr/>
          <p:nvPr/>
        </p:nvGrpSpPr>
        <p:grpSpPr>
          <a:xfrm>
            <a:off x="8121608" y="1341812"/>
            <a:ext cx="161640" cy="500400"/>
            <a:chOff x="8121608" y="1341812"/>
            <a:chExt cx="161640" cy="50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1688402-A0C3-3609-ED12-283CDADFE90F}"/>
                    </a:ext>
                  </a:extLst>
                </p14:cNvPr>
                <p14:cNvContentPartPr/>
                <p14:nvPr/>
              </p14:nvContentPartPr>
              <p14:xfrm>
                <a:off x="8187488" y="1341812"/>
                <a:ext cx="45360" cy="398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1688402-A0C3-3609-ED12-283CDADFE90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51488" y="1306172"/>
                  <a:ext cx="11700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612D18-8C36-9784-A179-08626A50D804}"/>
                    </a:ext>
                  </a:extLst>
                </p14:cNvPr>
                <p14:cNvContentPartPr/>
                <p14:nvPr/>
              </p14:nvContentPartPr>
              <p14:xfrm>
                <a:off x="8121608" y="1665092"/>
                <a:ext cx="161640" cy="177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612D18-8C36-9784-A179-08626A50D8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85608" y="1629092"/>
                  <a:ext cx="2332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C1673D-D796-24B7-821C-494819757906}"/>
              </a:ext>
            </a:extLst>
          </p:cNvPr>
          <p:cNvGrpSpPr/>
          <p:nvPr/>
        </p:nvGrpSpPr>
        <p:grpSpPr>
          <a:xfrm>
            <a:off x="7860968" y="5620772"/>
            <a:ext cx="495360" cy="271440"/>
            <a:chOff x="7860968" y="5620772"/>
            <a:chExt cx="49536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27C0A20-35C4-8330-F9B5-F90AAA342835}"/>
                    </a:ext>
                  </a:extLst>
                </p14:cNvPr>
                <p14:cNvContentPartPr/>
                <p14:nvPr/>
              </p14:nvContentPartPr>
              <p14:xfrm>
                <a:off x="7860968" y="5638772"/>
                <a:ext cx="12960" cy="253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27C0A20-35C4-8330-F9B5-F90AAA3428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24968" y="5603132"/>
                  <a:ext cx="84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F7B124-F911-EBCF-4905-0EF18ACBEB17}"/>
                    </a:ext>
                  </a:extLst>
                </p14:cNvPr>
                <p14:cNvContentPartPr/>
                <p14:nvPr/>
              </p14:nvContentPartPr>
              <p14:xfrm>
                <a:off x="7925408" y="5620772"/>
                <a:ext cx="154800" cy="237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F7B124-F911-EBCF-4905-0EF18ACBEB1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89768" y="5585132"/>
                  <a:ext cx="2264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41151C-B0D1-CA62-29D3-300108690E4C}"/>
                    </a:ext>
                  </a:extLst>
                </p14:cNvPr>
                <p14:cNvContentPartPr/>
                <p14:nvPr/>
              </p14:nvContentPartPr>
              <p14:xfrm>
                <a:off x="7986608" y="5651732"/>
                <a:ext cx="369720" cy="19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41151C-B0D1-CA62-29D3-300108690E4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50608" y="5615732"/>
                  <a:ext cx="4413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939790-FD97-E66D-5E45-C9FCD3A69D82}"/>
              </a:ext>
            </a:extLst>
          </p:cNvPr>
          <p:cNvGrpSpPr/>
          <p:nvPr/>
        </p:nvGrpSpPr>
        <p:grpSpPr>
          <a:xfrm>
            <a:off x="8052488" y="6163652"/>
            <a:ext cx="329040" cy="249480"/>
            <a:chOff x="8052488" y="6163652"/>
            <a:chExt cx="32904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2A89FD-857A-CEE9-DC4A-051100665C9A}"/>
                    </a:ext>
                  </a:extLst>
                </p14:cNvPr>
                <p14:cNvContentPartPr/>
                <p14:nvPr/>
              </p14:nvContentPartPr>
              <p14:xfrm>
                <a:off x="8052488" y="6163652"/>
                <a:ext cx="119160" cy="249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2A89FD-857A-CEE9-DC4A-051100665C9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16848" y="6127652"/>
                  <a:ext cx="1908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0885AF-D65C-D7A1-2E33-0B278E5D14BD}"/>
                    </a:ext>
                  </a:extLst>
                </p14:cNvPr>
                <p14:cNvContentPartPr/>
                <p14:nvPr/>
              </p14:nvContentPartPr>
              <p14:xfrm>
                <a:off x="8272088" y="6192812"/>
                <a:ext cx="109440" cy="161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0885AF-D65C-D7A1-2E33-0B278E5D14B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236088" y="6156812"/>
                  <a:ext cx="181080" cy="23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66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7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B10F2-106A-B9C9-6BCC-A887BB70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E542A8-CFDB-A65E-518F-B2F64FAF6F64}"/>
              </a:ext>
            </a:extLst>
          </p:cNvPr>
          <p:cNvSpPr txBox="1">
            <a:spLocks/>
          </p:cNvSpPr>
          <p:nvPr/>
        </p:nvSpPr>
        <p:spPr>
          <a:xfrm>
            <a:off x="1097279" y="286603"/>
            <a:ext cx="10322087" cy="85108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Standard Normal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EF0F7-6B35-2D18-D0C4-BBB3DC50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954619"/>
            <a:ext cx="8943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711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475</TotalTime>
  <Words>385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Franklin Gothic Book</vt:lpstr>
      <vt:lpstr>Custom</vt:lpstr>
      <vt:lpstr>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14</cp:revision>
  <dcterms:created xsi:type="dcterms:W3CDTF">2025-07-01T07:55:53Z</dcterms:created>
  <dcterms:modified xsi:type="dcterms:W3CDTF">2025-07-08T07:31:38Z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