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60" r:id="rId5"/>
    <p:sldId id="257" r:id="rId6"/>
    <p:sldId id="262" r:id="rId7"/>
    <p:sldId id="261" r:id="rId8"/>
    <p:sldId id="263" r:id="rId9"/>
    <p:sldId id="268" r:id="rId10"/>
    <p:sldId id="267" r:id="rId11"/>
    <p:sldId id="266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. NARENDRA" userId="84a3090cb9177787" providerId="LiveId" clId="{46D38804-4491-491A-B7F9-F8543AC07966}"/>
    <pc:docChg chg="undo custSel addSld delSld modSld sldOrd">
      <pc:chgData name="C. NARENDRA" userId="84a3090cb9177787" providerId="LiveId" clId="{46D38804-4491-491A-B7F9-F8543AC07966}" dt="2022-04-27T19:21:33.524" v="525" actId="20577"/>
      <pc:docMkLst>
        <pc:docMk/>
      </pc:docMkLst>
      <pc:sldChg chg="modSp mod">
        <pc:chgData name="C. NARENDRA" userId="84a3090cb9177787" providerId="LiveId" clId="{46D38804-4491-491A-B7F9-F8543AC07966}" dt="2022-04-27T19:21:33.524" v="525" actId="20577"/>
        <pc:sldMkLst>
          <pc:docMk/>
          <pc:sldMk cId="990684553" sldId="257"/>
        </pc:sldMkLst>
        <pc:spChg chg="mod">
          <ac:chgData name="C. NARENDRA" userId="84a3090cb9177787" providerId="LiveId" clId="{46D38804-4491-491A-B7F9-F8543AC07966}" dt="2022-04-27T16:38:12.312" v="234" actId="113"/>
          <ac:spMkLst>
            <pc:docMk/>
            <pc:sldMk cId="990684553" sldId="257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9:21:33.524" v="525" actId="20577"/>
          <ac:spMkLst>
            <pc:docMk/>
            <pc:sldMk cId="990684553" sldId="257"/>
            <ac:spMk id="3" creationId="{60DFF4FA-F598-4962-B6AB-31A8BE724E52}"/>
          </ac:spMkLst>
        </pc:spChg>
      </pc:sldChg>
      <pc:sldChg chg="modSp add mod">
        <pc:chgData name="C. NARENDRA" userId="84a3090cb9177787" providerId="LiveId" clId="{46D38804-4491-491A-B7F9-F8543AC07966}" dt="2022-04-27T16:38:17.706" v="236" actId="113"/>
        <pc:sldMkLst>
          <pc:docMk/>
          <pc:sldMk cId="81681995" sldId="261"/>
        </pc:sldMkLst>
        <pc:spChg chg="mod">
          <ac:chgData name="C. NARENDRA" userId="84a3090cb9177787" providerId="LiveId" clId="{46D38804-4491-491A-B7F9-F8543AC07966}" dt="2022-04-27T16:38:17.706" v="236" actId="113"/>
          <ac:spMkLst>
            <pc:docMk/>
            <pc:sldMk cId="81681995" sldId="261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6:37:52.969" v="233" actId="14100"/>
          <ac:spMkLst>
            <pc:docMk/>
            <pc:sldMk cId="81681995" sldId="261"/>
            <ac:spMk id="3" creationId="{60DFF4FA-F598-4962-B6AB-31A8BE724E52}"/>
          </ac:spMkLst>
        </pc:spChg>
      </pc:sldChg>
      <pc:sldChg chg="new del">
        <pc:chgData name="C. NARENDRA" userId="84a3090cb9177787" providerId="LiveId" clId="{46D38804-4491-491A-B7F9-F8543AC07966}" dt="2022-04-27T16:25:00.561" v="21" actId="47"/>
        <pc:sldMkLst>
          <pc:docMk/>
          <pc:sldMk cId="165774834" sldId="261"/>
        </pc:sldMkLst>
      </pc:sldChg>
      <pc:sldChg chg="modSp add mod">
        <pc:chgData name="C. NARENDRA" userId="84a3090cb9177787" providerId="LiveId" clId="{46D38804-4491-491A-B7F9-F8543AC07966}" dt="2022-04-27T16:38:15.353" v="235" actId="113"/>
        <pc:sldMkLst>
          <pc:docMk/>
          <pc:sldMk cId="105428036" sldId="262"/>
        </pc:sldMkLst>
        <pc:spChg chg="mod">
          <ac:chgData name="C. NARENDRA" userId="84a3090cb9177787" providerId="LiveId" clId="{46D38804-4491-491A-B7F9-F8543AC07966}" dt="2022-04-27T16:38:15.353" v="235" actId="113"/>
          <ac:spMkLst>
            <pc:docMk/>
            <pc:sldMk cId="105428036" sldId="262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6:33:33.189" v="154" actId="20577"/>
          <ac:spMkLst>
            <pc:docMk/>
            <pc:sldMk cId="105428036" sldId="262"/>
            <ac:spMk id="3" creationId="{60DFF4FA-F598-4962-B6AB-31A8BE724E52}"/>
          </ac:spMkLst>
        </pc:spChg>
      </pc:sldChg>
      <pc:sldChg chg="new del">
        <pc:chgData name="C. NARENDRA" userId="84a3090cb9177787" providerId="LiveId" clId="{46D38804-4491-491A-B7F9-F8543AC07966}" dt="2022-04-27T16:30:16.949" v="80" actId="47"/>
        <pc:sldMkLst>
          <pc:docMk/>
          <pc:sldMk cId="4083279357" sldId="262"/>
        </pc:sldMkLst>
      </pc:sldChg>
      <pc:sldChg chg="modSp add mod">
        <pc:chgData name="C. NARENDRA" userId="84a3090cb9177787" providerId="LiveId" clId="{46D38804-4491-491A-B7F9-F8543AC07966}" dt="2022-04-27T17:07:56.186" v="250" actId="14100"/>
        <pc:sldMkLst>
          <pc:docMk/>
          <pc:sldMk cId="4020996750" sldId="263"/>
        </pc:sldMkLst>
        <pc:spChg chg="mod">
          <ac:chgData name="C. NARENDRA" userId="84a3090cb9177787" providerId="LiveId" clId="{46D38804-4491-491A-B7F9-F8543AC07966}" dt="2022-04-27T16:39:55.041" v="248" actId="20577"/>
          <ac:spMkLst>
            <pc:docMk/>
            <pc:sldMk cId="4020996750" sldId="263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7:07:56.186" v="250" actId="14100"/>
          <ac:spMkLst>
            <pc:docMk/>
            <pc:sldMk cId="4020996750" sldId="263"/>
            <ac:spMk id="3" creationId="{60DFF4FA-F598-4962-B6AB-31A8BE724E52}"/>
          </ac:spMkLst>
        </pc:spChg>
      </pc:sldChg>
      <pc:sldChg chg="addSp delSp modSp add mod">
        <pc:chgData name="C. NARENDRA" userId="84a3090cb9177787" providerId="LiveId" clId="{46D38804-4491-491A-B7F9-F8543AC07966}" dt="2022-04-27T17:26:08.588" v="335" actId="1076"/>
        <pc:sldMkLst>
          <pc:docMk/>
          <pc:sldMk cId="2308500332" sldId="264"/>
        </pc:sldMkLst>
        <pc:spChg chg="mod">
          <ac:chgData name="C. NARENDRA" userId="84a3090cb9177787" providerId="LiveId" clId="{46D38804-4491-491A-B7F9-F8543AC07966}" dt="2022-04-27T17:23:58.531" v="331" actId="1076"/>
          <ac:spMkLst>
            <pc:docMk/>
            <pc:sldMk cId="2308500332" sldId="264"/>
            <ac:spMk id="2" creationId="{C7492CCE-C435-464E-A19A-D4C606FDBE3D}"/>
          </ac:spMkLst>
        </pc:spChg>
        <pc:spChg chg="add del mod">
          <ac:chgData name="C. NARENDRA" userId="84a3090cb9177787" providerId="LiveId" clId="{46D38804-4491-491A-B7F9-F8543AC07966}" dt="2022-04-27T17:22:33.678" v="323" actId="1076"/>
          <ac:spMkLst>
            <pc:docMk/>
            <pc:sldMk cId="2308500332" sldId="264"/>
            <ac:spMk id="3" creationId="{60DFF4FA-F598-4962-B6AB-31A8BE724E52}"/>
          </ac:spMkLst>
        </pc:spChg>
        <pc:picChg chg="add del mod">
          <ac:chgData name="C. NARENDRA" userId="84a3090cb9177787" providerId="LiveId" clId="{46D38804-4491-491A-B7F9-F8543AC07966}" dt="2022-04-27T17:15:47.003" v="303" actId="478"/>
          <ac:picMkLst>
            <pc:docMk/>
            <pc:sldMk cId="2308500332" sldId="264"/>
            <ac:picMk id="5" creationId="{3AD2473E-3D44-40DC-ADB0-6D9EB16EEAFB}"/>
          </ac:picMkLst>
        </pc:picChg>
        <pc:picChg chg="add mod">
          <ac:chgData name="C. NARENDRA" userId="84a3090cb9177787" providerId="LiveId" clId="{46D38804-4491-491A-B7F9-F8543AC07966}" dt="2022-04-27T17:26:08.588" v="335" actId="1076"/>
          <ac:picMkLst>
            <pc:docMk/>
            <pc:sldMk cId="2308500332" sldId="264"/>
            <ac:picMk id="7" creationId="{C69CB9E7-1B64-4AD3-8D0A-EB0D75729470}"/>
          </ac:picMkLst>
        </pc:picChg>
      </pc:sldChg>
      <pc:sldChg chg="modSp add mod">
        <pc:chgData name="C. NARENDRA" userId="84a3090cb9177787" providerId="LiveId" clId="{46D38804-4491-491A-B7F9-F8543AC07966}" dt="2022-04-27T17:24:13.737" v="334" actId="1076"/>
        <pc:sldMkLst>
          <pc:docMk/>
          <pc:sldMk cId="4213993105" sldId="265"/>
        </pc:sldMkLst>
        <pc:spChg chg="mod">
          <ac:chgData name="C. NARENDRA" userId="84a3090cb9177787" providerId="LiveId" clId="{46D38804-4491-491A-B7F9-F8543AC07966}" dt="2022-04-27T17:24:08.520" v="332" actId="1076"/>
          <ac:spMkLst>
            <pc:docMk/>
            <pc:sldMk cId="4213993105" sldId="265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7:24:11.398" v="333" actId="1076"/>
          <ac:spMkLst>
            <pc:docMk/>
            <pc:sldMk cId="4213993105" sldId="265"/>
            <ac:spMk id="3" creationId="{60DFF4FA-F598-4962-B6AB-31A8BE724E52}"/>
          </ac:spMkLst>
        </pc:spChg>
        <pc:picChg chg="mod">
          <ac:chgData name="C. NARENDRA" userId="84a3090cb9177787" providerId="LiveId" clId="{46D38804-4491-491A-B7F9-F8543AC07966}" dt="2022-04-27T17:24:13.737" v="334" actId="1076"/>
          <ac:picMkLst>
            <pc:docMk/>
            <pc:sldMk cId="4213993105" sldId="265"/>
            <ac:picMk id="5" creationId="{3AD2473E-3D44-40DC-ADB0-6D9EB16EEAFB}"/>
          </ac:picMkLst>
        </pc:picChg>
      </pc:sldChg>
      <pc:sldChg chg="modSp add mod">
        <pc:chgData name="C. NARENDRA" userId="84a3090cb9177787" providerId="LiveId" clId="{46D38804-4491-491A-B7F9-F8543AC07966}" dt="2022-04-27T17:35:20.560" v="365" actId="20577"/>
        <pc:sldMkLst>
          <pc:docMk/>
          <pc:sldMk cId="71239056" sldId="266"/>
        </pc:sldMkLst>
        <pc:spChg chg="mod">
          <ac:chgData name="C. NARENDRA" userId="84a3090cb9177787" providerId="LiveId" clId="{46D38804-4491-491A-B7F9-F8543AC07966}" dt="2022-04-27T17:34:26.759" v="343" actId="20577"/>
          <ac:spMkLst>
            <pc:docMk/>
            <pc:sldMk cId="71239056" sldId="266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7:35:20.560" v="365" actId="20577"/>
          <ac:spMkLst>
            <pc:docMk/>
            <pc:sldMk cId="71239056" sldId="266"/>
            <ac:spMk id="3" creationId="{60DFF4FA-F598-4962-B6AB-31A8BE724E52}"/>
          </ac:spMkLst>
        </pc:spChg>
      </pc:sldChg>
      <pc:sldChg chg="addSp delSp modSp add mod ord">
        <pc:chgData name="C. NARENDRA" userId="84a3090cb9177787" providerId="LiveId" clId="{46D38804-4491-491A-B7F9-F8543AC07966}" dt="2022-04-27T18:30:48.993" v="467"/>
        <pc:sldMkLst>
          <pc:docMk/>
          <pc:sldMk cId="3199121132" sldId="267"/>
        </pc:sldMkLst>
        <pc:spChg chg="mod">
          <ac:chgData name="C. NARENDRA" userId="84a3090cb9177787" providerId="LiveId" clId="{46D38804-4491-491A-B7F9-F8543AC07966}" dt="2022-04-27T18:22:31.747" v="425" actId="404"/>
          <ac:spMkLst>
            <pc:docMk/>
            <pc:sldMk cId="3199121132" sldId="267"/>
            <ac:spMk id="2" creationId="{C7492CCE-C435-464E-A19A-D4C606FDBE3D}"/>
          </ac:spMkLst>
        </pc:spChg>
        <pc:spChg chg="del mod">
          <ac:chgData name="C. NARENDRA" userId="84a3090cb9177787" providerId="LiveId" clId="{46D38804-4491-491A-B7F9-F8543AC07966}" dt="2022-04-27T18:20:23.508" v="394" actId="478"/>
          <ac:spMkLst>
            <pc:docMk/>
            <pc:sldMk cId="3199121132" sldId="267"/>
            <ac:spMk id="3" creationId="{60DFF4FA-F598-4962-B6AB-31A8BE724E52}"/>
          </ac:spMkLst>
        </pc:spChg>
        <pc:picChg chg="del">
          <ac:chgData name="C. NARENDRA" userId="84a3090cb9177787" providerId="LiveId" clId="{46D38804-4491-491A-B7F9-F8543AC07966}" dt="2022-04-27T18:20:21.299" v="393" actId="478"/>
          <ac:picMkLst>
            <pc:docMk/>
            <pc:sldMk cId="3199121132" sldId="267"/>
            <ac:picMk id="5" creationId="{3AD2473E-3D44-40DC-ADB0-6D9EB16EEAFB}"/>
          </ac:picMkLst>
        </pc:picChg>
        <pc:picChg chg="add mod modCrop">
          <ac:chgData name="C. NARENDRA" userId="84a3090cb9177787" providerId="LiveId" clId="{46D38804-4491-491A-B7F9-F8543AC07966}" dt="2022-04-27T18:28:46.413" v="432" actId="14100"/>
          <ac:picMkLst>
            <pc:docMk/>
            <pc:sldMk cId="3199121132" sldId="267"/>
            <ac:picMk id="6" creationId="{5F072079-5A56-4E4A-B620-839EC94C02FD}"/>
          </ac:picMkLst>
        </pc:picChg>
      </pc:sldChg>
      <pc:sldChg chg="delSp modSp add mod ord">
        <pc:chgData name="C. NARENDRA" userId="84a3090cb9177787" providerId="LiveId" clId="{46D38804-4491-491A-B7F9-F8543AC07966}" dt="2022-04-27T18:30:48.993" v="467"/>
        <pc:sldMkLst>
          <pc:docMk/>
          <pc:sldMk cId="3793279049" sldId="268"/>
        </pc:sldMkLst>
        <pc:spChg chg="mod">
          <ac:chgData name="C. NARENDRA" userId="84a3090cb9177787" providerId="LiveId" clId="{46D38804-4491-491A-B7F9-F8543AC07966}" dt="2022-04-27T18:29:52.112" v="465" actId="403"/>
          <ac:spMkLst>
            <pc:docMk/>
            <pc:sldMk cId="3793279049" sldId="268"/>
            <ac:spMk id="2" creationId="{C7492CCE-C435-464E-A19A-D4C606FDBE3D}"/>
          </ac:spMkLst>
        </pc:spChg>
        <pc:spChg chg="del mod">
          <ac:chgData name="C. NARENDRA" userId="84a3090cb9177787" providerId="LiveId" clId="{46D38804-4491-491A-B7F9-F8543AC07966}" dt="2022-04-27T18:29:03.231" v="436" actId="478"/>
          <ac:spMkLst>
            <pc:docMk/>
            <pc:sldMk cId="3793279049" sldId="268"/>
            <ac:spMk id="3" creationId="{60DFF4FA-F598-4962-B6AB-31A8BE724E52}"/>
          </ac:spMkLst>
        </pc:spChg>
        <pc:picChg chg="del">
          <ac:chgData name="C. NARENDRA" userId="84a3090cb9177787" providerId="LiveId" clId="{46D38804-4491-491A-B7F9-F8543AC07966}" dt="2022-04-27T18:29:04.620" v="437" actId="478"/>
          <ac:picMkLst>
            <pc:docMk/>
            <pc:sldMk cId="3793279049" sldId="268"/>
            <ac:picMk id="5" creationId="{3AD2473E-3D44-40DC-ADB0-6D9EB16EEAFB}"/>
          </ac:picMkLst>
        </pc:picChg>
      </pc:sldChg>
      <pc:sldChg chg="delSp modSp add mod">
        <pc:chgData name="C. NARENDRA" userId="84a3090cb9177787" providerId="LiveId" clId="{46D38804-4491-491A-B7F9-F8543AC07966}" dt="2022-04-27T18:42:55.498" v="519" actId="1076"/>
        <pc:sldMkLst>
          <pc:docMk/>
          <pc:sldMk cId="1133529788" sldId="269"/>
        </pc:sldMkLst>
        <pc:spChg chg="mod">
          <ac:chgData name="C. NARENDRA" userId="84a3090cb9177787" providerId="LiveId" clId="{46D38804-4491-491A-B7F9-F8543AC07966}" dt="2022-04-27T18:42:55.498" v="519" actId="1076"/>
          <ac:spMkLst>
            <pc:docMk/>
            <pc:sldMk cId="1133529788" sldId="269"/>
            <ac:spMk id="2" creationId="{C7492CCE-C435-464E-A19A-D4C606FDBE3D}"/>
          </ac:spMkLst>
        </pc:spChg>
        <pc:spChg chg="del mod">
          <ac:chgData name="C. NARENDRA" userId="84a3090cb9177787" providerId="LiveId" clId="{46D38804-4491-491A-B7F9-F8543AC07966}" dt="2022-04-27T18:42:41.525" v="502" actId="478"/>
          <ac:spMkLst>
            <pc:docMk/>
            <pc:sldMk cId="1133529788" sldId="269"/>
            <ac:spMk id="3" creationId="{60DFF4FA-F598-4962-B6AB-31A8BE724E52}"/>
          </ac:spMkLst>
        </pc:spChg>
        <pc:picChg chg="del">
          <ac:chgData name="C. NARENDRA" userId="84a3090cb9177787" providerId="LiveId" clId="{46D38804-4491-491A-B7F9-F8543AC07966}" dt="2022-04-27T18:42:02.660" v="499" actId="478"/>
          <ac:picMkLst>
            <pc:docMk/>
            <pc:sldMk cId="1133529788" sldId="269"/>
            <ac:picMk id="5" creationId="{3AD2473E-3D44-40DC-ADB0-6D9EB16EEA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558" y="2478636"/>
            <a:ext cx="5004199" cy="950364"/>
          </a:xfrm>
        </p:spPr>
        <p:txBody>
          <a:bodyPr>
            <a:normAutofit fontScale="90000"/>
          </a:bodyPr>
          <a:lstStyle/>
          <a:p>
            <a:pPr algn="l"/>
            <a:r>
              <a:rPr lang="en-US" sz="6200" b="1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91" y="166343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91" y="935452"/>
            <a:ext cx="9096790" cy="108667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3300" b="0" i="0" dirty="0">
                <a:effectLst/>
                <a:latin typeface="open sans" panose="020B0606030504020204" pitchFamily="34" charset="0"/>
              </a:rPr>
              <a:t>Nearly 46% of Data Scientists earn a salary between 6-15 LPA.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2473E-3D44-40DC-ADB0-6D9EB16E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7" y="2372588"/>
            <a:ext cx="6253506" cy="41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27" y="2888905"/>
            <a:ext cx="3821807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113352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66" y="641385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What is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07" y="2442385"/>
            <a:ext cx="9302935" cy="197322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Open Sans" panose="020B0606030504020204" pitchFamily="34" charset="0"/>
              </a:rPr>
              <a:t>Data science is referred to the process of collecting, storing, segregating and analyzing data which serves as a valuable resource for organizations to carry out data-driven decision making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66" y="641385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Languages used in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00" y="1792365"/>
            <a:ext cx="9302935" cy="3774230"/>
          </a:xfrm>
        </p:spPr>
        <p:txBody>
          <a:bodyPr anchor="t"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Python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SQL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Julia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Scala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SAS</a:t>
            </a:r>
          </a:p>
        </p:txBody>
      </p:sp>
    </p:spTree>
    <p:extLst>
      <p:ext uri="{BB962C8B-B14F-4D97-AF65-F5344CB8AC3E}">
        <p14:creationId xmlns:p14="http://schemas.microsoft.com/office/powerpoint/2010/main" val="105428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641385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Why to learn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75" y="2442385"/>
            <a:ext cx="9096790" cy="247417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3600" b="0" i="0" dirty="0">
                <a:effectLst/>
                <a:latin typeface="open sans" panose="020B0606030504020204" pitchFamily="34" charset="0"/>
              </a:rPr>
              <a:t>To make most out of their data, companies from all domains, like Finance, Marketing, Retail, IT , Healthcare , Social Media or Bank. All are looking for Data Scientists . IBM is declaring it as trending job of 21</a:t>
            </a:r>
            <a:r>
              <a:rPr lang="en-US" sz="3600" b="0" i="0" baseline="30000" dirty="0">
                <a:effectLst/>
                <a:latin typeface="open sans" panose="020B0606030504020204" pitchFamily="34" charset="0"/>
              </a:rPr>
              <a:t>st</a:t>
            </a:r>
            <a:r>
              <a:rPr lang="en-US" sz="3600" b="0" i="0" dirty="0">
                <a:effectLst/>
                <a:latin typeface="open sans" panose="020B0606030504020204" pitchFamily="34" charset="0"/>
              </a:rPr>
              <a:t> century.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68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641385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Scope of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81" y="2213113"/>
            <a:ext cx="9096790" cy="250970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3600" b="0" i="0" dirty="0">
                <a:effectLst/>
                <a:latin typeface="open sans" panose="020B0606030504020204" pitchFamily="34" charset="0"/>
              </a:rPr>
              <a:t>To make most out of their data, companies from all domains, like Finance, Marketing, Retail, IT , Healthcare , Social Media or Bank. All are looking for Data Scientists . IBM is declaring it as trending job of 21</a:t>
            </a:r>
            <a:r>
              <a:rPr lang="en-US" sz="3600" b="0" i="0" baseline="30000" dirty="0">
                <a:effectLst/>
                <a:latin typeface="open sans" panose="020B0606030504020204" pitchFamily="34" charset="0"/>
              </a:rPr>
              <a:t>st</a:t>
            </a:r>
            <a:r>
              <a:rPr lang="en-US" sz="3600" b="0" i="0" dirty="0">
                <a:effectLst/>
                <a:latin typeface="open sans" panose="020B0606030504020204" pitchFamily="34" charset="0"/>
              </a:rPr>
              <a:t> century.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0996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504" y="1881810"/>
            <a:ext cx="5009322" cy="241189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AI vs DS vs ML</a:t>
            </a:r>
          </a:p>
        </p:txBody>
      </p:sp>
    </p:spTree>
    <p:extLst>
      <p:ext uri="{BB962C8B-B14F-4D97-AF65-F5344CB8AC3E}">
        <p14:creationId xmlns:p14="http://schemas.microsoft.com/office/powerpoint/2010/main" val="379327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3350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AI vs DS vs 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72079-5A56-4E4A-B620-839EC94C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119"/>
            <a:ext cx="12192001" cy="68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21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641385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Roles in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81" y="1496220"/>
            <a:ext cx="9096790" cy="458652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 Scientist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 Analyst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 Engineers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Database Administrator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Machine Learning Engineer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 Architect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Statistician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71239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55150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Careers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765" y="837476"/>
            <a:ext cx="9096790" cy="1713120"/>
          </a:xfrm>
        </p:spPr>
        <p:txBody>
          <a:bodyPr anchor="t">
            <a:noAutofit/>
          </a:bodyPr>
          <a:lstStyle/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Banking &amp; financial are the leaders with over 40% all jobs advertised</a:t>
            </a: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Energy and Utilities contribute 15% of total jobs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CB9E7-1B64-4AD3-8D0A-EB0D75729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7" y="2340425"/>
            <a:ext cx="6715125" cy="43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0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203</TotalTime>
  <Words>226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Corbel</vt:lpstr>
      <vt:lpstr>Open Sans</vt:lpstr>
      <vt:lpstr>Open Sans</vt:lpstr>
      <vt:lpstr>Wingdings</vt:lpstr>
      <vt:lpstr>Parallax</vt:lpstr>
      <vt:lpstr>DATA SCIENCE</vt:lpstr>
      <vt:lpstr>What is Data Science ?</vt:lpstr>
      <vt:lpstr>Languages used in Data Science ?</vt:lpstr>
      <vt:lpstr>Why to learn Data Science ?</vt:lpstr>
      <vt:lpstr>Scope of Data Science ?</vt:lpstr>
      <vt:lpstr>AI vs DS vs ML</vt:lpstr>
      <vt:lpstr>AI vs DS vs ML</vt:lpstr>
      <vt:lpstr>Roles in Data Science ?</vt:lpstr>
      <vt:lpstr>Careers</vt:lpstr>
      <vt:lpstr>Packages</vt:lpstr>
      <vt:lpstr>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C. NARENDRA</dc:creator>
  <cp:lastModifiedBy>C. NARENDRA</cp:lastModifiedBy>
  <cp:revision>4</cp:revision>
  <dcterms:created xsi:type="dcterms:W3CDTF">2022-04-27T15:57:38Z</dcterms:created>
  <dcterms:modified xsi:type="dcterms:W3CDTF">2022-04-27T19:22:04Z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