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74" r:id="rId3"/>
    <p:sldId id="257" r:id="rId4"/>
    <p:sldId id="261" r:id="rId5"/>
    <p:sldId id="260" r:id="rId6"/>
    <p:sldId id="263" r:id="rId7"/>
    <p:sldId id="259" r:id="rId8"/>
    <p:sldId id="258" r:id="rId9"/>
    <p:sldId id="273" r:id="rId10"/>
    <p:sldId id="262" r:id="rId11"/>
    <p:sldId id="264" r:id="rId12"/>
    <p:sldId id="267" r:id="rId13"/>
    <p:sldId id="268" r:id="rId14"/>
    <p:sldId id="269" r:id="rId15"/>
    <p:sldId id="275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399"/>
    <a:srgbClr val="D15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9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62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66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4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5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9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1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1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C5D6-5948-4300-A3F6-579661B7A508}" type="datetimeFigureOut">
              <a:rPr lang="en-US" smtClean="0"/>
              <a:pPr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8DB82F-6347-48C2-89C6-D1714BF44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8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272808" cy="826186"/>
          </a:xfrm>
        </p:spPr>
        <p:txBody>
          <a:bodyPr>
            <a:normAutofit fontScale="90000"/>
          </a:bodyPr>
          <a:lstStyle/>
          <a:p>
            <a:pPr algn="l"/>
            <a:r>
              <a:rPr lang="en-US" sz="5000" b="1" dirty="0">
                <a:solidFill>
                  <a:schemeClr val="tx1">
                    <a:lumMod val="95000"/>
                  </a:schemeClr>
                </a:solidFill>
              </a:rPr>
              <a:t>HAWK EYE TECHNOLOGY</a:t>
            </a:r>
            <a:endParaRPr lang="en-IN" sz="5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7153"/>
            <a:ext cx="7128792" cy="146963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Examples of Hawk-eye statistics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07524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LBWs.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Wagon wheel.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Pitch map.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Ball speed.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Reaction time.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Goal line tech</a:t>
            </a:r>
            <a:r>
              <a:rPr lang="en-US" sz="2400" b="1" i="1" dirty="0">
                <a:solidFill>
                  <a:schemeClr val="tx1"/>
                </a:solidFill>
              </a:rPr>
              <a:t>n</a:t>
            </a:r>
            <a:r>
              <a:rPr lang="en-US" sz="2400" b="1" dirty="0">
                <a:solidFill>
                  <a:schemeClr val="tx1"/>
                </a:solidFill>
              </a:rPr>
              <a:t>ology.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Line calling system.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Logic Required\Downloads\Wimbledon_Line_Call_PD_credit-HAWK-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472" y="4086762"/>
            <a:ext cx="4752528" cy="2771238"/>
          </a:xfrm>
          <a:prstGeom prst="rect">
            <a:avLst/>
          </a:prstGeom>
          <a:noFill/>
        </p:spPr>
      </p:pic>
      <p:pic>
        <p:nvPicPr>
          <p:cNvPr id="1026" name="Picture 2" descr="C:\Users\Logic Required\Downloads\Kohli_375928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6727" y="1556792"/>
            <a:ext cx="4752528" cy="2529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4785" y="33265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1234440"/>
            <a:ext cx="7272808" cy="49308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finds its application in different games like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b="1" dirty="0"/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ricket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Tennis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Football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also been implemented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 </a:t>
            </a:r>
            <a:r>
              <a:rPr lang="en-US" sz="2400" b="1" noProof="0" dirty="0"/>
              <a:t>Games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give reality to the game.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 strengthening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Military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Automobile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industry.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76672"/>
            <a:ext cx="8229600" cy="1440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20" y="1488613"/>
            <a:ext cx="6347714" cy="3880773"/>
          </a:xfrm>
        </p:spPr>
        <p:txBody>
          <a:bodyPr>
            <a:noAutofit/>
          </a:bodyPr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Give a prediction as accurate as 99.99 percent.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Its a very effective system which works in real time.</a:t>
            </a:r>
          </a:p>
          <a:p>
            <a:r>
              <a:rPr lang="en-IN" sz="2400" dirty="0">
                <a:solidFill>
                  <a:schemeClr val="tx1"/>
                </a:solidFill>
              </a:rPr>
              <a:t>Minimize the chances of human error in  decision making.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Help players to study their past games and improve.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Disadvantages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The system is expensive.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system needs complex arrangements.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Sometimes it challenges umpires dignity.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Enhancement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19" y="1785926"/>
            <a:ext cx="4663027" cy="464347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future of hawk-eye technology looks bright as it has been used in various applications in a very short duration after its introduction.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For e g: use of </a:t>
            </a:r>
            <a:r>
              <a:rPr lang="en-IN" sz="2400" b="1" dirty="0">
                <a:solidFill>
                  <a:schemeClr val="tx1"/>
                </a:solidFill>
              </a:rPr>
              <a:t>goal line technology</a:t>
            </a:r>
            <a:r>
              <a:rPr lang="en-IN" sz="2400" dirty="0">
                <a:solidFill>
                  <a:schemeClr val="tx1"/>
                </a:solidFill>
              </a:rPr>
              <a:t> has been proposed in football .</a:t>
            </a:r>
          </a:p>
        </p:txBody>
      </p:sp>
      <p:pic>
        <p:nvPicPr>
          <p:cNvPr id="5122" name="Picture 2" descr="C:\Users\Logic Required\Downloads\stadium_1520387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8747" y="1813884"/>
            <a:ext cx="4174754" cy="3516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3569"/>
            <a:ext cx="6347713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Goal Line Technology</a:t>
            </a:r>
          </a:p>
        </p:txBody>
      </p:sp>
      <p:pic>
        <p:nvPicPr>
          <p:cNvPr id="1026" name="Picture 2" descr="C:\Users\admin\Desktop\pic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2198785"/>
            <a:ext cx="6348413" cy="3805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42721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After all the test that have been conducted on this technology, it has always come out successful and it promises to be a </a:t>
            </a:r>
            <a:r>
              <a:rPr lang="en-US" sz="2400" b="1" dirty="0">
                <a:solidFill>
                  <a:schemeClr val="tx1"/>
                </a:solidFill>
              </a:rPr>
              <a:t>boon</a:t>
            </a:r>
            <a:r>
              <a:rPr lang="en-US" sz="2400" dirty="0">
                <a:solidFill>
                  <a:schemeClr val="tx1"/>
                </a:solidFill>
              </a:rPr>
              <a:t> for the world of sports and now it is upto the different councils to decide whether to use this technology or not...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07804" y="2636912"/>
            <a:ext cx="3528392" cy="936104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Need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History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Working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Basic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Funda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Present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Examples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Components.</a:t>
            </a:r>
          </a:p>
          <a:p>
            <a:r>
              <a:rPr lang="en-US" b="1" dirty="0">
                <a:solidFill>
                  <a:schemeClr val="tx1"/>
                </a:solidFill>
              </a:rPr>
              <a:t>Application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Pros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Future Enhancement.</a:t>
            </a:r>
          </a:p>
          <a:p>
            <a:r>
              <a:rPr lang="en-US" b="1" dirty="0">
                <a:solidFill>
                  <a:schemeClr val="tx1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References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08720"/>
            <a:ext cx="7202761" cy="1320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is Hawk Eye Technology?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7" y="2060848"/>
            <a:ext cx="7094592" cy="4389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Calibri" pitchFamily="34" charset="0"/>
              </a:rPr>
              <a:t>Hawk-Eye is a computer system used in cricket, tennis and other sports to track the path of the ball.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Calibri" pitchFamily="34" charset="0"/>
              </a:rPr>
              <a:t>Six cameras tracks the ball so Hawk-Eye picks up the exact spot where the ball pitches.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Calibri" pitchFamily="34" charset="0"/>
              </a:rPr>
              <a:t>Hawk-Eye also measures the speed of the ball from the bowler's hand.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1576"/>
            <a:ext cx="8229600" cy="89923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Why we need Hawk Eye?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60590"/>
            <a:ext cx="7272807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Sports have great </a:t>
            </a:r>
            <a:r>
              <a:rPr lang="en-US" sz="2400" b="1" dirty="0">
                <a:solidFill>
                  <a:schemeClr val="tx1"/>
                </a:solidFill>
              </a:rPr>
              <a:t>commercial importance </a:t>
            </a:r>
            <a:r>
              <a:rPr lang="en-US" sz="2400" dirty="0">
                <a:solidFill>
                  <a:schemeClr val="tx1"/>
                </a:solidFill>
              </a:rPr>
              <a:t>and popularity. As result, there’s a need to make the game more interesting and make it as fair as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Human error </a:t>
            </a:r>
            <a:r>
              <a:rPr lang="en-US" sz="2400" dirty="0">
                <a:solidFill>
                  <a:schemeClr val="tx1"/>
                </a:solidFill>
              </a:rPr>
              <a:t>plays vital role in decision making at decisive moments.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So</a:t>
            </a:r>
            <a:r>
              <a:rPr lang="en-US" sz="2400" dirty="0">
                <a:solidFill>
                  <a:schemeClr val="tx1"/>
                </a:solidFill>
              </a:rPr>
              <a:t> there is need to bring technology </a:t>
            </a:r>
            <a:r>
              <a:rPr lang="en-US" sz="2400" b="1" dirty="0">
                <a:solidFill>
                  <a:schemeClr val="tx1"/>
                </a:solidFill>
              </a:rPr>
              <a:t>to minimize </a:t>
            </a:r>
            <a:r>
              <a:rPr lang="en-US" sz="2400" dirty="0">
                <a:solidFill>
                  <a:schemeClr val="tx1"/>
                </a:solidFill>
              </a:rPr>
              <a:t>the chances of human error in such </a:t>
            </a:r>
            <a:r>
              <a:rPr lang="en-US" sz="2400" b="1" dirty="0">
                <a:solidFill>
                  <a:schemeClr val="tx1"/>
                </a:solidFill>
              </a:rPr>
              <a:t>decision making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 brief History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85926"/>
            <a:ext cx="7527210" cy="471490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It was developed by engineers at Roke Manor Research Limited (UK) in 2001.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patent being held by Paul Hawkins and David Sherry.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system was first used during a Test match between Pakistan and England at Lord's Cricket Ground, on 21 April 2001.</a:t>
            </a:r>
          </a:p>
          <a:p>
            <a:r>
              <a:rPr lang="en-IN" sz="2400" dirty="0">
                <a:solidFill>
                  <a:schemeClr val="tx1"/>
                </a:solidFill>
              </a:rPr>
              <a:t>It was first used in tennis 2006 US open.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Components 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035" y="1433758"/>
            <a:ext cx="7574325" cy="292459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hawk eye system consists of two significant parts: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Tracking System :- 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</a:rPr>
              <a:t>		• </a:t>
            </a:r>
            <a:r>
              <a:rPr lang="en-IN" sz="2400" b="1" dirty="0">
                <a:solidFill>
                  <a:schemeClr val="tx1"/>
                </a:solidFill>
              </a:rPr>
              <a:t>Camera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</a:rPr>
              <a:t>		• </a:t>
            </a:r>
            <a:r>
              <a:rPr lang="en-IN" sz="2400" b="1" dirty="0">
                <a:solidFill>
                  <a:schemeClr val="tx1"/>
                </a:solidFill>
              </a:rPr>
              <a:t>Speed gun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Video Replay System.</a:t>
            </a:r>
          </a:p>
        </p:txBody>
      </p:sp>
      <p:pic>
        <p:nvPicPr>
          <p:cNvPr id="2050" name="Picture 2" descr="C:\Users\Logic Required\Downloads\1019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797" y="4315344"/>
            <a:ext cx="2041679" cy="249289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0293" y="4349079"/>
            <a:ext cx="3109829" cy="22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3476171" y="5223030"/>
            <a:ext cx="5786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472" y="836712"/>
            <a:ext cx="8229600" cy="8063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it works?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1484784"/>
            <a:ext cx="7311186" cy="38884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Ø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essentially visual processing, using cameras, not lasers.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</a:t>
            </a:r>
            <a:r>
              <a:rPr lang="en-US" sz="2400" dirty="0"/>
              <a:t>7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calibrated cameras stationed at strategic points around the ground.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ball is bowled each camera recognizes the ball in the image.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3D trajectory of the ball is created from the image data using a process called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Kalman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Filtering.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ogic Required\Downloads\GoalControl-745x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143999" cy="2848131"/>
          </a:xfrm>
          <a:prstGeom prst="rect">
            <a:avLst/>
          </a:prstGeom>
          <a:noFill/>
        </p:spPr>
      </p:pic>
      <p:pic>
        <p:nvPicPr>
          <p:cNvPr id="1027" name="Picture 3" descr="C:\Users\Logic Required\Downloads\drd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943335"/>
            <a:ext cx="9144000" cy="2923082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10800000" flipV="1">
            <a:off x="323528" y="3068960"/>
            <a:ext cx="8305800" cy="1224136"/>
          </a:xfrm>
        </p:spPr>
        <p:txBody>
          <a:bodyPr>
            <a:normAutofit/>
          </a:bodyPr>
          <a:lstStyle/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HOW IT WORKS…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Basic Principle 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47" y="1413577"/>
            <a:ext cx="7786690" cy="219961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Hawk-Eye system is based on the principle of ”Triangulation”.</a:t>
            </a:r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Triangulation is the </a:t>
            </a:r>
            <a:r>
              <a:rPr lang="en-IN" sz="2400" dirty="0">
                <a:solidFill>
                  <a:schemeClr val="tx1"/>
                </a:solidFill>
              </a:rPr>
              <a:t>process of determining the location of a point by measuring </a:t>
            </a:r>
            <a:r>
              <a:rPr lang="en-IN" sz="2400" i="1" dirty="0">
                <a:solidFill>
                  <a:schemeClr val="tx1"/>
                </a:solidFill>
              </a:rPr>
              <a:t>angles to it from  </a:t>
            </a:r>
            <a:r>
              <a:rPr lang="en-IN" sz="2400" dirty="0">
                <a:solidFill>
                  <a:schemeClr val="tx1"/>
                </a:solidFill>
              </a:rPr>
              <a:t>known points at either end of a fixed baseline.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346" y="3662629"/>
            <a:ext cx="2357454" cy="287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808" y="4109348"/>
            <a:ext cx="215741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9082" y="5248438"/>
            <a:ext cx="26955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1236800" y="6561997"/>
            <a:ext cx="234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454706" y="4847355"/>
            <a:ext cx="2214578" cy="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2309" y="4595936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</a:t>
            </a:r>
            <a:endParaRPr lang="en-IN" sz="24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19478" y="6100332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Book Antiqua" pitchFamily="18" charset="0"/>
              </a:rPr>
              <a:t>l</a:t>
            </a:r>
            <a:endParaRPr lang="en-IN" sz="2400" b="1" i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2257</TotalTime>
  <Words>579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Trebuchet MS</vt:lpstr>
      <vt:lpstr>Wingdings</vt:lpstr>
      <vt:lpstr>Wingdings 2</vt:lpstr>
      <vt:lpstr>Wingdings 3</vt:lpstr>
      <vt:lpstr>Facet</vt:lpstr>
      <vt:lpstr>HAWK EYE TECHNOLOGY</vt:lpstr>
      <vt:lpstr>Contents</vt:lpstr>
      <vt:lpstr>What is Hawk Eye Technology?</vt:lpstr>
      <vt:lpstr>Why we need Hawk Eye? </vt:lpstr>
      <vt:lpstr>A brief History</vt:lpstr>
      <vt:lpstr>Components </vt:lpstr>
      <vt:lpstr>PowerPoint Presentation</vt:lpstr>
      <vt:lpstr>                 HOW IT WORKS…</vt:lpstr>
      <vt:lpstr>Basic Principle </vt:lpstr>
      <vt:lpstr>Examples of Hawk-eye statistics</vt:lpstr>
      <vt:lpstr>PowerPoint Presentation</vt:lpstr>
      <vt:lpstr>Advantages  </vt:lpstr>
      <vt:lpstr>Disadvantages</vt:lpstr>
      <vt:lpstr>Future Enhancement</vt:lpstr>
      <vt:lpstr>Goal Line Technology</vt:lpstr>
      <vt:lpstr>Conclusion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 EYE TECHNOLOGY</dc:title>
  <dc:creator>Logic Required</dc:creator>
  <cp:lastModifiedBy>Mudhiiguubba Kalyonnii</cp:lastModifiedBy>
  <cp:revision>102</cp:revision>
  <dcterms:created xsi:type="dcterms:W3CDTF">2015-04-29T10:16:08Z</dcterms:created>
  <dcterms:modified xsi:type="dcterms:W3CDTF">2023-07-24T07:54:01Z</dcterms:modified>
</cp:coreProperties>
</file>