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1" r:id="rId9"/>
    <p:sldId id="262" r:id="rId10"/>
    <p:sldId id="263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91BAB7-A925-4E20-9D91-FC4B84DDE3DF}" v="23" dt="2023-09-04T11:25:34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sh Kumar" userId="7a4926546fd64861" providerId="LiveId" clId="{E491BAB7-A925-4E20-9D91-FC4B84DDE3DF}"/>
    <pc:docChg chg="undo custSel addSld delSld modSld">
      <pc:chgData name="Naresh Kumar" userId="7a4926546fd64861" providerId="LiveId" clId="{E491BAB7-A925-4E20-9D91-FC4B84DDE3DF}" dt="2023-09-04T11:26:32.145" v="2329" actId="20577"/>
      <pc:docMkLst>
        <pc:docMk/>
      </pc:docMkLst>
      <pc:sldChg chg="addSp delSp modSp new mod">
        <pc:chgData name="Naresh Kumar" userId="7a4926546fd64861" providerId="LiveId" clId="{E491BAB7-A925-4E20-9D91-FC4B84DDE3DF}" dt="2023-09-04T10:22:14.994" v="2207" actId="20577"/>
        <pc:sldMkLst>
          <pc:docMk/>
          <pc:sldMk cId="2319131620" sldId="256"/>
        </pc:sldMkLst>
        <pc:spChg chg="mod">
          <ac:chgData name="Naresh Kumar" userId="7a4926546fd64861" providerId="LiveId" clId="{E491BAB7-A925-4E20-9D91-FC4B84DDE3DF}" dt="2023-09-04T10:21:58.253" v="2204" actId="255"/>
          <ac:spMkLst>
            <pc:docMk/>
            <pc:sldMk cId="2319131620" sldId="256"/>
            <ac:spMk id="2" creationId="{6BDC4C6B-41D9-BF1B-DA78-037448997050}"/>
          </ac:spMkLst>
        </pc:spChg>
        <pc:spChg chg="mod">
          <ac:chgData name="Naresh Kumar" userId="7a4926546fd64861" providerId="LiveId" clId="{E491BAB7-A925-4E20-9D91-FC4B84DDE3DF}" dt="2023-09-04T10:22:14.994" v="2207" actId="20577"/>
          <ac:spMkLst>
            <pc:docMk/>
            <pc:sldMk cId="2319131620" sldId="256"/>
            <ac:spMk id="3" creationId="{F61E9EC2-8F1A-9486-945D-B388294BDE9B}"/>
          </ac:spMkLst>
        </pc:spChg>
        <pc:picChg chg="add del mod">
          <ac:chgData name="Naresh Kumar" userId="7a4926546fd64861" providerId="LiveId" clId="{E491BAB7-A925-4E20-9D91-FC4B84DDE3DF}" dt="2023-09-04T09:44:15.809" v="242" actId="21"/>
          <ac:picMkLst>
            <pc:docMk/>
            <pc:sldMk cId="2319131620" sldId="256"/>
            <ac:picMk id="5" creationId="{3CE1AF08-C257-73A2-90BD-67AC98912EAF}"/>
          </ac:picMkLst>
        </pc:picChg>
        <pc:picChg chg="add mod">
          <ac:chgData name="Naresh Kumar" userId="7a4926546fd64861" providerId="LiveId" clId="{E491BAB7-A925-4E20-9D91-FC4B84DDE3DF}" dt="2023-09-04T09:44:51.522" v="252" actId="1076"/>
          <ac:picMkLst>
            <pc:docMk/>
            <pc:sldMk cId="2319131620" sldId="256"/>
            <ac:picMk id="6" creationId="{8C35C84B-6916-10B1-AD9D-86DBF1BC7612}"/>
          </ac:picMkLst>
        </pc:picChg>
      </pc:sldChg>
      <pc:sldChg chg="addSp delSp modSp new mod">
        <pc:chgData name="Naresh Kumar" userId="7a4926546fd64861" providerId="LiveId" clId="{E491BAB7-A925-4E20-9D91-FC4B84DDE3DF}" dt="2023-09-04T09:49:57.843" v="388" actId="14100"/>
        <pc:sldMkLst>
          <pc:docMk/>
          <pc:sldMk cId="3802833098" sldId="257"/>
        </pc:sldMkLst>
        <pc:spChg chg="del">
          <ac:chgData name="Naresh Kumar" userId="7a4926546fd64861" providerId="LiveId" clId="{E491BAB7-A925-4E20-9D91-FC4B84DDE3DF}" dt="2023-09-04T09:43:36.330" v="235" actId="21"/>
          <ac:spMkLst>
            <pc:docMk/>
            <pc:sldMk cId="3802833098" sldId="257"/>
            <ac:spMk id="2" creationId="{5C0FAA51-BBCD-5DB2-DED0-491EBC45B131}"/>
          </ac:spMkLst>
        </pc:spChg>
        <pc:spChg chg="mod">
          <ac:chgData name="Naresh Kumar" userId="7a4926546fd64861" providerId="LiveId" clId="{E491BAB7-A925-4E20-9D91-FC4B84DDE3DF}" dt="2023-09-04T09:49:49.591" v="384"/>
          <ac:spMkLst>
            <pc:docMk/>
            <pc:sldMk cId="3802833098" sldId="257"/>
            <ac:spMk id="3" creationId="{FA29F164-27AC-C9A8-BCD7-FFBD87DE28FD}"/>
          </ac:spMkLst>
        </pc:spChg>
        <pc:picChg chg="add del mod">
          <ac:chgData name="Naresh Kumar" userId="7a4926546fd64861" providerId="LiveId" clId="{E491BAB7-A925-4E20-9D91-FC4B84DDE3DF}" dt="2023-09-04T09:44:29.010" v="244" actId="21"/>
          <ac:picMkLst>
            <pc:docMk/>
            <pc:sldMk cId="3802833098" sldId="257"/>
            <ac:picMk id="5" creationId="{B8EC0D61-05A5-9094-9261-F0137C181BF9}"/>
          </ac:picMkLst>
        </pc:picChg>
        <pc:picChg chg="add del mod">
          <ac:chgData name="Naresh Kumar" userId="7a4926546fd64861" providerId="LiveId" clId="{E491BAB7-A925-4E20-9D91-FC4B84DDE3DF}" dt="2023-09-04T09:49:30.163" v="377" actId="478"/>
          <ac:picMkLst>
            <pc:docMk/>
            <pc:sldMk cId="3802833098" sldId="257"/>
            <ac:picMk id="6" creationId="{03A647EE-121D-C48E-65D4-F4DFF1DCE455}"/>
          </ac:picMkLst>
        </pc:picChg>
        <pc:picChg chg="add mod">
          <ac:chgData name="Naresh Kumar" userId="7a4926546fd64861" providerId="LiveId" clId="{E491BAB7-A925-4E20-9D91-FC4B84DDE3DF}" dt="2023-09-04T09:49:57.843" v="388" actId="14100"/>
          <ac:picMkLst>
            <pc:docMk/>
            <pc:sldMk cId="3802833098" sldId="257"/>
            <ac:picMk id="7" creationId="{2594251A-1FFA-D989-2B2E-41405734F40B}"/>
          </ac:picMkLst>
        </pc:picChg>
      </pc:sldChg>
      <pc:sldChg chg="addSp delSp modSp new mod">
        <pc:chgData name="Naresh Kumar" userId="7a4926546fd64861" providerId="LiveId" clId="{E491BAB7-A925-4E20-9D91-FC4B84DDE3DF}" dt="2023-09-04T09:51:40.289" v="453" actId="1076"/>
        <pc:sldMkLst>
          <pc:docMk/>
          <pc:sldMk cId="1601601372" sldId="258"/>
        </pc:sldMkLst>
        <pc:spChg chg="del">
          <ac:chgData name="Naresh Kumar" userId="7a4926546fd64861" providerId="LiveId" clId="{E491BAB7-A925-4E20-9D91-FC4B84DDE3DF}" dt="2023-09-04T09:46:46.341" v="345" actId="478"/>
          <ac:spMkLst>
            <pc:docMk/>
            <pc:sldMk cId="1601601372" sldId="258"/>
            <ac:spMk id="2" creationId="{1598D0D8-666C-0966-390D-2748A9CA31FD}"/>
          </ac:spMkLst>
        </pc:spChg>
        <pc:spChg chg="mod">
          <ac:chgData name="Naresh Kumar" userId="7a4926546fd64861" providerId="LiveId" clId="{E491BAB7-A925-4E20-9D91-FC4B84DDE3DF}" dt="2023-09-04T09:51:31.888" v="450" actId="20577"/>
          <ac:spMkLst>
            <pc:docMk/>
            <pc:sldMk cId="1601601372" sldId="258"/>
            <ac:spMk id="3" creationId="{3EBB7478-75D8-2011-EAB2-0C602E70F2C6}"/>
          </ac:spMkLst>
        </pc:spChg>
        <pc:picChg chg="add del mod">
          <ac:chgData name="Naresh Kumar" userId="7a4926546fd64861" providerId="LiveId" clId="{E491BAB7-A925-4E20-9D91-FC4B84DDE3DF}" dt="2023-09-04T09:44:55.567" v="253" actId="21"/>
          <ac:picMkLst>
            <pc:docMk/>
            <pc:sldMk cId="1601601372" sldId="258"/>
            <ac:picMk id="4" creationId="{36A7845B-13D1-3788-80B8-D930FDCC7335}"/>
          </ac:picMkLst>
        </pc:picChg>
        <pc:picChg chg="add del mod">
          <ac:chgData name="Naresh Kumar" userId="7a4926546fd64861" providerId="LiveId" clId="{E491BAB7-A925-4E20-9D91-FC4B84DDE3DF}" dt="2023-09-04T09:48:11.560" v="357" actId="931"/>
          <ac:picMkLst>
            <pc:docMk/>
            <pc:sldMk cId="1601601372" sldId="258"/>
            <ac:picMk id="6" creationId="{7705488D-E01D-BCC5-8FCF-2F49ACF6CAC9}"/>
          </ac:picMkLst>
        </pc:picChg>
        <pc:picChg chg="add del mod">
          <ac:chgData name="Naresh Kumar" userId="7a4926546fd64861" providerId="LiveId" clId="{E491BAB7-A925-4E20-9D91-FC4B84DDE3DF}" dt="2023-09-04T09:48:11.560" v="357" actId="931"/>
          <ac:picMkLst>
            <pc:docMk/>
            <pc:sldMk cId="1601601372" sldId="258"/>
            <ac:picMk id="8" creationId="{182E425D-C301-05C4-8AC7-44B1EC8FE97F}"/>
          </ac:picMkLst>
        </pc:picChg>
        <pc:picChg chg="add del mod">
          <ac:chgData name="Naresh Kumar" userId="7a4926546fd64861" providerId="LiveId" clId="{E491BAB7-A925-4E20-9D91-FC4B84DDE3DF}" dt="2023-09-04T09:48:11.560" v="357" actId="931"/>
          <ac:picMkLst>
            <pc:docMk/>
            <pc:sldMk cId="1601601372" sldId="258"/>
            <ac:picMk id="10" creationId="{16BD49D6-B944-22EB-49B8-673692B6A25A}"/>
          </ac:picMkLst>
        </pc:picChg>
        <pc:picChg chg="add del mod">
          <ac:chgData name="Naresh Kumar" userId="7a4926546fd64861" providerId="LiveId" clId="{E491BAB7-A925-4E20-9D91-FC4B84DDE3DF}" dt="2023-09-04T09:48:11.560" v="357" actId="931"/>
          <ac:picMkLst>
            <pc:docMk/>
            <pc:sldMk cId="1601601372" sldId="258"/>
            <ac:picMk id="12" creationId="{3B61D590-2425-441C-1FE1-E35E0CD178F6}"/>
          </ac:picMkLst>
        </pc:picChg>
        <pc:picChg chg="add del mod">
          <ac:chgData name="Naresh Kumar" userId="7a4926546fd64861" providerId="LiveId" clId="{E491BAB7-A925-4E20-9D91-FC4B84DDE3DF}" dt="2023-09-04T09:48:11.560" v="357" actId="931"/>
          <ac:picMkLst>
            <pc:docMk/>
            <pc:sldMk cId="1601601372" sldId="258"/>
            <ac:picMk id="14" creationId="{A088DF94-B507-A864-B9EF-32CCDB16CB98}"/>
          </ac:picMkLst>
        </pc:picChg>
        <pc:picChg chg="add del mod">
          <ac:chgData name="Naresh Kumar" userId="7a4926546fd64861" providerId="LiveId" clId="{E491BAB7-A925-4E20-9D91-FC4B84DDE3DF}" dt="2023-09-04T09:48:11.560" v="357" actId="931"/>
          <ac:picMkLst>
            <pc:docMk/>
            <pc:sldMk cId="1601601372" sldId="258"/>
            <ac:picMk id="16" creationId="{B980B467-8A47-74DA-5307-3BE461686584}"/>
          </ac:picMkLst>
        </pc:picChg>
        <pc:picChg chg="add del mod">
          <ac:chgData name="Naresh Kumar" userId="7a4926546fd64861" providerId="LiveId" clId="{E491BAB7-A925-4E20-9D91-FC4B84DDE3DF}" dt="2023-09-04T09:48:11.560" v="357" actId="931"/>
          <ac:picMkLst>
            <pc:docMk/>
            <pc:sldMk cId="1601601372" sldId="258"/>
            <ac:picMk id="18" creationId="{5250EA6D-2386-F483-C7C3-EF566519605D}"/>
          </ac:picMkLst>
        </pc:picChg>
        <pc:picChg chg="add del mod">
          <ac:chgData name="Naresh Kumar" userId="7a4926546fd64861" providerId="LiveId" clId="{E491BAB7-A925-4E20-9D91-FC4B84DDE3DF}" dt="2023-09-04T09:48:11.560" v="357" actId="931"/>
          <ac:picMkLst>
            <pc:docMk/>
            <pc:sldMk cId="1601601372" sldId="258"/>
            <ac:picMk id="20" creationId="{376E48FC-A8AB-AA35-F709-24A2D05CB00D}"/>
          </ac:picMkLst>
        </pc:picChg>
        <pc:picChg chg="add del mod">
          <ac:chgData name="Naresh Kumar" userId="7a4926546fd64861" providerId="LiveId" clId="{E491BAB7-A925-4E20-9D91-FC4B84DDE3DF}" dt="2023-09-04T09:48:11.560" v="357" actId="931"/>
          <ac:picMkLst>
            <pc:docMk/>
            <pc:sldMk cId="1601601372" sldId="258"/>
            <ac:picMk id="22" creationId="{181B7CF8-40E1-A277-F93C-D80EAAA4DAA1}"/>
          </ac:picMkLst>
        </pc:picChg>
        <pc:picChg chg="add del mod">
          <ac:chgData name="Naresh Kumar" userId="7a4926546fd64861" providerId="LiveId" clId="{E491BAB7-A925-4E20-9D91-FC4B84DDE3DF}" dt="2023-09-04T09:48:11.560" v="357" actId="931"/>
          <ac:picMkLst>
            <pc:docMk/>
            <pc:sldMk cId="1601601372" sldId="258"/>
            <ac:picMk id="24" creationId="{76D07A8A-C0E8-1AB3-0956-4C2A78E25121}"/>
          </ac:picMkLst>
        </pc:picChg>
        <pc:picChg chg="add del mod">
          <ac:chgData name="Naresh Kumar" userId="7a4926546fd64861" providerId="LiveId" clId="{E491BAB7-A925-4E20-9D91-FC4B84DDE3DF}" dt="2023-09-04T09:48:11.560" v="357" actId="931"/>
          <ac:picMkLst>
            <pc:docMk/>
            <pc:sldMk cId="1601601372" sldId="258"/>
            <ac:picMk id="26" creationId="{10538745-B223-12CF-EED9-86464F795EA6}"/>
          </ac:picMkLst>
        </pc:picChg>
        <pc:picChg chg="add del mod">
          <ac:chgData name="Naresh Kumar" userId="7a4926546fd64861" providerId="LiveId" clId="{E491BAB7-A925-4E20-9D91-FC4B84DDE3DF}" dt="2023-09-04T09:48:11.560" v="357" actId="931"/>
          <ac:picMkLst>
            <pc:docMk/>
            <pc:sldMk cId="1601601372" sldId="258"/>
            <ac:picMk id="28" creationId="{B874464E-1F03-F058-1240-9A59511986E2}"/>
          </ac:picMkLst>
        </pc:picChg>
        <pc:picChg chg="add del mod">
          <ac:chgData name="Naresh Kumar" userId="7a4926546fd64861" providerId="LiveId" clId="{E491BAB7-A925-4E20-9D91-FC4B84DDE3DF}" dt="2023-09-04T09:48:11.560" v="357" actId="931"/>
          <ac:picMkLst>
            <pc:docMk/>
            <pc:sldMk cId="1601601372" sldId="258"/>
            <ac:picMk id="30" creationId="{078CEE2D-9FD0-773D-49A5-B66A5CF0C91B}"/>
          </ac:picMkLst>
        </pc:picChg>
        <pc:picChg chg="add del mod">
          <ac:chgData name="Naresh Kumar" userId="7a4926546fd64861" providerId="LiveId" clId="{E491BAB7-A925-4E20-9D91-FC4B84DDE3DF}" dt="2023-09-04T09:48:11.560" v="357" actId="931"/>
          <ac:picMkLst>
            <pc:docMk/>
            <pc:sldMk cId="1601601372" sldId="258"/>
            <ac:picMk id="32" creationId="{A2765348-60D2-5032-68D6-38728DE6312B}"/>
          </ac:picMkLst>
        </pc:picChg>
        <pc:picChg chg="add del mod">
          <ac:chgData name="Naresh Kumar" userId="7a4926546fd64861" providerId="LiveId" clId="{E491BAB7-A925-4E20-9D91-FC4B84DDE3DF}" dt="2023-09-04T09:48:11.560" v="357" actId="931"/>
          <ac:picMkLst>
            <pc:docMk/>
            <pc:sldMk cId="1601601372" sldId="258"/>
            <ac:picMk id="34" creationId="{DBD0D256-6BEC-AA35-7533-540CA3917994}"/>
          </ac:picMkLst>
        </pc:picChg>
        <pc:picChg chg="add del mod ord">
          <ac:chgData name="Naresh Kumar" userId="7a4926546fd64861" providerId="LiveId" clId="{E491BAB7-A925-4E20-9D91-FC4B84DDE3DF}" dt="2023-09-04T09:48:59.821" v="375" actId="931"/>
          <ac:picMkLst>
            <pc:docMk/>
            <pc:sldMk cId="1601601372" sldId="258"/>
            <ac:picMk id="36" creationId="{1990018A-F342-1772-EF81-D0BD04F5F490}"/>
          </ac:picMkLst>
        </pc:picChg>
        <pc:picChg chg="add del mod ord">
          <ac:chgData name="Naresh Kumar" userId="7a4926546fd64861" providerId="LiveId" clId="{E491BAB7-A925-4E20-9D91-FC4B84DDE3DF}" dt="2023-09-04T09:48:59.821" v="375" actId="931"/>
          <ac:picMkLst>
            <pc:docMk/>
            <pc:sldMk cId="1601601372" sldId="258"/>
            <ac:picMk id="38" creationId="{75C5187F-1878-6C29-FD48-7578522984B2}"/>
          </ac:picMkLst>
        </pc:picChg>
        <pc:picChg chg="add del mod ord">
          <ac:chgData name="Naresh Kumar" userId="7a4926546fd64861" providerId="LiveId" clId="{E491BAB7-A925-4E20-9D91-FC4B84DDE3DF}" dt="2023-09-04T09:48:59.821" v="375" actId="931"/>
          <ac:picMkLst>
            <pc:docMk/>
            <pc:sldMk cId="1601601372" sldId="258"/>
            <ac:picMk id="40" creationId="{6C8DFD85-FC3D-E817-FD6C-BC47BB68202C}"/>
          </ac:picMkLst>
        </pc:picChg>
        <pc:picChg chg="add del mod">
          <ac:chgData name="Naresh Kumar" userId="7a4926546fd64861" providerId="LiveId" clId="{E491BAB7-A925-4E20-9D91-FC4B84DDE3DF}" dt="2023-09-04T09:49:33.149" v="378" actId="21"/>
          <ac:picMkLst>
            <pc:docMk/>
            <pc:sldMk cId="1601601372" sldId="258"/>
            <ac:picMk id="42" creationId="{C7BF5B59-A9F2-1DFB-F73B-F2988A82C8A2}"/>
          </ac:picMkLst>
        </pc:picChg>
        <pc:picChg chg="add mod">
          <ac:chgData name="Naresh Kumar" userId="7a4926546fd64861" providerId="LiveId" clId="{E491BAB7-A925-4E20-9D91-FC4B84DDE3DF}" dt="2023-09-04T09:51:40.289" v="453" actId="1076"/>
          <ac:picMkLst>
            <pc:docMk/>
            <pc:sldMk cId="1601601372" sldId="258"/>
            <ac:picMk id="44" creationId="{4941F623-1FA6-F452-212B-2FA683EA727E}"/>
          </ac:picMkLst>
        </pc:picChg>
      </pc:sldChg>
      <pc:sldChg chg="addSp delSp modSp new mod">
        <pc:chgData name="Naresh Kumar" userId="7a4926546fd64861" providerId="LiveId" clId="{E491BAB7-A925-4E20-9D91-FC4B84DDE3DF}" dt="2023-09-04T09:58:01.395" v="944" actId="20577"/>
        <pc:sldMkLst>
          <pc:docMk/>
          <pc:sldMk cId="1759590176" sldId="259"/>
        </pc:sldMkLst>
        <pc:spChg chg="del">
          <ac:chgData name="Naresh Kumar" userId="7a4926546fd64861" providerId="LiveId" clId="{E491BAB7-A925-4E20-9D91-FC4B84DDE3DF}" dt="2023-09-04T09:51:48.644" v="454" actId="478"/>
          <ac:spMkLst>
            <pc:docMk/>
            <pc:sldMk cId="1759590176" sldId="259"/>
            <ac:spMk id="2" creationId="{BAD16E90-1362-8725-A6E5-A98D54DC68C4}"/>
          </ac:spMkLst>
        </pc:spChg>
        <pc:spChg chg="mod">
          <ac:chgData name="Naresh Kumar" userId="7a4926546fd64861" providerId="LiveId" clId="{E491BAB7-A925-4E20-9D91-FC4B84DDE3DF}" dt="2023-09-04T09:58:01.395" v="944" actId="20577"/>
          <ac:spMkLst>
            <pc:docMk/>
            <pc:sldMk cId="1759590176" sldId="259"/>
            <ac:spMk id="3" creationId="{7A58EA5C-DDDA-8B8E-0802-F6381A0F829C}"/>
          </ac:spMkLst>
        </pc:spChg>
        <pc:picChg chg="add mod">
          <ac:chgData name="Naresh Kumar" userId="7a4926546fd64861" providerId="LiveId" clId="{E491BAB7-A925-4E20-9D91-FC4B84DDE3DF}" dt="2023-09-04T09:53:52.041" v="593" actId="14100"/>
          <ac:picMkLst>
            <pc:docMk/>
            <pc:sldMk cId="1759590176" sldId="259"/>
            <ac:picMk id="5" creationId="{5BC08CE0-41CA-0D52-6FD6-16D9DDF1146E}"/>
          </ac:picMkLst>
        </pc:picChg>
        <pc:picChg chg="add mod modCrop">
          <ac:chgData name="Naresh Kumar" userId="7a4926546fd64861" providerId="LiveId" clId="{E491BAB7-A925-4E20-9D91-FC4B84DDE3DF}" dt="2023-09-04T09:54:51.218" v="654" actId="14100"/>
          <ac:picMkLst>
            <pc:docMk/>
            <pc:sldMk cId="1759590176" sldId="259"/>
            <ac:picMk id="7" creationId="{DA0E3D5C-A1CF-A69B-8488-569B13181C9E}"/>
          </ac:picMkLst>
        </pc:picChg>
      </pc:sldChg>
      <pc:sldChg chg="addSp delSp modSp new mod">
        <pc:chgData name="Naresh Kumar" userId="7a4926546fd64861" providerId="LiveId" clId="{E491BAB7-A925-4E20-9D91-FC4B84DDE3DF}" dt="2023-09-04T10:05:08.101" v="1354" actId="1076"/>
        <pc:sldMkLst>
          <pc:docMk/>
          <pc:sldMk cId="3160089127" sldId="260"/>
        </pc:sldMkLst>
        <pc:spChg chg="del">
          <ac:chgData name="Naresh Kumar" userId="7a4926546fd64861" providerId="LiveId" clId="{E491BAB7-A925-4E20-9D91-FC4B84DDE3DF}" dt="2023-09-04T09:58:20.189" v="945" actId="478"/>
          <ac:spMkLst>
            <pc:docMk/>
            <pc:sldMk cId="3160089127" sldId="260"/>
            <ac:spMk id="2" creationId="{5ED0D6FE-8B20-207B-F9CF-77BC69D1522C}"/>
          </ac:spMkLst>
        </pc:spChg>
        <pc:spChg chg="mod">
          <ac:chgData name="Naresh Kumar" userId="7a4926546fd64861" providerId="LiveId" clId="{E491BAB7-A925-4E20-9D91-FC4B84DDE3DF}" dt="2023-09-04T10:04:55.872" v="1350" actId="113"/>
          <ac:spMkLst>
            <pc:docMk/>
            <pc:sldMk cId="3160089127" sldId="260"/>
            <ac:spMk id="3" creationId="{C0605D25-2A13-EFB2-705E-6CF92B7ED6CE}"/>
          </ac:spMkLst>
        </pc:spChg>
        <pc:picChg chg="add mod">
          <ac:chgData name="Naresh Kumar" userId="7a4926546fd64861" providerId="LiveId" clId="{E491BAB7-A925-4E20-9D91-FC4B84DDE3DF}" dt="2023-09-04T10:05:08.101" v="1354" actId="1076"/>
          <ac:picMkLst>
            <pc:docMk/>
            <pc:sldMk cId="3160089127" sldId="260"/>
            <ac:picMk id="5" creationId="{0E24E459-75FD-38F8-616F-C076FE01BA1D}"/>
          </ac:picMkLst>
        </pc:picChg>
      </pc:sldChg>
      <pc:sldChg chg="addSp delSp modSp new mod">
        <pc:chgData name="Naresh Kumar" userId="7a4926546fd64861" providerId="LiveId" clId="{E491BAB7-A925-4E20-9D91-FC4B84DDE3DF}" dt="2023-09-04T10:06:40.215" v="1436" actId="14100"/>
        <pc:sldMkLst>
          <pc:docMk/>
          <pc:sldMk cId="1939717145" sldId="261"/>
        </pc:sldMkLst>
        <pc:spChg chg="del mod">
          <ac:chgData name="Naresh Kumar" userId="7a4926546fd64861" providerId="LiveId" clId="{E491BAB7-A925-4E20-9D91-FC4B84DDE3DF}" dt="2023-09-04T10:05:20.785" v="1355" actId="478"/>
          <ac:spMkLst>
            <pc:docMk/>
            <pc:sldMk cId="1939717145" sldId="261"/>
            <ac:spMk id="2" creationId="{4A07E19F-DA2C-A0B6-9A29-7EAA1FF91605}"/>
          </ac:spMkLst>
        </pc:spChg>
        <pc:spChg chg="mod">
          <ac:chgData name="Naresh Kumar" userId="7a4926546fd64861" providerId="LiveId" clId="{E491BAB7-A925-4E20-9D91-FC4B84DDE3DF}" dt="2023-09-04T10:06:34.787" v="1435" actId="20577"/>
          <ac:spMkLst>
            <pc:docMk/>
            <pc:sldMk cId="1939717145" sldId="261"/>
            <ac:spMk id="3" creationId="{9C9FF2BA-F91B-27B4-3EC1-44066EAC3D57}"/>
          </ac:spMkLst>
        </pc:spChg>
        <pc:picChg chg="add mod">
          <ac:chgData name="Naresh Kumar" userId="7a4926546fd64861" providerId="LiveId" clId="{E491BAB7-A925-4E20-9D91-FC4B84DDE3DF}" dt="2023-09-04T10:06:40.215" v="1436" actId="14100"/>
          <ac:picMkLst>
            <pc:docMk/>
            <pc:sldMk cId="1939717145" sldId="261"/>
            <ac:picMk id="5" creationId="{1CC1F68D-468C-2EFB-745E-5F19F6219B78}"/>
          </ac:picMkLst>
        </pc:picChg>
      </pc:sldChg>
      <pc:sldChg chg="addSp delSp modSp new mod">
        <pc:chgData name="Naresh Kumar" userId="7a4926546fd64861" providerId="LiveId" clId="{E491BAB7-A925-4E20-9D91-FC4B84DDE3DF}" dt="2023-09-04T10:17:23.779" v="2059" actId="20577"/>
        <pc:sldMkLst>
          <pc:docMk/>
          <pc:sldMk cId="2551523293" sldId="262"/>
        </pc:sldMkLst>
        <pc:spChg chg="del">
          <ac:chgData name="Naresh Kumar" userId="7a4926546fd64861" providerId="LiveId" clId="{E491BAB7-A925-4E20-9D91-FC4B84DDE3DF}" dt="2023-09-04T10:14:48.312" v="1916" actId="478"/>
          <ac:spMkLst>
            <pc:docMk/>
            <pc:sldMk cId="2551523293" sldId="262"/>
            <ac:spMk id="2" creationId="{51C9B4E9-20F9-C6A1-AB32-31F97302874D}"/>
          </ac:spMkLst>
        </pc:spChg>
        <pc:spChg chg="mod">
          <ac:chgData name="Naresh Kumar" userId="7a4926546fd64861" providerId="LiveId" clId="{E491BAB7-A925-4E20-9D91-FC4B84DDE3DF}" dt="2023-09-04T10:17:23.779" v="2059" actId="20577"/>
          <ac:spMkLst>
            <pc:docMk/>
            <pc:sldMk cId="2551523293" sldId="262"/>
            <ac:spMk id="3" creationId="{DC6D9BFC-A11C-BD61-BBD2-19736D793077}"/>
          </ac:spMkLst>
        </pc:spChg>
        <pc:picChg chg="add mod">
          <ac:chgData name="Naresh Kumar" userId="7a4926546fd64861" providerId="LiveId" clId="{E491BAB7-A925-4E20-9D91-FC4B84DDE3DF}" dt="2023-09-04T10:15:38.211" v="1924" actId="1076"/>
          <ac:picMkLst>
            <pc:docMk/>
            <pc:sldMk cId="2551523293" sldId="262"/>
            <ac:picMk id="5" creationId="{CEB06484-5090-F2E5-929A-D3901F2A2430}"/>
          </ac:picMkLst>
        </pc:picChg>
      </pc:sldChg>
      <pc:sldChg chg="addSp delSp modSp new mod">
        <pc:chgData name="Naresh Kumar" userId="7a4926546fd64861" providerId="LiveId" clId="{E491BAB7-A925-4E20-9D91-FC4B84DDE3DF}" dt="2023-09-04T10:19:59.778" v="2191" actId="20577"/>
        <pc:sldMkLst>
          <pc:docMk/>
          <pc:sldMk cId="617336738" sldId="263"/>
        </pc:sldMkLst>
        <pc:spChg chg="del">
          <ac:chgData name="Naresh Kumar" userId="7a4926546fd64861" providerId="LiveId" clId="{E491BAB7-A925-4E20-9D91-FC4B84DDE3DF}" dt="2023-09-04T10:17:37.392" v="2060" actId="478"/>
          <ac:spMkLst>
            <pc:docMk/>
            <pc:sldMk cId="617336738" sldId="263"/>
            <ac:spMk id="2" creationId="{1EDB788A-6E0B-257D-095D-52B4A9B414AF}"/>
          </ac:spMkLst>
        </pc:spChg>
        <pc:spChg chg="mod">
          <ac:chgData name="Naresh Kumar" userId="7a4926546fd64861" providerId="LiveId" clId="{E491BAB7-A925-4E20-9D91-FC4B84DDE3DF}" dt="2023-09-04T10:19:59.778" v="2191" actId="20577"/>
          <ac:spMkLst>
            <pc:docMk/>
            <pc:sldMk cId="617336738" sldId="263"/>
            <ac:spMk id="3" creationId="{95B1F608-B591-0C19-CDD2-FD4C5A01271A}"/>
          </ac:spMkLst>
        </pc:spChg>
        <pc:picChg chg="add mod">
          <ac:chgData name="Naresh Kumar" userId="7a4926546fd64861" providerId="LiveId" clId="{E491BAB7-A925-4E20-9D91-FC4B84DDE3DF}" dt="2023-09-04T10:18:31.937" v="2078" actId="1076"/>
          <ac:picMkLst>
            <pc:docMk/>
            <pc:sldMk cId="617336738" sldId="263"/>
            <ac:picMk id="5" creationId="{3CB32263-1EB7-FAD0-4F19-2C6E937DA86D}"/>
          </ac:picMkLst>
        </pc:picChg>
      </pc:sldChg>
      <pc:sldChg chg="new del">
        <pc:chgData name="Naresh Kumar" userId="7a4926546fd64861" providerId="LiveId" clId="{E491BAB7-A925-4E20-9D91-FC4B84DDE3DF}" dt="2023-09-04T10:20:05.132" v="2192" actId="47"/>
        <pc:sldMkLst>
          <pc:docMk/>
          <pc:sldMk cId="3252135957" sldId="264"/>
        </pc:sldMkLst>
      </pc:sldChg>
      <pc:sldChg chg="new del">
        <pc:chgData name="Naresh Kumar" userId="7a4926546fd64861" providerId="LiveId" clId="{E491BAB7-A925-4E20-9D91-FC4B84DDE3DF}" dt="2023-09-04T10:20:10.327" v="2198" actId="47"/>
        <pc:sldMkLst>
          <pc:docMk/>
          <pc:sldMk cId="3041757383" sldId="265"/>
        </pc:sldMkLst>
      </pc:sldChg>
      <pc:sldChg chg="new del">
        <pc:chgData name="Naresh Kumar" userId="7a4926546fd64861" providerId="LiveId" clId="{E491BAB7-A925-4E20-9D91-FC4B84DDE3DF}" dt="2023-09-04T10:20:09.024" v="2197" actId="47"/>
        <pc:sldMkLst>
          <pc:docMk/>
          <pc:sldMk cId="2308509754" sldId="266"/>
        </pc:sldMkLst>
      </pc:sldChg>
      <pc:sldChg chg="new del">
        <pc:chgData name="Naresh Kumar" userId="7a4926546fd64861" providerId="LiveId" clId="{E491BAB7-A925-4E20-9D91-FC4B84DDE3DF}" dt="2023-09-04T10:20:08.783" v="2196" actId="47"/>
        <pc:sldMkLst>
          <pc:docMk/>
          <pc:sldMk cId="3764212743" sldId="267"/>
        </pc:sldMkLst>
      </pc:sldChg>
      <pc:sldChg chg="new del">
        <pc:chgData name="Naresh Kumar" userId="7a4926546fd64861" providerId="LiveId" clId="{E491BAB7-A925-4E20-9D91-FC4B84DDE3DF}" dt="2023-09-04T10:20:08.535" v="2195" actId="47"/>
        <pc:sldMkLst>
          <pc:docMk/>
          <pc:sldMk cId="1349678622" sldId="268"/>
        </pc:sldMkLst>
      </pc:sldChg>
      <pc:sldChg chg="new del">
        <pc:chgData name="Naresh Kumar" userId="7a4926546fd64861" providerId="LiveId" clId="{E491BAB7-A925-4E20-9D91-FC4B84DDE3DF}" dt="2023-09-04T10:20:08.170" v="2194" actId="47"/>
        <pc:sldMkLst>
          <pc:docMk/>
          <pc:sldMk cId="387347365" sldId="269"/>
        </pc:sldMkLst>
      </pc:sldChg>
      <pc:sldChg chg="new del">
        <pc:chgData name="Naresh Kumar" userId="7a4926546fd64861" providerId="LiveId" clId="{E491BAB7-A925-4E20-9D91-FC4B84DDE3DF}" dt="2023-09-04T10:20:07.722" v="2193" actId="47"/>
        <pc:sldMkLst>
          <pc:docMk/>
          <pc:sldMk cId="3464610066" sldId="270"/>
        </pc:sldMkLst>
      </pc:sldChg>
      <pc:sldChg chg="addSp delSp modSp new mod">
        <pc:chgData name="Naresh Kumar" userId="7a4926546fd64861" providerId="LiveId" clId="{E491BAB7-A925-4E20-9D91-FC4B84DDE3DF}" dt="2023-09-04T10:14:41.112" v="1915" actId="14100"/>
        <pc:sldMkLst>
          <pc:docMk/>
          <pc:sldMk cId="706074894" sldId="271"/>
        </pc:sldMkLst>
        <pc:spChg chg="del">
          <ac:chgData name="Naresh Kumar" userId="7a4926546fd64861" providerId="LiveId" clId="{E491BAB7-A925-4E20-9D91-FC4B84DDE3DF}" dt="2023-09-04T10:10:30.658" v="1663" actId="478"/>
          <ac:spMkLst>
            <pc:docMk/>
            <pc:sldMk cId="706074894" sldId="271"/>
            <ac:spMk id="2" creationId="{99B1E887-12FE-6BCB-D04B-5F78AD7EE320}"/>
          </ac:spMkLst>
        </pc:spChg>
        <pc:spChg chg="mod">
          <ac:chgData name="Naresh Kumar" userId="7a4926546fd64861" providerId="LiveId" clId="{E491BAB7-A925-4E20-9D91-FC4B84DDE3DF}" dt="2023-09-04T10:14:31.257" v="1912" actId="20577"/>
          <ac:spMkLst>
            <pc:docMk/>
            <pc:sldMk cId="706074894" sldId="271"/>
            <ac:spMk id="3" creationId="{1FF338DC-C2ED-9D2B-8613-AA24C24E943D}"/>
          </ac:spMkLst>
        </pc:spChg>
        <pc:picChg chg="add mod">
          <ac:chgData name="Naresh Kumar" userId="7a4926546fd64861" providerId="LiveId" clId="{E491BAB7-A925-4E20-9D91-FC4B84DDE3DF}" dt="2023-09-04T10:14:41.112" v="1915" actId="14100"/>
          <ac:picMkLst>
            <pc:docMk/>
            <pc:sldMk cId="706074894" sldId="271"/>
            <ac:picMk id="5" creationId="{924368E2-8BBF-C113-E317-553922840F20}"/>
          </ac:picMkLst>
        </pc:picChg>
      </pc:sldChg>
      <pc:sldChg chg="addSp delSp modSp new mod">
        <pc:chgData name="Naresh Kumar" userId="7a4926546fd64861" providerId="LiveId" clId="{E491BAB7-A925-4E20-9D91-FC4B84DDE3DF}" dt="2023-09-04T10:10:21.249" v="1662" actId="20577"/>
        <pc:sldMkLst>
          <pc:docMk/>
          <pc:sldMk cId="2573107171" sldId="272"/>
        </pc:sldMkLst>
        <pc:spChg chg="del">
          <ac:chgData name="Naresh Kumar" userId="7a4926546fd64861" providerId="LiveId" clId="{E491BAB7-A925-4E20-9D91-FC4B84DDE3DF}" dt="2023-09-04T10:06:51.439" v="1437" actId="478"/>
          <ac:spMkLst>
            <pc:docMk/>
            <pc:sldMk cId="2573107171" sldId="272"/>
            <ac:spMk id="2" creationId="{2BF44B2A-796D-0EA9-ABCD-495DC9631D18}"/>
          </ac:spMkLst>
        </pc:spChg>
        <pc:spChg chg="mod">
          <ac:chgData name="Naresh Kumar" userId="7a4926546fd64861" providerId="LiveId" clId="{E491BAB7-A925-4E20-9D91-FC4B84DDE3DF}" dt="2023-09-04T10:10:21.249" v="1662" actId="20577"/>
          <ac:spMkLst>
            <pc:docMk/>
            <pc:sldMk cId="2573107171" sldId="272"/>
            <ac:spMk id="3" creationId="{D13B4437-F6AE-C10C-37BB-537150037B4D}"/>
          </ac:spMkLst>
        </pc:spChg>
        <pc:picChg chg="add mod">
          <ac:chgData name="Naresh Kumar" userId="7a4926546fd64861" providerId="LiveId" clId="{E491BAB7-A925-4E20-9D91-FC4B84DDE3DF}" dt="2023-09-04T10:09:39.231" v="1590" actId="1076"/>
          <ac:picMkLst>
            <pc:docMk/>
            <pc:sldMk cId="2573107171" sldId="272"/>
            <ac:picMk id="5" creationId="{4C312E36-C873-261F-BAF1-C8821AA64087}"/>
          </ac:picMkLst>
        </pc:picChg>
        <pc:picChg chg="add mod">
          <ac:chgData name="Naresh Kumar" userId="7a4926546fd64861" providerId="LiveId" clId="{E491BAB7-A925-4E20-9D91-FC4B84DDE3DF}" dt="2023-09-04T10:09:45.894" v="1592" actId="1076"/>
          <ac:picMkLst>
            <pc:docMk/>
            <pc:sldMk cId="2573107171" sldId="272"/>
            <ac:picMk id="7" creationId="{BC12D06C-877F-187E-78F1-CAC178E4E2F2}"/>
          </ac:picMkLst>
        </pc:picChg>
      </pc:sldChg>
      <pc:sldChg chg="delSp modSp new mod">
        <pc:chgData name="Naresh Kumar" userId="7a4926546fd64861" providerId="LiveId" clId="{E491BAB7-A925-4E20-9D91-FC4B84DDE3DF}" dt="2023-09-04T11:26:32.145" v="2329" actId="20577"/>
        <pc:sldMkLst>
          <pc:docMk/>
          <pc:sldMk cId="3253736655" sldId="273"/>
        </pc:sldMkLst>
        <pc:spChg chg="del mod">
          <ac:chgData name="Naresh Kumar" userId="7a4926546fd64861" providerId="LiveId" clId="{E491BAB7-A925-4E20-9D91-FC4B84DDE3DF}" dt="2023-09-04T11:24:29.950" v="2211" actId="478"/>
          <ac:spMkLst>
            <pc:docMk/>
            <pc:sldMk cId="3253736655" sldId="273"/>
            <ac:spMk id="2" creationId="{DB7D74CF-7CFA-B6E5-949C-6D2081DC482B}"/>
          </ac:spMkLst>
        </pc:spChg>
        <pc:spChg chg="mod">
          <ac:chgData name="Naresh Kumar" userId="7a4926546fd64861" providerId="LiveId" clId="{E491BAB7-A925-4E20-9D91-FC4B84DDE3DF}" dt="2023-09-04T11:26:32.145" v="2329" actId="20577"/>
          <ac:spMkLst>
            <pc:docMk/>
            <pc:sldMk cId="3253736655" sldId="273"/>
            <ac:spMk id="3" creationId="{A70DDB01-9D36-3F8F-152D-E99CE6598C02}"/>
          </ac:spMkLst>
        </pc:spChg>
      </pc:sldChg>
      <pc:sldMasterChg chg="addSldLayout">
        <pc:chgData name="Naresh Kumar" userId="7a4926546fd64861" providerId="LiveId" clId="{E491BAB7-A925-4E20-9D91-FC4B84DDE3DF}" dt="2023-09-04T09:36:20.257" v="0" actId="680"/>
        <pc:sldMasterMkLst>
          <pc:docMk/>
          <pc:sldMasterMk cId="762291121" sldId="2147483648"/>
        </pc:sldMasterMkLst>
        <pc:sldLayoutChg chg="add">
          <pc:chgData name="Naresh Kumar" userId="7a4926546fd64861" providerId="LiveId" clId="{E491BAB7-A925-4E20-9D91-FC4B84DDE3DF}" dt="2023-09-04T09:36:20.257" v="0" actId="680"/>
          <pc:sldLayoutMkLst>
            <pc:docMk/>
            <pc:sldMasterMk cId="762291121" sldId="2147483648"/>
            <pc:sldLayoutMk cId="26696932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3633-C150-F0CC-12FB-CC66B1BC2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386C5-ABA8-F2AF-4A97-79038C8B9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6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29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RESH-VNK/marl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4C6B-41D9-BF1B-DA78-037448997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2" y="378374"/>
            <a:ext cx="11634952" cy="546538"/>
          </a:xfrm>
        </p:spPr>
        <p:txBody>
          <a:bodyPr>
            <a:normAutofit fontScale="90000"/>
          </a:bodyPr>
          <a:lstStyle/>
          <a:p>
            <a:r>
              <a:rPr lang="en-IN" sz="4900" b="1" dirty="0">
                <a:latin typeface="Arial Black" panose="020B0A04020102020204" pitchFamily="34" charset="0"/>
              </a:rPr>
              <a:t>Ecommerce</a:t>
            </a:r>
            <a:r>
              <a:rPr lang="en-IN" b="1" dirty="0">
                <a:latin typeface="Arial Black" panose="020B0A04020102020204" pitchFamily="34" charset="0"/>
              </a:rPr>
              <a:t> </a:t>
            </a:r>
            <a:r>
              <a:rPr lang="en-IN" sz="4400" b="1" dirty="0">
                <a:latin typeface="Arial Black" panose="020B0A04020102020204" pitchFamily="34" charset="0"/>
              </a:rPr>
              <a:t>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E9EC2-8F1A-9486-945D-B388294BD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290" y="924912"/>
            <a:ext cx="11729544" cy="5854260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r>
              <a:rPr lang="en-IN" dirty="0"/>
              <a:t>	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Login on to the website by giving the Admin credentials  Username – “</a:t>
            </a:r>
            <a:r>
              <a:rPr lang="en-IN" b="1" dirty="0" err="1"/>
              <a:t>marlo</a:t>
            </a:r>
            <a:r>
              <a:rPr lang="en-IN" dirty="0"/>
              <a:t>” and</a:t>
            </a:r>
          </a:p>
          <a:p>
            <a:pPr algn="l"/>
            <a:r>
              <a:rPr lang="en-IN" dirty="0"/>
              <a:t>Password as “</a:t>
            </a:r>
            <a:r>
              <a:rPr lang="en-IN" b="1" dirty="0"/>
              <a:t>marlo123</a:t>
            </a:r>
            <a:r>
              <a:rPr lang="en-IN" dirty="0"/>
              <a:t>”.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</a:t>
            </a:r>
          </a:p>
          <a:p>
            <a:pPr algn="l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5C84B-6916-10B1-AD9D-86DBF1BC7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42" y="795458"/>
            <a:ext cx="9459310" cy="40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3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B1F608-B591-0C19-CDD2-FD4C5A012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83" y="0"/>
            <a:ext cx="12013323" cy="6731876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Database saves the all actions of</a:t>
            </a:r>
          </a:p>
          <a:p>
            <a:pPr algn="l"/>
            <a:r>
              <a:rPr lang="en-IN" dirty="0"/>
              <a:t> different users with their Reviews</a:t>
            </a:r>
          </a:p>
          <a:p>
            <a:pPr algn="l"/>
            <a:r>
              <a:rPr lang="en-IN" dirty="0"/>
              <a:t>and Ratings accordingly.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32263-1EB7-FAD0-4F19-2C6E937DA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15" y="223345"/>
            <a:ext cx="7530391" cy="62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3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0DDB01-9D36-3F8F-152D-E99CE6598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352"/>
            <a:ext cx="9144000" cy="4900448"/>
          </a:xfrm>
        </p:spPr>
        <p:txBody>
          <a:bodyPr/>
          <a:lstStyle/>
          <a:p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/>
              <a:t>Python </a:t>
            </a:r>
            <a:r>
              <a:rPr lang="en-IN" dirty="0"/>
              <a:t>file are </a:t>
            </a:r>
            <a:r>
              <a:rPr lang="en-IN" dirty="0" err="1"/>
              <a:t>github</a:t>
            </a:r>
            <a:r>
              <a:rPr lang="en-IN" dirty="0"/>
              <a:t> for the reference.</a:t>
            </a:r>
          </a:p>
          <a:p>
            <a:pPr algn="l"/>
            <a:endParaRPr lang="en-IN" dirty="0"/>
          </a:p>
          <a:p>
            <a:pPr algn="l"/>
            <a:r>
              <a:rPr lang="en-IN" dirty="0" err="1"/>
              <a:t>Github</a:t>
            </a:r>
            <a:r>
              <a:rPr lang="en-IN" dirty="0"/>
              <a:t> link - </a:t>
            </a:r>
            <a:r>
              <a:rPr lang="en-IN" dirty="0">
                <a:hlinkClick r:id="rId2"/>
              </a:rPr>
              <a:t>https://github.com/NARESH-VNK/marlo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73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29F164-27AC-C9A8-BCD7-FFBD87DE2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1" y="199697"/>
            <a:ext cx="12034345" cy="6658303"/>
          </a:xfrm>
        </p:spPr>
        <p:txBody>
          <a:bodyPr/>
          <a:lstStyle/>
          <a:p>
            <a:pPr algn="l"/>
            <a:r>
              <a:rPr lang="en-IN" dirty="0"/>
              <a:t>Upload the </a:t>
            </a:r>
            <a:r>
              <a:rPr lang="en-IN" b="1" dirty="0"/>
              <a:t>CSV file</a:t>
            </a:r>
            <a:r>
              <a:rPr lang="en-IN" dirty="0"/>
              <a:t> into drop down box.</a:t>
            </a:r>
          </a:p>
          <a:p>
            <a:pPr algn="l"/>
            <a:r>
              <a:rPr lang="en-IN" dirty="0"/>
              <a:t>Click the </a:t>
            </a:r>
            <a:r>
              <a:rPr lang="en-IN" b="1" dirty="0"/>
              <a:t>Submit</a:t>
            </a:r>
            <a:r>
              <a:rPr lang="en-IN" dirty="0"/>
              <a:t> Button.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94251A-1FFA-D989-2B2E-41405734F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4" y="1114096"/>
            <a:ext cx="10758708" cy="53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3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BB7478-75D8-2011-EAB2-0C602E70F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146" y="136633"/>
            <a:ext cx="11897708" cy="6642539"/>
          </a:xfrm>
        </p:spPr>
        <p:txBody>
          <a:bodyPr/>
          <a:lstStyle/>
          <a:p>
            <a:pPr algn="l"/>
            <a:r>
              <a:rPr lang="en-IN" dirty="0"/>
              <a:t>Uploaded the file in the </a:t>
            </a:r>
            <a:r>
              <a:rPr lang="en-IN" b="1" dirty="0"/>
              <a:t>Database</a:t>
            </a:r>
            <a:r>
              <a:rPr lang="en-IN" dirty="0"/>
              <a:t> successfully.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941F623-1FA6-F452-212B-2FA683EA7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35" y="637801"/>
            <a:ext cx="9541843" cy="58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0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58EA5C-DDDA-8B8E-0802-F6381A0F8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93" y="0"/>
            <a:ext cx="12097407" cy="6858000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r>
              <a:rPr lang="en-IN" dirty="0"/>
              <a:t>We have Two options </a:t>
            </a:r>
            <a:r>
              <a:rPr lang="en-IN" b="1" dirty="0"/>
              <a:t>Admin</a:t>
            </a:r>
            <a:r>
              <a:rPr lang="en-IN" dirty="0"/>
              <a:t> and </a:t>
            </a:r>
            <a:r>
              <a:rPr lang="en-IN" b="1" dirty="0"/>
              <a:t>User</a:t>
            </a:r>
            <a:r>
              <a:rPr lang="en-IN" dirty="0"/>
              <a:t> column.</a:t>
            </a:r>
          </a:p>
          <a:p>
            <a:pPr algn="l"/>
            <a:r>
              <a:rPr lang="en-IN" dirty="0"/>
              <a:t>Switch to User menu , Login into User by clicking it.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							If </a:t>
            </a:r>
            <a:r>
              <a:rPr lang="en-IN" b="1" dirty="0"/>
              <a:t>New User!</a:t>
            </a:r>
          </a:p>
          <a:p>
            <a:pPr algn="l"/>
            <a:r>
              <a:rPr lang="en-IN" dirty="0"/>
              <a:t>							Enter all basic details in the given form </a:t>
            </a:r>
          </a:p>
          <a:p>
            <a:pPr algn="l"/>
            <a:r>
              <a:rPr lang="en-IN" dirty="0"/>
              <a:t>							and click </a:t>
            </a:r>
            <a:r>
              <a:rPr lang="en-IN" b="1" dirty="0"/>
              <a:t>Register</a:t>
            </a:r>
            <a:r>
              <a:rPr lang="en-IN" dirty="0"/>
              <a:t>.</a:t>
            </a:r>
          </a:p>
          <a:p>
            <a:pPr algn="l"/>
            <a:r>
              <a:rPr lang="en-IN" dirty="0"/>
              <a:t>								</a:t>
            </a:r>
          </a:p>
          <a:p>
            <a:pPr algn="l"/>
            <a:r>
              <a:rPr lang="en-IN" dirty="0"/>
              <a:t>							After Registration process is complete,</a:t>
            </a:r>
          </a:p>
          <a:p>
            <a:pPr algn="l"/>
            <a:r>
              <a:rPr lang="en-IN" dirty="0"/>
              <a:t>							Details are stored in the Database.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08CE0-41CA-0D52-6FD6-16D9DDF11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38" y="136931"/>
            <a:ext cx="2933954" cy="2112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E3D5C-A1CF-A69B-8488-569B13181C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7" r="5550"/>
          <a:stretch/>
        </p:blipFill>
        <p:spPr>
          <a:xfrm>
            <a:off x="52551" y="1758213"/>
            <a:ext cx="6547946" cy="501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9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605D25-2A13-EFB2-705E-6CF92B7ED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7145"/>
            <a:ext cx="12192000" cy="6600496"/>
          </a:xfrm>
        </p:spPr>
        <p:txBody>
          <a:bodyPr/>
          <a:lstStyle/>
          <a:p>
            <a:pPr algn="l"/>
            <a:r>
              <a:rPr lang="en-IN" dirty="0"/>
              <a:t>Once the Registration process is Successful,</a:t>
            </a:r>
          </a:p>
          <a:p>
            <a:pPr algn="l"/>
            <a:r>
              <a:rPr lang="en-IN" dirty="0"/>
              <a:t>Login by giving </a:t>
            </a:r>
            <a:r>
              <a:rPr lang="en-IN" b="1" dirty="0"/>
              <a:t>Username</a:t>
            </a:r>
            <a:r>
              <a:rPr lang="en-IN" dirty="0"/>
              <a:t> and </a:t>
            </a:r>
            <a:r>
              <a:rPr lang="en-IN" b="1" dirty="0"/>
              <a:t>Password </a:t>
            </a:r>
            <a:r>
              <a:rPr lang="en-IN" dirty="0"/>
              <a:t>correctly,</a:t>
            </a:r>
          </a:p>
          <a:p>
            <a:pPr algn="l"/>
            <a:r>
              <a:rPr lang="en-IN" dirty="0"/>
              <a:t>And click </a:t>
            </a:r>
            <a:r>
              <a:rPr lang="en-IN" b="1" dirty="0"/>
              <a:t>Submit Login Details</a:t>
            </a:r>
            <a:r>
              <a:rPr lang="en-IN" dirty="0"/>
              <a:t>.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Once the </a:t>
            </a:r>
            <a:r>
              <a:rPr lang="en-IN" b="1" dirty="0"/>
              <a:t>Registration</a:t>
            </a:r>
            <a:r>
              <a:rPr lang="en-IN" dirty="0"/>
              <a:t> and </a:t>
            </a:r>
            <a:r>
              <a:rPr lang="en-IN" b="1" dirty="0"/>
              <a:t>Login</a:t>
            </a:r>
          </a:p>
          <a:p>
            <a:pPr algn="l"/>
            <a:r>
              <a:rPr lang="en-IN" dirty="0"/>
              <a:t> details are matched appropriately, </a:t>
            </a:r>
          </a:p>
          <a:p>
            <a:pPr algn="l"/>
            <a:r>
              <a:rPr lang="en-IN" dirty="0"/>
              <a:t>it takes into our Account .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The </a:t>
            </a:r>
            <a:r>
              <a:rPr lang="en-IN" b="1" dirty="0"/>
              <a:t>Product Details </a:t>
            </a:r>
            <a:r>
              <a:rPr lang="en-IN" dirty="0"/>
              <a:t>are Listed There.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4E459-75FD-38F8-616F-C076FE01B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84" y="1415614"/>
            <a:ext cx="7535916" cy="386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8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9FF2BA-F91B-27B4-3EC1-44066EAC3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55" y="157655"/>
            <a:ext cx="11939752" cy="6700345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r>
              <a:rPr lang="en-IN" dirty="0"/>
              <a:t>List of Products are shown 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1F68D-468C-2EFB-745E-5F19F6219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408" y="521718"/>
            <a:ext cx="7472500" cy="60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1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3B4437-F6AE-C10C-37BB-537150037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86" y="94593"/>
            <a:ext cx="11876690" cy="6763407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r>
              <a:rPr lang="en-IN" dirty="0"/>
              <a:t>The Update Button will Update the  database by providing </a:t>
            </a:r>
            <a:r>
              <a:rPr lang="en-IN" b="1" dirty="0"/>
              <a:t>Review</a:t>
            </a:r>
            <a:r>
              <a:rPr lang="en-IN" dirty="0"/>
              <a:t> and </a:t>
            </a:r>
            <a:r>
              <a:rPr lang="en-IN" b="1" dirty="0"/>
              <a:t>Rating</a:t>
            </a:r>
            <a:r>
              <a:rPr lang="en-IN" dirty="0"/>
              <a:t> Options to the user.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Review and Rating Options are</a:t>
            </a:r>
          </a:p>
          <a:p>
            <a:pPr algn="l"/>
            <a:r>
              <a:rPr lang="en-IN" dirty="0"/>
              <a:t>Added in the table.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12E36-C873-261F-BAF1-C8821AA64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51" y="899285"/>
            <a:ext cx="6430805" cy="1360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2D06C-877F-187E-78F1-CAC178E4E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453" y="2259725"/>
            <a:ext cx="6782388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0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F338DC-C2ED-9D2B-8613-AA24C24E9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03" y="115614"/>
            <a:ext cx="12086897" cy="6537434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r>
              <a:rPr lang="en-IN" dirty="0"/>
              <a:t>We can give the </a:t>
            </a:r>
            <a:r>
              <a:rPr lang="en-IN" b="1" dirty="0"/>
              <a:t>Product’s </a:t>
            </a:r>
            <a:r>
              <a:rPr lang="en-IN" dirty="0"/>
              <a:t>,</a:t>
            </a:r>
            <a:r>
              <a:rPr lang="en-IN" b="1" dirty="0"/>
              <a:t>Review</a:t>
            </a:r>
            <a:r>
              <a:rPr lang="en-IN" dirty="0"/>
              <a:t> and </a:t>
            </a:r>
            <a:r>
              <a:rPr lang="en-IN" b="1" dirty="0"/>
              <a:t>Rating</a:t>
            </a:r>
            <a:r>
              <a:rPr lang="en-IN" dirty="0"/>
              <a:t> to add into the product. </a:t>
            </a:r>
          </a:p>
          <a:p>
            <a:pPr algn="l"/>
            <a:endParaRPr lang="en-IN" dirty="0"/>
          </a:p>
          <a:p>
            <a:pPr algn="l"/>
            <a:r>
              <a:rPr lang="en-IN" b="1" dirty="0"/>
              <a:t>“Click the Update in Database” </a:t>
            </a:r>
            <a:r>
              <a:rPr lang="en-IN" dirty="0"/>
              <a:t>button to update the review and rating in database.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368E2-8BBF-C113-E317-553922840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93" y="2416789"/>
            <a:ext cx="10478814" cy="402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7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6D9BFC-A11C-BD61-BBD2-19736D793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675" y="105103"/>
            <a:ext cx="11908221" cy="6752897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Once the update button is clicked,</a:t>
            </a:r>
          </a:p>
          <a:p>
            <a:pPr algn="l"/>
            <a:r>
              <a:rPr lang="en-IN" dirty="0"/>
              <a:t>Automatically it update the </a:t>
            </a:r>
            <a:r>
              <a:rPr lang="en-IN" b="1" dirty="0"/>
              <a:t>review</a:t>
            </a:r>
            <a:r>
              <a:rPr lang="en-IN" dirty="0"/>
              <a:t> and </a:t>
            </a:r>
          </a:p>
          <a:p>
            <a:pPr algn="l"/>
            <a:r>
              <a:rPr lang="en-IN" b="1" dirty="0"/>
              <a:t>rating</a:t>
            </a:r>
            <a:r>
              <a:rPr lang="en-IN" dirty="0"/>
              <a:t> to the particular Product.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06484-5090-F2E5-929A-D3901F2A2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972" y="293098"/>
            <a:ext cx="6843353" cy="62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2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306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Ecommerce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Dashboard</dc:title>
  <dc:creator>Naresh Kumar</dc:creator>
  <cp:lastModifiedBy>Naresh Kumar</cp:lastModifiedBy>
  <cp:revision>1</cp:revision>
  <dcterms:created xsi:type="dcterms:W3CDTF">2023-09-04T09:36:13Z</dcterms:created>
  <dcterms:modified xsi:type="dcterms:W3CDTF">2023-09-04T11:26:32Z</dcterms:modified>
</cp:coreProperties>
</file>