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6" r:id="rId9"/>
    <p:sldId id="264" r:id="rId10"/>
    <p:sldId id="269" r:id="rId11"/>
    <p:sldId id="282" r:id="rId12"/>
    <p:sldId id="304" r:id="rId13"/>
    <p:sldId id="265"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4" d="100"/>
          <a:sy n="64" d="100"/>
        </p:scale>
        <p:origin x="-84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6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5399114D-74C6-42BE-A064-E3A5636DB31F}" type="datetimeFigureOut">
              <a:rPr lang="en-US" smtClean="0"/>
              <a:t>1/27/2022</a:t>
            </a:fld>
            <a:endParaRPr lang="en-US"/>
          </a:p>
        </p:txBody>
      </p:sp>
      <p:sp>
        <p:nvSpPr>
          <p:cNvPr id="1048669"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67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7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454DBDEE-D498-454F-8370-BA3F2A8FF5FD}"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E2D8FADD-6202-4527-A926-D42CDB9819F7}" type="datetime1">
              <a:rPr lang="en-US" smtClean="0"/>
              <a:t>1/27/2022</a:t>
            </a:fld>
            <a:endParaRPr lang="en-US"/>
          </a:p>
        </p:txBody>
      </p:sp>
      <p:sp>
        <p:nvSpPr>
          <p:cNvPr id="1048584" name="Footer Placeholder 4"/>
          <p:cNvSpPr>
            <a:spLocks noGrp="1"/>
          </p:cNvSpPr>
          <p:nvPr>
            <p:ph type="ftr" sz="quarter" idx="11"/>
          </p:nvPr>
        </p:nvSpPr>
        <p:spPr/>
        <p:txBody>
          <a:bodyPr/>
          <a:p>
            <a:r>
              <a:rPr lang="en-US"/>
              <a:t>© Edunet Foundation. All rights reserved.</a:t>
            </a:r>
          </a:p>
        </p:txBody>
      </p:sp>
      <p:sp>
        <p:nvSpPr>
          <p:cNvPr id="1048585" name="Slide Number Placeholder 5"/>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p>
        </p:txBody>
      </p:sp>
      <p:sp>
        <p:nvSpPr>
          <p:cNvPr id="104863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p>
            <a:fld id="{2E6ABFAD-102A-4B04-ABB2-230A8C1C7AF1}" type="datetime1">
              <a:rPr lang="en-US" smtClean="0"/>
              <a:t>1/27/2022</a:t>
            </a:fld>
            <a:endParaRPr lang="en-US"/>
          </a:p>
        </p:txBody>
      </p:sp>
      <p:sp>
        <p:nvSpPr>
          <p:cNvPr id="1048637" name="Footer Placeholder 4"/>
          <p:cNvSpPr>
            <a:spLocks noGrp="1"/>
          </p:cNvSpPr>
          <p:nvPr>
            <p:ph type="ftr" sz="quarter" idx="11"/>
          </p:nvPr>
        </p:nvSpPr>
        <p:spPr/>
        <p:txBody>
          <a:bodyPr/>
          <a:p>
            <a:r>
              <a:rPr lang="en-US"/>
              <a:t>© Edunet Foundation. All rights reserved.</a:t>
            </a:r>
          </a:p>
        </p:txBody>
      </p:sp>
      <p:sp>
        <p:nvSpPr>
          <p:cNvPr id="1048638" name="Slide Number Placeholder 5"/>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23"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p>
            <a:fld id="{0BEE4F76-CFCD-4DBF-BCDE-390366D33731}" type="datetime1">
              <a:rPr lang="en-US" smtClean="0"/>
              <a:t>1/27/2022</a:t>
            </a:fld>
            <a:endParaRPr lang="en-US"/>
          </a:p>
        </p:txBody>
      </p:sp>
      <p:sp>
        <p:nvSpPr>
          <p:cNvPr id="1048626" name="Footer Placeholder 4"/>
          <p:cNvSpPr>
            <a:spLocks noGrp="1"/>
          </p:cNvSpPr>
          <p:nvPr>
            <p:ph type="ftr" sz="quarter" idx="11"/>
          </p:nvPr>
        </p:nvSpPr>
        <p:spPr/>
        <p:txBody>
          <a:bodyPr/>
          <a:p>
            <a:r>
              <a:rPr lang="en-US"/>
              <a:t>© Edunet Foundation. All rights reserved.</a:t>
            </a:r>
          </a:p>
        </p:txBody>
      </p:sp>
      <p:sp>
        <p:nvSpPr>
          <p:cNvPr id="1048627" name="Slide Number Placeholder 5"/>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91" name="Title 1"/>
          <p:cNvSpPr>
            <a:spLocks noGrp="1"/>
          </p:cNvSpPr>
          <p:nvPr>
            <p:ph type="title"/>
          </p:nvPr>
        </p:nvSpPr>
        <p:spPr/>
        <p:txBody>
          <a:bodyPr/>
          <a:p>
            <a:r>
              <a:rPr lang="en-US"/>
              <a:t>Click to edit Master title style</a:t>
            </a:r>
          </a:p>
        </p:txBody>
      </p:sp>
      <p:sp>
        <p:nvSpPr>
          <p:cNvPr id="104859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3"/>
          <p:cNvSpPr>
            <a:spLocks noGrp="1"/>
          </p:cNvSpPr>
          <p:nvPr>
            <p:ph type="dt" sz="half" idx="10"/>
          </p:nvPr>
        </p:nvSpPr>
        <p:spPr/>
        <p:txBody>
          <a:bodyPr/>
          <a:p>
            <a:fld id="{CA3A438B-353E-4C33-B434-197AEABDC4F2}" type="datetime1">
              <a:rPr lang="en-US" smtClean="0"/>
              <a:t>1/27/2022</a:t>
            </a:fld>
            <a:endParaRPr lang="en-US"/>
          </a:p>
        </p:txBody>
      </p:sp>
      <p:sp>
        <p:nvSpPr>
          <p:cNvPr id="1048594" name="Footer Placeholder 4"/>
          <p:cNvSpPr>
            <a:spLocks noGrp="1"/>
          </p:cNvSpPr>
          <p:nvPr>
            <p:ph type="ftr" sz="quarter" idx="11"/>
          </p:nvPr>
        </p:nvSpPr>
        <p:spPr/>
        <p:txBody>
          <a:bodyPr/>
          <a:p>
            <a:r>
              <a:rPr lang="en-US"/>
              <a:t>© Edunet Foundation. All rights reserved.</a:t>
            </a:r>
          </a:p>
        </p:txBody>
      </p:sp>
      <p:sp>
        <p:nvSpPr>
          <p:cNvPr id="1048595" name="Slide Number Placeholder 5"/>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3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p>
            <a:fld id="{74189231-F571-469A-91A9-E7737FABA7E9}" type="datetime1">
              <a:rPr lang="en-US" smtClean="0"/>
              <a:t>1/27/2022</a:t>
            </a:fld>
            <a:endParaRPr lang="en-US"/>
          </a:p>
        </p:txBody>
      </p:sp>
      <p:sp>
        <p:nvSpPr>
          <p:cNvPr id="1048642" name="Footer Placeholder 4"/>
          <p:cNvSpPr>
            <a:spLocks noGrp="1"/>
          </p:cNvSpPr>
          <p:nvPr>
            <p:ph type="ftr" sz="quarter" idx="11"/>
          </p:nvPr>
        </p:nvSpPr>
        <p:spPr/>
        <p:txBody>
          <a:bodyPr/>
          <a:p>
            <a:r>
              <a:rPr lang="en-US"/>
              <a:t>© Edunet Foundation. All rights reserved.</a:t>
            </a:r>
          </a:p>
        </p:txBody>
      </p:sp>
      <p:sp>
        <p:nvSpPr>
          <p:cNvPr id="1048643" name="Slide Number Placeholder 5"/>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p>
        </p:txBody>
      </p:sp>
      <p:sp>
        <p:nvSpPr>
          <p:cNvPr id="1048645"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8645B47F-C42C-4E6F-AB73-530F46A47C50}" type="datetime1">
              <a:rPr lang="en-US" smtClean="0"/>
              <a:t>1/27/2022</a:t>
            </a:fld>
            <a:endParaRPr lang="en-US"/>
          </a:p>
        </p:txBody>
      </p:sp>
      <p:sp>
        <p:nvSpPr>
          <p:cNvPr id="1048648" name="Footer Placeholder 5"/>
          <p:cNvSpPr>
            <a:spLocks noGrp="1"/>
          </p:cNvSpPr>
          <p:nvPr>
            <p:ph type="ftr" sz="quarter" idx="11"/>
          </p:nvPr>
        </p:nvSpPr>
        <p:spPr/>
        <p:txBody>
          <a:bodyPr/>
          <a:p>
            <a:r>
              <a:rPr lang="en-US"/>
              <a:t>© Edunet Foundation. All rights reserved.</a:t>
            </a:r>
          </a:p>
        </p:txBody>
      </p:sp>
      <p:sp>
        <p:nvSpPr>
          <p:cNvPr id="1048649" name="Slide Number Placeholder 6"/>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p>
            <a:r>
              <a:rPr lang="en-US"/>
              <a:t>Click to edit Master title style</a:t>
            </a:r>
          </a:p>
        </p:txBody>
      </p:sp>
      <p:sp>
        <p:nvSpPr>
          <p:cNvPr id="104865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A4409137-C597-451C-AA5B-0CA6CCA56DF3}" type="datetime1">
              <a:rPr lang="en-US" smtClean="0"/>
              <a:t>1/27/2022</a:t>
            </a:fld>
            <a:endParaRPr lang="en-US"/>
          </a:p>
        </p:txBody>
      </p:sp>
      <p:sp>
        <p:nvSpPr>
          <p:cNvPr id="1048656" name="Footer Placeholder 7"/>
          <p:cNvSpPr>
            <a:spLocks noGrp="1"/>
          </p:cNvSpPr>
          <p:nvPr>
            <p:ph type="ftr" sz="quarter" idx="11"/>
          </p:nvPr>
        </p:nvSpPr>
        <p:spPr/>
        <p:txBody>
          <a:bodyPr/>
          <a:p>
            <a:r>
              <a:rPr lang="en-US"/>
              <a:t>© Edunet Foundation. All rights reserved.</a:t>
            </a:r>
          </a:p>
        </p:txBody>
      </p:sp>
      <p:sp>
        <p:nvSpPr>
          <p:cNvPr id="1048657" name="Slide Number Placeholder 8"/>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3" name=""/>
        <p:cNvGrpSpPr/>
        <p:nvPr/>
      </p:nvGrpSpPr>
      <p:grpSpPr>
        <a:xfrm>
          <a:off x="0" y="0"/>
          <a:ext cx="0" cy="0"/>
          <a:chOff x="0" y="0"/>
          <a:chExt cx="0" cy="0"/>
        </a:xfrm>
      </p:grpSpPr>
      <p:sp>
        <p:nvSpPr>
          <p:cNvPr id="1048617" name="Title 1"/>
          <p:cNvSpPr>
            <a:spLocks noGrp="1"/>
          </p:cNvSpPr>
          <p:nvPr>
            <p:ph type="title"/>
          </p:nvPr>
        </p:nvSpPr>
        <p:spPr/>
        <p:txBody>
          <a:bodyPr/>
          <a:p>
            <a:r>
              <a:rPr lang="en-US"/>
              <a:t>Click to edit Master title style</a:t>
            </a:r>
          </a:p>
        </p:txBody>
      </p:sp>
      <p:sp>
        <p:nvSpPr>
          <p:cNvPr id="1048618" name="Date Placeholder 2"/>
          <p:cNvSpPr>
            <a:spLocks noGrp="1"/>
          </p:cNvSpPr>
          <p:nvPr>
            <p:ph type="dt" sz="half" idx="10"/>
          </p:nvPr>
        </p:nvSpPr>
        <p:spPr/>
        <p:txBody>
          <a:bodyPr/>
          <a:p>
            <a:fld id="{F392B6CF-B624-449C-A6BA-FAB3DB1042C2}" type="datetime1">
              <a:rPr lang="en-US" smtClean="0"/>
              <a:t>1/27/2022</a:t>
            </a:fld>
            <a:endParaRPr lang="en-US"/>
          </a:p>
        </p:txBody>
      </p:sp>
      <p:sp>
        <p:nvSpPr>
          <p:cNvPr id="1048619" name="Footer Placeholder 3"/>
          <p:cNvSpPr>
            <a:spLocks noGrp="1"/>
          </p:cNvSpPr>
          <p:nvPr>
            <p:ph type="ftr" sz="quarter" idx="11"/>
          </p:nvPr>
        </p:nvSpPr>
        <p:spPr/>
        <p:txBody>
          <a:bodyPr/>
          <a:p>
            <a:r>
              <a:rPr lang="en-US"/>
              <a:t>© Edunet Foundation. All rights reserved.</a:t>
            </a:r>
          </a:p>
        </p:txBody>
      </p:sp>
      <p:sp>
        <p:nvSpPr>
          <p:cNvPr id="1048620" name="Slide Number Placeholder 4"/>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58" name="Date Placeholder 1"/>
          <p:cNvSpPr>
            <a:spLocks noGrp="1"/>
          </p:cNvSpPr>
          <p:nvPr>
            <p:ph type="dt" sz="half" idx="10"/>
          </p:nvPr>
        </p:nvSpPr>
        <p:spPr/>
        <p:txBody>
          <a:bodyPr/>
          <a:p>
            <a:fld id="{171EA0EB-845D-4CA1-885D-6F096FD81E39}" type="datetime1">
              <a:rPr lang="en-US" smtClean="0"/>
              <a:t>1/27/2022</a:t>
            </a:fld>
            <a:endParaRPr lang="en-US"/>
          </a:p>
        </p:txBody>
      </p:sp>
      <p:sp>
        <p:nvSpPr>
          <p:cNvPr id="1048659" name="Footer Placeholder 2"/>
          <p:cNvSpPr>
            <a:spLocks noGrp="1"/>
          </p:cNvSpPr>
          <p:nvPr>
            <p:ph type="ftr" sz="quarter" idx="11"/>
          </p:nvPr>
        </p:nvSpPr>
        <p:spPr/>
        <p:txBody>
          <a:bodyPr/>
          <a:p>
            <a:r>
              <a:rPr lang="en-US"/>
              <a:t>© Edunet Foundation. All rights reserved.</a:t>
            </a:r>
          </a:p>
        </p:txBody>
      </p:sp>
      <p:sp>
        <p:nvSpPr>
          <p:cNvPr id="1048660" name="Slide Number Placeholder 3"/>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p>
            <a:fld id="{034586C9-C8D5-4804-B4A7-343C05555BF9}" type="datetime1">
              <a:rPr lang="en-US" smtClean="0"/>
              <a:t>1/27/2022</a:t>
            </a:fld>
            <a:endParaRPr lang="en-US"/>
          </a:p>
        </p:txBody>
      </p:sp>
      <p:sp>
        <p:nvSpPr>
          <p:cNvPr id="1048665" name="Footer Placeholder 5"/>
          <p:cNvSpPr>
            <a:spLocks noGrp="1"/>
          </p:cNvSpPr>
          <p:nvPr>
            <p:ph type="ftr" sz="quarter" idx="11"/>
          </p:nvPr>
        </p:nvSpPr>
        <p:spPr/>
        <p:txBody>
          <a:bodyPr/>
          <a:p>
            <a:r>
              <a:rPr lang="en-US"/>
              <a:t>© Edunet Foundation. All rights reserved.</a:t>
            </a:r>
          </a:p>
        </p:txBody>
      </p:sp>
      <p:sp>
        <p:nvSpPr>
          <p:cNvPr id="1048666" name="Slide Number Placeholder 6"/>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2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C678801E-C1A2-4C46-B404-CC030D4B77C7}" type="datetime1">
              <a:rPr lang="en-US" smtClean="0"/>
              <a:t>1/27/2022</a:t>
            </a:fld>
            <a:endParaRPr lang="en-US"/>
          </a:p>
        </p:txBody>
      </p:sp>
      <p:sp>
        <p:nvSpPr>
          <p:cNvPr id="1048632" name="Footer Placeholder 5"/>
          <p:cNvSpPr>
            <a:spLocks noGrp="1"/>
          </p:cNvSpPr>
          <p:nvPr>
            <p:ph type="ftr" sz="quarter" idx="11"/>
          </p:nvPr>
        </p:nvSpPr>
        <p:spPr/>
        <p:txBody>
          <a:bodyPr/>
          <a:p>
            <a:r>
              <a:rPr lang="en-US"/>
              <a:t>© Edunet Foundation. All rights reserved.</a:t>
            </a:r>
          </a:p>
        </p:txBody>
      </p:sp>
      <p:sp>
        <p:nvSpPr>
          <p:cNvPr id="1048633" name="Slide Number Placeholder 6"/>
          <p:cNvSpPr>
            <a:spLocks noGrp="1"/>
          </p:cNvSpPr>
          <p:nvPr>
            <p:ph type="sldNum" sz="quarter" idx="12"/>
          </p:nvPr>
        </p:nvSpPr>
        <p:spPr/>
        <p:txBody>
          <a:bodyPr/>
          <a:p>
            <a:fld id="{89A9F5DF-CAFA-4BBF-9B0F-449F8538136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srcRect/>
          <a:stretch>
            <a:fillRect t="-1000" b="-1000"/>
          </a:stretch>
        </a:blip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AC86955-E882-46C1-B9D1-A2AFD9CE6C82}" type="datetime1">
              <a:rPr lang="en-US" smtClean="0"/>
              <a:t>1/27/2022</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a:t>© Edunet Foundation. All rights reserved.</a:t>
            </a:r>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89A9F5DF-CAFA-4BBF-9B0F-449F85381360}"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developer.nvidia.com/cudnn" TargetMode="External"/><Relationship Id="rId2" Type="http://schemas.openxmlformats.org/officeDocument/2006/relationships/hyperlink" Target="https://apps.leapmotion.com/apps/" TargetMode="External"/><Relationship Id="rId3" Type="http://schemas.openxmlformats.org/officeDocument/2006/relationships/hyperlink" Target="https://www.kaggle.com/c/" TargetMode="External"/><Relationship Id="rId4" Type="http://schemas.openxmlformats.org/officeDocument/2006/relationships/hyperlink" Target="http://image-net.org/" TargetMode="External"/><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359108" y="1821635"/>
            <a:ext cx="9144000" cy="977778"/>
          </a:xfrm>
        </p:spPr>
        <p:txBody>
          <a:bodyPr/>
          <a:p>
            <a:r>
              <a:rPr b="1" dirty="0" lang="en-US">
                <a:solidFill>
                  <a:schemeClr val="accent1"/>
                </a:solidFill>
                <a:latin typeface="Arial" panose="020B0604020202020204" pitchFamily="34" charset="0"/>
                <a:cs typeface="Arial" panose="020B0604020202020204" pitchFamily="34" charset="0"/>
              </a:rPr>
              <a:t>PROJECT TITLE</a:t>
            </a:r>
          </a:p>
        </p:txBody>
      </p:sp>
      <p:sp>
        <p:nvSpPr>
          <p:cNvPr id="1048587" name="TextBox 2"/>
          <p:cNvSpPr txBox="1"/>
          <p:nvPr/>
        </p:nvSpPr>
        <p:spPr>
          <a:xfrm>
            <a:off x="-329782" y="1034321"/>
            <a:ext cx="12726648" cy="584775"/>
          </a:xfrm>
          <a:prstGeom prst="rect"/>
          <a:noFill/>
        </p:spPr>
        <p:txBody>
          <a:bodyPr rtlCol="0" wrap="square">
            <a:spAutoFit/>
          </a:bodyPr>
          <a:p>
            <a:pPr algn="ctr"/>
            <a:r>
              <a:rPr b="1" dirty="0" sz="3200" lang="en-US">
                <a:solidFill>
                  <a:schemeClr val="accent1">
                    <a:lumMod val="75000"/>
                  </a:schemeClr>
                </a:solidFill>
                <a:latin typeface="Arial" pitchFamily="34" charset="0"/>
                <a:cs typeface="Arial" pitchFamily="34" charset="0"/>
              </a:rPr>
              <a:t>TS- WEB/CC/AI TRACK CAPSTONE PROJECT</a:t>
            </a:r>
          </a:p>
        </p:txBody>
      </p:sp>
      <p:sp>
        <p:nvSpPr>
          <p:cNvPr id="1048589" name="TextBox 4"/>
          <p:cNvSpPr txBox="1"/>
          <p:nvPr/>
        </p:nvSpPr>
        <p:spPr>
          <a:xfrm>
            <a:off x="1678902" y="5186598"/>
            <a:ext cx="8259580" cy="400110"/>
          </a:xfrm>
          <a:prstGeom prst="rect"/>
          <a:noFill/>
        </p:spPr>
        <p:txBody>
          <a:bodyPr rtlCol="0" wrap="square">
            <a:spAutoFit/>
          </a:bodyPr>
          <a:p>
            <a:r>
              <a:rPr b="1" dirty="0" sz="2000" lang="en-US">
                <a:solidFill>
                  <a:schemeClr val="accent1">
                    <a:lumMod val="75000"/>
                  </a:schemeClr>
                </a:solidFill>
                <a:latin typeface="Arial" pitchFamily="34" charset="0"/>
                <a:cs typeface="Arial" pitchFamily="34" charset="0"/>
              </a:rPr>
              <a:t>Guided By:</a:t>
            </a:r>
          </a:p>
        </p:txBody>
      </p:sp>
      <p:sp>
        <p:nvSpPr>
          <p:cNvPr id="1048590" name="Footer Placeholder 5"/>
          <p:cNvSpPr>
            <a:spLocks noGrp="1"/>
          </p:cNvSpPr>
          <p:nvPr>
            <p:ph type="ftr" sz="quarter" idx="11"/>
          </p:nvPr>
        </p:nvSpPr>
        <p:spPr>
          <a:xfrm>
            <a:off x="4248462" y="6492875"/>
            <a:ext cx="4114800" cy="365125"/>
          </a:xfrm>
        </p:spPr>
        <p:txBody>
          <a:bodyPr/>
          <a:p>
            <a:r>
              <a:rPr dirty="0" lang="en-US"/>
              <a:t>© </a:t>
            </a:r>
            <a:r>
              <a:rPr dirty="0" lang="en-US" err="1"/>
              <a:t>Edunet</a:t>
            </a:r>
            <a:r>
              <a:rPr dirty="0" lang="en-US"/>
              <a:t> Foundation. All rights reserved.</a:t>
            </a:r>
          </a:p>
        </p:txBody>
      </p:sp>
      <p:sp>
        <p:nvSpPr>
          <p:cNvPr id="1048684" name="TextBox 3"/>
          <p:cNvSpPr txBox="1"/>
          <p:nvPr/>
        </p:nvSpPr>
        <p:spPr>
          <a:xfrm>
            <a:off x="1723871" y="3252865"/>
            <a:ext cx="9039066" cy="1615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2000" lang="en-US">
                <a:solidFill>
                  <a:srgbClr val="2F5597"/>
                </a:solidFill>
                <a:latin typeface="Arial" pitchFamily="34" charset="0"/>
                <a:cs typeface="Arial" pitchFamily="34" charset="0"/>
              </a:rPr>
              <a:t>Presented By:</a:t>
            </a:r>
          </a:p>
          <a:p>
            <a:r>
              <a:rPr b="1" dirty="0" sz="2000" lang="en-US">
                <a:solidFill>
                  <a:srgbClr val="2F5597"/>
                </a:solidFill>
                <a:latin typeface="Arial" pitchFamily="34" charset="0"/>
                <a:cs typeface="Arial" pitchFamily="34" charset="0"/>
              </a:rPr>
              <a:t>1. </a:t>
            </a:r>
            <a:r>
              <a:rPr b="1" dirty="0" sz="2000" lang="en-US">
                <a:solidFill>
                  <a:srgbClr val="2F5597"/>
                </a:solidFill>
                <a:latin typeface="Arial" pitchFamily="34" charset="0"/>
                <a:cs typeface="Arial" pitchFamily="34" charset="0"/>
              </a:rPr>
              <a:t>M</a:t>
            </a:r>
            <a:r>
              <a:rPr b="1" dirty="0" sz="2000" lang="en-US">
                <a:solidFill>
                  <a:srgbClr val="2F5597"/>
                </a:solidFill>
                <a:latin typeface="Arial" pitchFamily="34" charset="0"/>
                <a:cs typeface="Arial" pitchFamily="34" charset="0"/>
              </a:rPr>
              <a:t>i</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S.Narkees</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B</a:t>
            </a:r>
            <a:r>
              <a:rPr b="1" dirty="0" sz="2000" lang="en-US">
                <a:solidFill>
                  <a:srgbClr val="2F5597"/>
                </a:solidFill>
                <a:latin typeface="Arial" pitchFamily="34" charset="0"/>
                <a:cs typeface="Arial" pitchFamily="34" charset="0"/>
              </a:rPr>
              <a:t>a</a:t>
            </a:r>
            <a:r>
              <a:rPr b="1" dirty="0" sz="2000" lang="en-US">
                <a:solidFill>
                  <a:srgbClr val="2F5597"/>
                </a:solidFill>
                <a:latin typeface="Arial" pitchFamily="34" charset="0"/>
                <a:cs typeface="Arial" pitchFamily="34" charset="0"/>
              </a:rPr>
              <a:t>n</a:t>
            </a:r>
            <a:r>
              <a:rPr b="1" dirty="0" sz="2000" lang="en-US">
                <a:solidFill>
                  <a:srgbClr val="2F5597"/>
                </a:solidFill>
                <a:latin typeface="Arial" pitchFamily="34" charset="0"/>
                <a:cs typeface="Arial" pitchFamily="34" charset="0"/>
              </a:rPr>
              <a:t>u</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a:t>
            </a:r>
            <a:r>
              <a:rPr b="1" dirty="0" sz="2000" lang="en-US">
                <a:solidFill>
                  <a:srgbClr val="2F5597"/>
                </a:solidFill>
                <a:latin typeface="Arial" pitchFamily="34" charset="0"/>
                <a:cs typeface="Arial" pitchFamily="34" charset="0"/>
              </a:rPr>
              <a:t>B</a:t>
            </a:r>
            <a:r>
              <a:rPr b="1" dirty="0" sz="2000" lang="en-US">
                <a:solidFill>
                  <a:srgbClr val="2F5597"/>
                </a:solidFill>
                <a:latin typeface="Arial" pitchFamily="34" charset="0"/>
                <a:cs typeface="Arial" pitchFamily="34" charset="0"/>
              </a:rPr>
              <a:t>C</a:t>
            </a:r>
            <a:r>
              <a:rPr b="1" dirty="0" sz="2000" lang="en-US">
                <a:solidFill>
                  <a:srgbClr val="2F5597"/>
                </a:solidFill>
                <a:latin typeface="Arial" pitchFamily="34" charset="0"/>
                <a:cs typeface="Arial" pitchFamily="34" charset="0"/>
              </a:rPr>
              <a:t>A</a:t>
            </a:r>
            <a:endParaRPr altLang="en-US" lang="zh-CN"/>
          </a:p>
          <a:p>
            <a:r>
              <a:rPr b="1" dirty="0" sz="2000" lang="en-US">
                <a:solidFill>
                  <a:srgbClr val="2F5597"/>
                </a:solidFill>
                <a:latin typeface="Arial" pitchFamily="34" charset="0"/>
                <a:cs typeface="Arial" pitchFamily="34" charset="0"/>
              </a:rPr>
              <a:t>2. </a:t>
            </a:r>
            <a:r>
              <a:rPr b="1" dirty="0" sz="2000" lang="en-US">
                <a:solidFill>
                  <a:srgbClr val="2F5597"/>
                </a:solidFill>
                <a:latin typeface="Arial" pitchFamily="34" charset="0"/>
                <a:cs typeface="Arial" pitchFamily="34" charset="0"/>
              </a:rPr>
              <a:t>M</a:t>
            </a:r>
            <a:r>
              <a:rPr b="1" dirty="0" sz="2000" lang="en-US">
                <a:solidFill>
                  <a:srgbClr val="2F5597"/>
                </a:solidFill>
                <a:latin typeface="Arial" pitchFamily="34" charset="0"/>
                <a:cs typeface="Arial" pitchFamily="34" charset="0"/>
              </a:rPr>
              <a:t>i</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M.Thansheela</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B</a:t>
            </a:r>
            <a:r>
              <a:rPr b="1" dirty="0" sz="2000" lang="en-US">
                <a:solidFill>
                  <a:srgbClr val="2F5597"/>
                </a:solidFill>
                <a:latin typeface="Arial" pitchFamily="34" charset="0"/>
                <a:cs typeface="Arial" pitchFamily="34" charset="0"/>
              </a:rPr>
              <a:t>a</a:t>
            </a:r>
            <a:r>
              <a:rPr b="1" dirty="0" sz="2000" lang="en-US">
                <a:solidFill>
                  <a:srgbClr val="2F5597"/>
                </a:solidFill>
                <a:latin typeface="Arial" pitchFamily="34" charset="0"/>
                <a:cs typeface="Arial" pitchFamily="34" charset="0"/>
              </a:rPr>
              <a:t>n</a:t>
            </a:r>
            <a:r>
              <a:rPr b="1" dirty="0" sz="2000" lang="en-US">
                <a:solidFill>
                  <a:srgbClr val="2F5597"/>
                </a:solidFill>
                <a:latin typeface="Arial" pitchFamily="34" charset="0"/>
                <a:cs typeface="Arial" pitchFamily="34" charset="0"/>
              </a:rPr>
              <a:t>u</a:t>
            </a:r>
            <a:r>
              <a:rPr b="1" dirty="0" sz="2000" lang="en-US">
                <a:solidFill>
                  <a:srgbClr val="2F5597"/>
                </a:solidFill>
                <a:latin typeface="Arial" pitchFamily="34" charset="0"/>
                <a:cs typeface="Arial" pitchFamily="34" charset="0"/>
              </a:rPr>
              <a:t>-</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B</a:t>
            </a:r>
            <a:r>
              <a:rPr b="1" dirty="0" sz="2000" lang="en-US">
                <a:solidFill>
                  <a:srgbClr val="2F5597"/>
                </a:solidFill>
                <a:latin typeface="Arial" pitchFamily="34" charset="0"/>
                <a:cs typeface="Arial" pitchFamily="34" charset="0"/>
              </a:rPr>
              <a:t>C</a:t>
            </a:r>
            <a:r>
              <a:rPr b="1" dirty="0" sz="2000" lang="en-US">
                <a:solidFill>
                  <a:srgbClr val="2F5597"/>
                </a:solidFill>
                <a:latin typeface="Arial" pitchFamily="34" charset="0"/>
                <a:cs typeface="Arial" pitchFamily="34" charset="0"/>
              </a:rPr>
              <a:t>A</a:t>
            </a:r>
            <a:endParaRPr altLang="en-US" lang="zh-CN"/>
          </a:p>
          <a:p>
            <a:r>
              <a:rPr b="1" dirty="0" sz="2000" lang="en-US">
                <a:solidFill>
                  <a:srgbClr val="2F5597"/>
                </a:solidFill>
                <a:latin typeface="Arial" pitchFamily="34" charset="0"/>
                <a:cs typeface="Arial" pitchFamily="34" charset="0"/>
              </a:rPr>
              <a:t>3.</a:t>
            </a:r>
            <a:r>
              <a:rPr b="1" dirty="0" sz="2000" lang="en-US">
                <a:solidFill>
                  <a:srgbClr val="2F5597"/>
                </a:solidFill>
                <a:latin typeface="Arial" pitchFamily="34" charset="0"/>
                <a:cs typeface="Arial" pitchFamily="34" charset="0"/>
              </a:rPr>
              <a:t>M</a:t>
            </a:r>
            <a:r>
              <a:rPr b="1" dirty="0" sz="2000" lang="en-US">
                <a:solidFill>
                  <a:srgbClr val="2F5597"/>
                </a:solidFill>
                <a:latin typeface="Arial" pitchFamily="34" charset="0"/>
                <a:cs typeface="Arial" pitchFamily="34" charset="0"/>
              </a:rPr>
              <a:t>i</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A.</a:t>
            </a:r>
            <a:r>
              <a:rPr b="1" dirty="0" sz="2000" lang="en-US">
                <a:solidFill>
                  <a:srgbClr val="2F5597"/>
                </a:solidFill>
                <a:latin typeface="Arial" pitchFamily="34" charset="0"/>
                <a:cs typeface="Arial" pitchFamily="34" charset="0"/>
              </a:rPr>
              <a:t>A</a:t>
            </a:r>
            <a:r>
              <a:rPr b="1" dirty="0" sz="2000" lang="en-US">
                <a:solidFill>
                  <a:srgbClr val="2F5597"/>
                </a:solidFill>
                <a:latin typeface="Arial" pitchFamily="34" charset="0"/>
                <a:cs typeface="Arial" pitchFamily="34" charset="0"/>
              </a:rPr>
              <a:t>asha</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P</a:t>
            </a:r>
            <a:r>
              <a:rPr b="1" dirty="0" sz="2000" lang="en-US">
                <a:solidFill>
                  <a:srgbClr val="2F5597"/>
                </a:solidFill>
                <a:latin typeface="Arial" pitchFamily="34" charset="0"/>
                <a:cs typeface="Arial" pitchFamily="34" charset="0"/>
              </a:rPr>
              <a:t>a</a:t>
            </a:r>
            <a:r>
              <a:rPr b="1" dirty="0" sz="2000" lang="en-US">
                <a:solidFill>
                  <a:srgbClr val="2F5597"/>
                </a:solidFill>
                <a:latin typeface="Arial" pitchFamily="34" charset="0"/>
                <a:cs typeface="Arial" pitchFamily="34" charset="0"/>
              </a:rPr>
              <a:t>r</a:t>
            </a:r>
            <a:r>
              <a:rPr b="1" dirty="0" sz="2000" lang="en-US">
                <a:solidFill>
                  <a:srgbClr val="2F5597"/>
                </a:solidFill>
                <a:latin typeface="Arial" pitchFamily="34" charset="0"/>
                <a:cs typeface="Arial" pitchFamily="34" charset="0"/>
              </a:rPr>
              <a:t>v</a:t>
            </a:r>
            <a:r>
              <a:rPr b="1" dirty="0" sz="2000" lang="en-US">
                <a:solidFill>
                  <a:srgbClr val="2F5597"/>
                </a:solidFill>
                <a:latin typeface="Arial" pitchFamily="34" charset="0"/>
                <a:cs typeface="Arial" pitchFamily="34" charset="0"/>
              </a:rPr>
              <a:t>e</a:t>
            </a:r>
            <a:r>
              <a:rPr b="1" dirty="0" sz="2000" lang="en-US">
                <a:solidFill>
                  <a:srgbClr val="2F5597"/>
                </a:solidFill>
                <a:latin typeface="Arial" pitchFamily="34" charset="0"/>
                <a:cs typeface="Arial" pitchFamily="34" charset="0"/>
              </a:rPr>
              <a:t>e</a:t>
            </a:r>
            <a:r>
              <a:rPr b="1" dirty="0" sz="2000" lang="en-US">
                <a:solidFill>
                  <a:srgbClr val="2F5597"/>
                </a:solidFill>
                <a:latin typeface="Arial" pitchFamily="34" charset="0"/>
                <a:cs typeface="Arial" pitchFamily="34" charset="0"/>
              </a:rPr>
              <a:t>n</a:t>
            </a:r>
            <a:r>
              <a:rPr b="1" dirty="0" sz="2000" lang="en-US">
                <a:solidFill>
                  <a:srgbClr val="2F5597"/>
                </a:solidFill>
                <a:latin typeface="Arial" pitchFamily="34" charset="0"/>
                <a:cs typeface="Arial" pitchFamily="34" charset="0"/>
              </a:rPr>
              <a:t>-</a:t>
            </a:r>
            <a:r>
              <a:rPr b="1" dirty="0" sz="2000" lang="en-US">
                <a:solidFill>
                  <a:srgbClr val="2F5597"/>
                </a:solidFill>
                <a:latin typeface="Arial" pitchFamily="34" charset="0"/>
                <a:cs typeface="Arial" pitchFamily="34" charset="0"/>
              </a:rPr>
              <a:t>B</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c</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Co</a:t>
            </a:r>
            <a:r>
              <a:rPr b="1" dirty="0" sz="2000" lang="en-US">
                <a:solidFill>
                  <a:srgbClr val="2F5597"/>
                </a:solidFill>
                <a:latin typeface="Arial" pitchFamily="34" charset="0"/>
                <a:cs typeface="Arial" pitchFamily="34" charset="0"/>
              </a:rPr>
              <a:t>m</a:t>
            </a:r>
            <a:r>
              <a:rPr b="1" dirty="0" sz="2000" lang="en-US">
                <a:solidFill>
                  <a:srgbClr val="2F5597"/>
                </a:solidFill>
                <a:latin typeface="Arial" pitchFamily="34" charset="0"/>
                <a:cs typeface="Arial" pitchFamily="34" charset="0"/>
              </a:rPr>
              <a:t>p</a:t>
            </a:r>
            <a:r>
              <a:rPr b="1" dirty="0" sz="2000" lang="en-US">
                <a:solidFill>
                  <a:srgbClr val="2F5597"/>
                </a:solidFill>
                <a:latin typeface="Arial" pitchFamily="34" charset="0"/>
                <a:cs typeface="Arial" pitchFamily="34" charset="0"/>
              </a:rPr>
              <a:t>u</a:t>
            </a:r>
            <a:r>
              <a:rPr b="1" dirty="0" sz="2000" lang="en-US">
                <a:solidFill>
                  <a:srgbClr val="2F5597"/>
                </a:solidFill>
                <a:latin typeface="Arial" pitchFamily="34" charset="0"/>
                <a:cs typeface="Arial" pitchFamily="34" charset="0"/>
              </a:rPr>
              <a:t>t</a:t>
            </a:r>
            <a:r>
              <a:rPr b="1" dirty="0" sz="2000" lang="en-US">
                <a:solidFill>
                  <a:srgbClr val="2F5597"/>
                </a:solidFill>
                <a:latin typeface="Arial" pitchFamily="34" charset="0"/>
                <a:cs typeface="Arial" pitchFamily="34" charset="0"/>
              </a:rPr>
              <a:t>e</a:t>
            </a:r>
            <a:r>
              <a:rPr b="1" dirty="0" sz="2000" lang="en-US">
                <a:solidFill>
                  <a:srgbClr val="2F5597"/>
                </a:solidFill>
                <a:latin typeface="Arial" pitchFamily="34" charset="0"/>
                <a:cs typeface="Arial" pitchFamily="34" charset="0"/>
              </a:rPr>
              <a:t>r</a:t>
            </a:r>
            <a:r>
              <a:rPr b="1" dirty="0" sz="2000" lang="en-US">
                <a:solidFill>
                  <a:srgbClr val="2F5597"/>
                </a:solidFill>
                <a:latin typeface="Arial" pitchFamily="34" charset="0"/>
                <a:cs typeface="Arial" pitchFamily="34" charset="0"/>
              </a:rPr>
              <a:t>Science</a:t>
            </a:r>
            <a:r>
              <a:rPr b="1" dirty="0" sz="2000" lang="en-US">
                <a:solidFill>
                  <a:srgbClr val="2F5597"/>
                </a:solidFill>
                <a:latin typeface="Arial" pitchFamily="34" charset="0"/>
                <a:cs typeface="Arial" pitchFamily="34" charset="0"/>
              </a:rPr>
              <a:t>c</a:t>
            </a:r>
            <a:endParaRPr altLang="en-US" lang="zh-CN"/>
          </a:p>
          <a:p>
            <a:r>
              <a:rPr b="1" dirty="0" sz="2000" lang="en-US">
                <a:solidFill>
                  <a:srgbClr val="2F5597"/>
                </a:solidFill>
                <a:latin typeface="Arial" pitchFamily="34" charset="0"/>
                <a:cs typeface="Arial" pitchFamily="34" charset="0"/>
              </a:rPr>
              <a:t>4.</a:t>
            </a:r>
            <a:r>
              <a:rPr b="1" dirty="0" sz="2000" lang="en-US">
                <a:solidFill>
                  <a:srgbClr val="2F5597"/>
                </a:solidFill>
                <a:latin typeface="Arial" pitchFamily="34" charset="0"/>
                <a:cs typeface="Arial" pitchFamily="34" charset="0"/>
              </a:rPr>
              <a:t>M</a:t>
            </a:r>
            <a:r>
              <a:rPr b="1" dirty="0" sz="2000" lang="en-US">
                <a:solidFill>
                  <a:srgbClr val="2F5597"/>
                </a:solidFill>
                <a:latin typeface="Arial" pitchFamily="34" charset="0"/>
                <a:cs typeface="Arial" pitchFamily="34" charset="0"/>
              </a:rPr>
              <a:t>i</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N.AkkilaThagshin-Bsc</a:t>
            </a:r>
            <a:r>
              <a:rPr b="1" dirty="0" sz="2000" lang="en-US">
                <a:solidFill>
                  <a:srgbClr val="2F5597"/>
                </a:solidFill>
                <a:latin typeface="Arial" pitchFamily="34" charset="0"/>
                <a:cs typeface="Arial" pitchFamily="34" charset="0"/>
              </a:rPr>
              <a:t> </a:t>
            </a:r>
            <a:r>
              <a:rPr b="1" dirty="0" sz="2000" lang="en-US">
                <a:solidFill>
                  <a:srgbClr val="2F5597"/>
                </a:solidFill>
                <a:latin typeface="Arial" pitchFamily="34" charset="0"/>
                <a:cs typeface="Arial" pitchFamily="34" charset="0"/>
              </a:rPr>
              <a:t>C</a:t>
            </a:r>
            <a:r>
              <a:rPr b="1" dirty="0" sz="2000" lang="en-US">
                <a:solidFill>
                  <a:srgbClr val="2F5597"/>
                </a:solidFill>
                <a:latin typeface="Arial" pitchFamily="34" charset="0"/>
                <a:cs typeface="Arial" pitchFamily="34" charset="0"/>
              </a:rPr>
              <a:t>o</a:t>
            </a:r>
            <a:r>
              <a:rPr b="1" dirty="0" sz="2000" lang="en-US">
                <a:solidFill>
                  <a:srgbClr val="2F5597"/>
                </a:solidFill>
                <a:latin typeface="Arial" pitchFamily="34" charset="0"/>
                <a:cs typeface="Arial" pitchFamily="34" charset="0"/>
              </a:rPr>
              <a:t>m</a:t>
            </a:r>
            <a:r>
              <a:rPr b="1" dirty="0" sz="2000" lang="en-US">
                <a:solidFill>
                  <a:srgbClr val="2F5597"/>
                </a:solidFill>
                <a:latin typeface="Arial" pitchFamily="34" charset="0"/>
                <a:cs typeface="Arial" pitchFamily="34" charset="0"/>
              </a:rPr>
              <a:t>p</a:t>
            </a:r>
            <a:r>
              <a:rPr b="1" dirty="0" sz="2000" lang="en-US">
                <a:solidFill>
                  <a:srgbClr val="2F5597"/>
                </a:solidFill>
                <a:latin typeface="Arial" pitchFamily="34" charset="0"/>
                <a:cs typeface="Arial" pitchFamily="34" charset="0"/>
              </a:rPr>
              <a:t>u</a:t>
            </a:r>
            <a:r>
              <a:rPr b="1" dirty="0" sz="2000" lang="en-US">
                <a:solidFill>
                  <a:srgbClr val="2F5597"/>
                </a:solidFill>
                <a:latin typeface="Arial" pitchFamily="34" charset="0"/>
                <a:cs typeface="Arial" pitchFamily="34" charset="0"/>
              </a:rPr>
              <a:t>ter </a:t>
            </a:r>
            <a:r>
              <a:rPr b="1" dirty="0" sz="2000" lang="en-US">
                <a:solidFill>
                  <a:srgbClr val="2F5597"/>
                </a:solidFill>
                <a:latin typeface="Arial" pitchFamily="34" charset="0"/>
                <a:cs typeface="Arial" pitchFamily="34" charset="0"/>
              </a:rPr>
              <a:t>S</a:t>
            </a:r>
            <a:r>
              <a:rPr b="1" dirty="0" sz="2000" lang="en-US">
                <a:solidFill>
                  <a:srgbClr val="2F5597"/>
                </a:solidFill>
                <a:latin typeface="Arial" pitchFamily="34" charset="0"/>
                <a:cs typeface="Arial" pitchFamily="34" charset="0"/>
              </a:rPr>
              <a:t>c</a:t>
            </a:r>
            <a:r>
              <a:rPr b="1" dirty="0" sz="2000" lang="en-US">
                <a:solidFill>
                  <a:srgbClr val="2F5597"/>
                </a:solidFill>
                <a:latin typeface="Arial" pitchFamily="34" charset="0"/>
                <a:cs typeface="Arial" pitchFamily="34" charset="0"/>
              </a:rPr>
              <a:t>i</a:t>
            </a:r>
            <a:r>
              <a:rPr b="1" dirty="0" sz="2000" lang="en-US">
                <a:solidFill>
                  <a:srgbClr val="2F5597"/>
                </a:solidFill>
                <a:latin typeface="Arial" pitchFamily="34" charset="0"/>
                <a:cs typeface="Arial" pitchFamily="34" charset="0"/>
              </a:rPr>
              <a:t>ence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85" name=""/>
          <p:cNvSpPr>
            <a:spLocks noGrp="1"/>
          </p:cNvSpPr>
          <p:nvPr>
            <p:ph type="ctrTitle"/>
          </p:nvPr>
        </p:nvSpPr>
        <p:spPr>
          <a:xfrm>
            <a:off x="-1657455" y="-406317"/>
            <a:ext cx="9144000" cy="2387600"/>
          </a:xfrm>
        </p:spPr>
        <p:txBody>
          <a:bodyPr/>
          <a:p>
            <a:r>
              <a:rPr lang="en-US"/>
              <a:t>Reference</a:t>
            </a:r>
            <a:endParaRPr lang="en-IN"/>
          </a:p>
        </p:txBody>
      </p:sp>
      <p:sp>
        <p:nvSpPr>
          <p:cNvPr id="1048687" name=""/>
          <p:cNvSpPr>
            <a:spLocks noGrp="1"/>
          </p:cNvSpPr>
          <p:nvPr>
            <p:ph type="ftr" sz="quarter" idx="11"/>
          </p:nvPr>
        </p:nvSpPr>
        <p:spPr/>
        <p:txBody>
          <a:bodyPr/>
          <a:p>
            <a:r>
              <a:rPr lang="en-US"/>
              <a:t>© Edunet Foundation. All rights reserved.</a:t>
            </a:r>
          </a:p>
        </p:txBody>
      </p:sp>
      <p:sp>
        <p:nvSpPr>
          <p:cNvPr id="1048688" name="Content Placeholder 2"/>
          <p:cNvSpPr>
            <a:spLocks noGrp="1"/>
          </p:cNvSpPr>
          <p:nvPr/>
        </p:nvSpPr>
        <p:spPr>
          <a:xfrm>
            <a:off x="838200" y="2370137"/>
            <a:ext cx="10515600" cy="4351338"/>
          </a:xfrm>
          <a:prstGeom prst="rect"/>
        </p:spPr>
        <p:txBody>
          <a:bodyPr bIns="45720" lIns="91440" rIns="91440" rtlCol="0" tIns="45720" vert="horz">
            <a:normAutofit lnSpcReduction="10000"/>
          </a:bodyPr>
          <a:lstStyle>
            <a:lvl1pPr algn="l" defTabSz="914400" eaLnBrk="1" hangingPunct="1" indent="-228600" latinLnBrk="0" marL="228600" rtl="0">
              <a:lnSpc>
                <a:spcPct val="90000"/>
              </a:lnSpc>
              <a:spcBef>
                <a:spcPts val="1000"/>
              </a:spcBef>
              <a:buNone/>
              <a:defRPr sz="2800" kern="1200">
                <a:solidFill>
                  <a:srgbClr val="000000"/>
                </a:solidFill>
                <a:latin typeface="+mn-lt"/>
                <a:ea typeface="+mn-ea"/>
                <a:cs typeface="+mn-cs"/>
              </a:defRPr>
            </a:lvl1pPr>
            <a:lvl2pPr algn="l" defTabSz="914400" eaLnBrk="1" hangingPunct="1" indent="-228600" latinLnBrk="0" marL="685800" rtl="0">
              <a:lnSpc>
                <a:spcPct val="90000"/>
              </a:lnSpc>
              <a:spcBef>
                <a:spcPts val="500"/>
              </a:spcBef>
              <a:buNone/>
              <a:defRPr sz="2400" kern="1200">
                <a:solidFill>
                  <a:srgbClr val="000000"/>
                </a:solidFill>
                <a:latin typeface="+mn-lt"/>
                <a:ea typeface="+mn-ea"/>
                <a:cs typeface="+mn-cs"/>
              </a:defRPr>
            </a:lvl2pPr>
            <a:lvl3pPr algn="l" defTabSz="914400" eaLnBrk="1" hangingPunct="1" indent="-228600" latinLnBrk="0" marL="1143000" rtl="0">
              <a:lnSpc>
                <a:spcPct val="90000"/>
              </a:lnSpc>
              <a:spcBef>
                <a:spcPts val="500"/>
              </a:spcBef>
              <a:buNone/>
              <a:defRPr sz="2000" kern="1200">
                <a:solidFill>
                  <a:srgbClr val="000000"/>
                </a:solidFill>
                <a:latin typeface="+mn-lt"/>
                <a:ea typeface="+mn-ea"/>
                <a:cs typeface="+mn-cs"/>
              </a:defRPr>
            </a:lvl3pPr>
            <a:lvl4pPr algn="l" defTabSz="914400" eaLnBrk="1" hangingPunct="1" indent="-228600" latinLnBrk="0" marL="1600200" rtl="0">
              <a:lnSpc>
                <a:spcPct val="90000"/>
              </a:lnSpc>
              <a:spcBef>
                <a:spcPts val="500"/>
              </a:spcBef>
              <a:buNone/>
              <a:defRPr sz="1800" kern="1200">
                <a:solidFill>
                  <a:srgbClr val="000000"/>
                </a:solidFill>
                <a:latin typeface="+mn-lt"/>
                <a:ea typeface="+mn-ea"/>
                <a:cs typeface="+mn-cs"/>
              </a:defRPr>
            </a:lvl4pPr>
            <a:lvl5pPr algn="l" defTabSz="914400" eaLnBrk="1" hangingPunct="1" indent="-228600" latinLnBrk="0" marL="2057400" rtl="0">
              <a:lnSpc>
                <a:spcPct val="90000"/>
              </a:lnSpc>
              <a:spcBef>
                <a:spcPts val="500"/>
              </a:spcBef>
              <a:buNone/>
              <a:defRPr sz="1800" kern="1200">
                <a:solidFill>
                  <a:srgbClr val="000000"/>
                </a:solidFill>
                <a:latin typeface="+mn-lt"/>
                <a:ea typeface="+mn-ea"/>
                <a:cs typeface="+mn-cs"/>
              </a:defRPr>
            </a:lvl5pPr>
            <a:lvl6pPr algn="l" defTabSz="914400" eaLnBrk="1" hangingPunct="1" indent="-228600" latinLnBrk="0" marL="2514600" rtl="0">
              <a:lnSpc>
                <a:spcPct val="90000"/>
              </a:lnSpc>
              <a:spcBef>
                <a:spcPts val="500"/>
              </a:spcBef>
              <a:buNone/>
              <a:defRPr sz="1800" kern="1200">
                <a:solidFill>
                  <a:srgbClr val="000000"/>
                </a:solidFill>
                <a:latin typeface="+mn-lt"/>
                <a:ea typeface="+mn-ea"/>
                <a:cs typeface="+mn-cs"/>
              </a:defRPr>
            </a:lvl6pPr>
            <a:lvl7pPr algn="l" defTabSz="914400" eaLnBrk="1" hangingPunct="1" indent="-228600" latinLnBrk="0" marL="2971800" rtl="0">
              <a:lnSpc>
                <a:spcPct val="90000"/>
              </a:lnSpc>
              <a:spcBef>
                <a:spcPts val="500"/>
              </a:spcBef>
              <a:buNone/>
              <a:defRPr sz="1800" kern="1200">
                <a:solidFill>
                  <a:srgbClr val="000000"/>
                </a:solidFill>
                <a:latin typeface="+mn-lt"/>
                <a:ea typeface="+mn-ea"/>
                <a:cs typeface="+mn-cs"/>
              </a:defRPr>
            </a:lvl7pPr>
            <a:lvl8pPr algn="l" defTabSz="914400" eaLnBrk="1" hangingPunct="1" indent="-228600" latinLnBrk="0" marL="3429000" rtl="0">
              <a:lnSpc>
                <a:spcPct val="90000"/>
              </a:lnSpc>
              <a:spcBef>
                <a:spcPts val="500"/>
              </a:spcBef>
              <a:buNone/>
              <a:defRPr sz="1800" kern="1200">
                <a:solidFill>
                  <a:srgbClr val="000000"/>
                </a:solidFill>
                <a:latin typeface="+mn-lt"/>
                <a:ea typeface="+mn-ea"/>
                <a:cs typeface="+mn-cs"/>
              </a:defRPr>
            </a:lvl8pPr>
            <a:lvl9pPr algn="l" defTabSz="914400" eaLnBrk="1" hangingPunct="1" indent="-228600" latinLnBrk="0" marL="3886200" rtl="0">
              <a:lnSpc>
                <a:spcPct val="90000"/>
              </a:lnSpc>
              <a:spcBef>
                <a:spcPts val="500"/>
              </a:spcBef>
              <a:buNone/>
              <a:defRPr sz="1800" kern="1200">
                <a:solidFill>
                  <a:srgbClr val="000000"/>
                </a:solidFill>
                <a:latin typeface="+mn-lt"/>
                <a:ea typeface="+mn-ea"/>
                <a:cs typeface="+mn-cs"/>
              </a:defRPr>
            </a:lvl9pPr>
          </a:lstStyle>
          <a:p>
            <a:pPr indent="0" marL="0">
              <a:buNone/>
            </a:pPr>
            <a:r>
              <a:rPr dirty="0" lang="en-US">
                <a:latin typeface="Arial"/>
              </a:rPr>
              <a:t>[1] </a:t>
            </a:r>
            <a:r>
              <a:rPr dirty="0" lang="en-US" err="1">
                <a:latin typeface="Arial"/>
              </a:rPr>
              <a:t>Cuda</a:t>
            </a:r>
            <a:r>
              <a:rPr dirty="0" lang="en-US">
                <a:latin typeface="Arial"/>
              </a:rPr>
              <a:t> </a:t>
            </a:r>
            <a:r>
              <a:rPr dirty="0" lang="en-US" err="1">
                <a:latin typeface="Arial"/>
              </a:rPr>
              <a:t>dnn</a:t>
            </a:r>
            <a:r>
              <a:rPr dirty="0" lang="en-US">
                <a:latin typeface="Arial"/>
              </a:rPr>
              <a:t> – </a:t>
            </a:r>
            <a:r>
              <a:rPr dirty="0" lang="en-US" err="1">
                <a:latin typeface="Arial"/>
              </a:rPr>
              <a:t>cudnn</a:t>
            </a:r>
            <a:r>
              <a:rPr dirty="0" lang="en-US">
                <a:latin typeface="Arial"/>
              </a:rPr>
              <a:t>. </a:t>
            </a:r>
            <a:r>
              <a:rPr dirty="0" lang="en-US">
                <a:latin typeface="Arial"/>
                <a:hlinkClick r:id="rId1"/>
              </a:rPr>
              <a:t>https://developer.nvidia.com/cudnn</a:t>
            </a:r>
            <a:r>
              <a:rPr dirty="0" lang="en-US">
                <a:latin typeface="Arial"/>
              </a:rPr>
              <a:t>.</a:t>
            </a:r>
          </a:p>
          <a:p>
            <a:pPr indent="0" marL="0">
              <a:buNone/>
            </a:pPr>
            <a:r>
              <a:rPr dirty="0" lang="en-US">
                <a:latin typeface="Arial"/>
              </a:rPr>
              <a:t>[2] Cyber science. </a:t>
            </a:r>
            <a:r>
              <a:rPr dirty="0" lang="en-US">
                <a:latin typeface="Arial"/>
                <a:hlinkClick r:id="rId2"/>
              </a:rPr>
              <a:t>https://apps.leapmotion.com/apps/</a:t>
            </a:r>
            <a:r>
              <a:rPr dirty="0" lang="en-US">
                <a:latin typeface="Arial"/>
              </a:rPr>
              <a:t>cyber-science-motion/windows.</a:t>
            </a:r>
          </a:p>
          <a:p>
            <a:pPr indent="0" marL="0">
              <a:buNone/>
            </a:pPr>
            <a:r>
              <a:rPr dirty="0" lang="en-US">
                <a:latin typeface="Arial"/>
              </a:rPr>
              <a:t>3] Galaxy zoo – the galaxy challenge. </a:t>
            </a:r>
            <a:r>
              <a:rPr dirty="0" lang="en-US">
                <a:latin typeface="Arial"/>
                <a:hlinkClick r:id="rId3"/>
              </a:rPr>
              <a:t>https://www.kaggle.com/c/</a:t>
            </a:r>
            <a:r>
              <a:rPr dirty="0" lang="en-US">
                <a:latin typeface="Arial"/>
              </a:rPr>
              <a:t> galaxy-zoo-the-galaxy-challenge.
[4] Large scale visual recognition challenge 2010. </a:t>
            </a:r>
            <a:r>
              <a:rPr dirty="0" lang="en-US">
                <a:latin typeface="Arial"/>
                <a:hlinkClick r:id="rId4"/>
              </a:rPr>
              <a:t>http://image-net.org/</a:t>
            </a:r>
            <a:r>
              <a:rPr dirty="0" lang="en-US">
                <a:latin typeface="Arial"/>
              </a:rPr>
              <a:t>challenges/LSVRC/2010/.</a:t>
            </a:r>
          </a:p>
          <a:p>
            <a:pPr indent="0" marL="0">
              <a:buNone/>
            </a:pPr>
            <a:r>
              <a:rPr dirty="0" lang="en-US">
                <a:latin typeface="Arial"/>
              </a:rPr>
              <a:t>[5] Large scale visual recognition challenge 2015. </a:t>
            </a:r>
            <a:r>
              <a:rPr dirty="0" lang="en-US">
                <a:latin typeface="Arial"/>
                <a:hlinkClick r:id="rId4"/>
              </a:rPr>
              <a:t>http://image-net.org/</a:t>
            </a:r>
            <a:r>
              <a:rPr dirty="0" lang="en-US">
                <a:latin typeface="Arial"/>
              </a:rPr>
              <a:t>challenges/LSVRC/2015/index.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9" name=""/>
          <p:cNvSpPr>
            <a:spLocks noGrp="1"/>
          </p:cNvSpPr>
          <p:nvPr>
            <p:ph type="ctrTitle"/>
          </p:nvPr>
        </p:nvSpPr>
        <p:spPr>
          <a:xfrm>
            <a:off x="-1531558" y="195153"/>
            <a:ext cx="9144000" cy="2387600"/>
          </a:xfrm>
        </p:spPr>
        <p:txBody>
          <a:bodyPr/>
          <a:p>
            <a:r>
              <a:rPr lang="en-US"/>
              <a:t>F</a:t>
            </a:r>
            <a:r>
              <a:rPr lang="en-US"/>
              <a:t>u</a:t>
            </a:r>
            <a:r>
              <a:rPr lang="en-US"/>
              <a:t>t</a:t>
            </a:r>
            <a:r>
              <a:rPr lang="en-US"/>
              <a:t>u</a:t>
            </a:r>
            <a:r>
              <a:rPr lang="en-US"/>
              <a:t>r</a:t>
            </a:r>
            <a:r>
              <a:rPr lang="en-US"/>
              <a:t>e</a:t>
            </a:r>
            <a:r>
              <a:rPr lang="en-US"/>
              <a:t> </a:t>
            </a:r>
            <a:r>
              <a:rPr lang="en-US"/>
              <a:t>S</a:t>
            </a:r>
            <a:r>
              <a:rPr lang="en-US"/>
              <a:t>c</a:t>
            </a:r>
            <a:r>
              <a:rPr lang="en-US"/>
              <a:t>o</a:t>
            </a:r>
            <a:r>
              <a:rPr lang="en-US"/>
              <a:t>p</a:t>
            </a:r>
            <a:r>
              <a:rPr lang="en-US"/>
              <a:t>e</a:t>
            </a:r>
            <a:r>
              <a:rPr lang="en-US"/>
              <a:t> </a:t>
            </a:r>
            <a:endParaRPr lang="en-IN"/>
          </a:p>
        </p:txBody>
      </p:sp>
      <p:sp>
        <p:nvSpPr>
          <p:cNvPr id="1048690" name=""/>
          <p:cNvSpPr>
            <a:spLocks noGrp="1"/>
          </p:cNvSpPr>
          <p:nvPr>
            <p:ph type="subTitle" idx="1"/>
          </p:nvPr>
        </p:nvSpPr>
        <p:spPr>
          <a:xfrm>
            <a:off x="797238" y="2884007"/>
            <a:ext cx="9635527" cy="2399010"/>
          </a:xfrm>
        </p:spPr>
        <p:txBody>
          <a:bodyPr>
            <a:normAutofit/>
          </a:bodyPr>
          <a:p>
            <a:r>
              <a:rPr lang="en-IN"/>
              <a:t>The scope of Artificial Intelligence is limited to domestic and commercial purposes as the medical and aviation sectors are also using AI to improve their services. If AI is outperforming human efforts, then opting for AI automation will reduce costs in the long run for a business.</a:t>
            </a:r>
            <a:endParaRPr lang="en-IN"/>
          </a:p>
        </p:txBody>
      </p:sp>
      <p:sp>
        <p:nvSpPr>
          <p:cNvPr id="1048691" name=""/>
          <p:cNvSpPr>
            <a:spLocks noGrp="1"/>
          </p:cNvSpPr>
          <p:nvPr>
            <p:ph type="ftr" sz="quarter" idx="11"/>
          </p:nvPr>
        </p:nvSpPr>
        <p:spPr/>
        <p:txBody>
          <a:bodyPr/>
          <a:p>
            <a:r>
              <a:rPr lang="en-US"/>
              <a:t>© Edunet Foundation.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1" name="Title 4"/>
          <p:cNvSpPr>
            <a:spLocks noGrp="1"/>
          </p:cNvSpPr>
          <p:nvPr>
            <p:ph type="title"/>
          </p:nvPr>
        </p:nvSpPr>
        <p:spPr>
          <a:xfrm>
            <a:off x="1463041" y="2766218"/>
            <a:ext cx="9298744" cy="1325563"/>
          </a:xfrm>
        </p:spPr>
        <p:txBody>
          <a:bodyPr/>
          <a:p>
            <a:pPr algn="ctr"/>
            <a:r>
              <a:rPr b="1" dirty="0" lang="en-US">
                <a:solidFill>
                  <a:srgbClr val="002060"/>
                </a:solidFill>
                <a:latin typeface="Arial" panose="020B0604020202020204" pitchFamily="34" charset="0"/>
                <a:cs typeface="Arial" panose="020B0604020202020204" pitchFamily="34" charset="0"/>
              </a:rPr>
              <a:t>THANK YOU</a:t>
            </a:r>
          </a:p>
        </p:txBody>
      </p:sp>
      <p:sp>
        <p:nvSpPr>
          <p:cNvPr id="1048622" name="Footer Placeholder 2"/>
          <p:cNvSpPr>
            <a:spLocks noGrp="1"/>
          </p:cNvSpPr>
          <p:nvPr>
            <p:ph type="ftr" sz="quarter" idx="11"/>
          </p:nvPr>
        </p:nvSpPr>
        <p:spPr>
          <a:xfrm>
            <a:off x="4038600" y="6492875"/>
            <a:ext cx="4114800" cy="365125"/>
          </a:xfrm>
        </p:spPr>
        <p:txBody>
          <a:bodyPr/>
          <a:p>
            <a:r>
              <a:rPr dirty="0" lang="en-US"/>
              <a:t>© </a:t>
            </a:r>
            <a:r>
              <a:rPr dirty="0" lang="en-US" err="1"/>
              <a:t>Edunet</a:t>
            </a:r>
            <a:r>
              <a:rPr dirty="0" lang="en-US"/>
              <a:t> Foundation. All rights 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6"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7" name="Content Placeholder 2"/>
          <p:cNvSpPr>
            <a:spLocks noGrp="1"/>
          </p:cNvSpPr>
          <p:nvPr>
            <p:ph idx="1"/>
          </p:nvPr>
        </p:nvSpPr>
        <p:spPr>
          <a:xfrm>
            <a:off x="838200" y="1618938"/>
            <a:ext cx="11019020" cy="5239062"/>
          </a:xfrm>
        </p:spPr>
        <p:txBody>
          <a:bodyPr anchor="t" bIns="45720" lIns="91440" rIns="91440" rtlCol="0" tIns="45720" vert="horz">
            <a:noAutofit/>
          </a:bodyPr>
          <a:p>
            <a:r>
              <a:rPr b="1" dirty="0" sz="2000" lang="en-US">
                <a:latin typeface="Arial"/>
                <a:ea typeface="+mn-lt"/>
                <a:cs typeface="Arial"/>
              </a:rPr>
              <a:t>Abstract     </a:t>
            </a:r>
            <a:endParaRPr lang="en-US">
              <a:latin typeface="Arial"/>
              <a:cs typeface="Arial"/>
            </a:endParaRPr>
          </a:p>
          <a:p>
            <a:r>
              <a:rPr b="1" dirty="0" sz="2000" lang="en-US">
                <a:latin typeface="Arial"/>
                <a:ea typeface="+mn-lt"/>
                <a:cs typeface="Arial"/>
              </a:rPr>
              <a:t>Problem Statement </a:t>
            </a:r>
            <a:r>
              <a:rPr dirty="0" sz="2000" lang="en-US">
                <a:latin typeface="Arial"/>
                <a:ea typeface="+mn-lt"/>
                <a:cs typeface="Arial"/>
              </a:rPr>
              <a:t>(Should not include solution)</a:t>
            </a:r>
            <a:endParaRPr lang="en-US">
              <a:latin typeface="Arial"/>
              <a:cs typeface="Arial"/>
            </a:endParaRPr>
          </a:p>
          <a:p>
            <a:r>
              <a:rPr b="1" dirty="0" sz="2000" lang="en-US">
                <a:latin typeface="Arial"/>
                <a:ea typeface="+mn-lt"/>
                <a:cs typeface="Arial"/>
              </a:rPr>
              <a:t>Aims , Objective &amp; Proposed System/Solution</a:t>
            </a:r>
            <a:endParaRPr lang="en-US">
              <a:latin typeface="Arial"/>
              <a:cs typeface="Arial"/>
            </a:endParaRPr>
          </a:p>
          <a:p>
            <a:r>
              <a:rPr b="1" dirty="0" sz="2000" lang="en-US">
                <a:latin typeface="Arial"/>
                <a:ea typeface="+mn-lt"/>
                <a:cs typeface="Arial"/>
              </a:rPr>
              <a:t>System Design </a:t>
            </a:r>
            <a:endParaRPr b="1" dirty="0" sz="2000" lang="en-US">
              <a:latin typeface="Arial"/>
              <a:cs typeface="Arial"/>
            </a:endParaRPr>
          </a:p>
          <a:p>
            <a:r>
              <a:rPr b="1" dirty="0" sz="2000" lang="en-US">
                <a:latin typeface="Arial"/>
                <a:ea typeface="+mn-lt"/>
                <a:cs typeface="+mn-lt"/>
              </a:rPr>
              <a:t>System Development Approach(Technology Used) </a:t>
            </a:r>
            <a:endParaRPr dirty="0" lang="en-US">
              <a:latin typeface="Arial"/>
              <a:ea typeface="+mn-lt"/>
              <a:cs typeface="+mn-lt"/>
            </a:endParaRPr>
          </a:p>
          <a:p>
            <a:r>
              <a:rPr b="1" dirty="0" sz="2000" lang="en-US">
                <a:latin typeface="Arial"/>
                <a:ea typeface="+mn-lt"/>
                <a:cs typeface="+mn-lt"/>
              </a:rPr>
              <a:t>Algorithm &amp; Deployment  </a:t>
            </a:r>
            <a:endParaRPr dirty="0" lang="en-US">
              <a:latin typeface="Arial"/>
              <a:cs typeface="Calibri"/>
            </a:endParaRPr>
          </a:p>
          <a:p>
            <a:r>
              <a:rPr b="1" dirty="0" sz="2000" lang="en-US">
                <a:latin typeface="Arial"/>
                <a:ea typeface="+mn-lt"/>
                <a:cs typeface="Arial"/>
              </a:rPr>
              <a:t>Conclusion</a:t>
            </a:r>
            <a:endParaRPr lang="en-US">
              <a:latin typeface="Arial"/>
              <a:cs typeface="Arial"/>
            </a:endParaRPr>
          </a:p>
          <a:p>
            <a:r>
              <a:rPr b="1" dirty="0" sz="2000" lang="en-US">
                <a:latin typeface="Arial"/>
                <a:ea typeface="+mn-lt"/>
                <a:cs typeface="Arial"/>
              </a:rPr>
              <a:t>References</a:t>
            </a:r>
            <a:endParaRPr lang="en-US">
              <a:latin typeface="Arial"/>
              <a:cs typeface="Arial"/>
            </a:endParaRPr>
          </a:p>
          <a:p>
            <a:r>
              <a:rPr b="1" dirty="0" sz="2000" lang="en-US">
                <a:latin typeface="Arial"/>
                <a:ea typeface="+mn-lt"/>
                <a:cs typeface="Arial"/>
              </a:rPr>
              <a:t>Future Scope</a:t>
            </a:r>
            <a:endParaRPr dirty="0" lang="en-US">
              <a:latin typeface="Arial"/>
              <a:cs typeface="Arial"/>
            </a:endParaRPr>
          </a:p>
        </p:txBody>
      </p:sp>
      <p:sp>
        <p:nvSpPr>
          <p:cNvPr id="1048598" name="Footer Placeholder 3"/>
          <p:cNvSpPr>
            <a:spLocks noGrp="1"/>
          </p:cNvSpPr>
          <p:nvPr>
            <p:ph type="ftr" sz="quarter" idx="11"/>
          </p:nvPr>
        </p:nvSpPr>
        <p:spPr>
          <a:xfrm>
            <a:off x="4083571" y="6492875"/>
            <a:ext cx="4114800" cy="365125"/>
          </a:xfrm>
        </p:spPr>
        <p:txBody>
          <a:bodyPr/>
          <a:p>
            <a:r>
              <a:rPr dirty="0" lang="en-US"/>
              <a:t>© </a:t>
            </a:r>
            <a:r>
              <a:rPr dirty="0" lang="en-US" err="1"/>
              <a:t>Edunet</a:t>
            </a:r>
            <a:r>
              <a:rPr dirty="0" lang="en-US"/>
              <a:t> Foundation.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Title 4"/>
          <p:cNvSpPr>
            <a:spLocks noGrp="1"/>
          </p:cNvSpPr>
          <p:nvPr>
            <p:ph type="ctrTitle"/>
          </p:nvPr>
        </p:nvSpPr>
        <p:spPr>
          <a:xfrm>
            <a:off x="1509010" y="963503"/>
            <a:ext cx="9144000" cy="823034"/>
          </a:xfrm>
        </p:spPr>
        <p:txBody>
          <a:bodyPr>
            <a:normAutofit/>
          </a:bodyPr>
          <a:p>
            <a:r>
              <a:rPr b="1" dirty="0" sz="4400" lang="en-US">
                <a:solidFill>
                  <a:schemeClr val="accent1"/>
                </a:solidFill>
                <a:latin typeface="Arial" panose="020B0604020202020204" pitchFamily="34" charset="0"/>
                <a:cs typeface="Arial" panose="020B0604020202020204" pitchFamily="34" charset="0"/>
              </a:rPr>
              <a:t>Abstract</a:t>
            </a:r>
            <a:endParaRPr dirty="0" sz="4400" lang="en-US"/>
          </a:p>
        </p:txBody>
      </p:sp>
      <p:sp>
        <p:nvSpPr>
          <p:cNvPr id="1048600" name="Subtitle 5"/>
          <p:cNvSpPr>
            <a:spLocks noGrp="1"/>
          </p:cNvSpPr>
          <p:nvPr>
            <p:ph type="subTitle" idx="1"/>
          </p:nvPr>
        </p:nvSpPr>
        <p:spPr>
          <a:xfrm>
            <a:off x="614597" y="2110153"/>
            <a:ext cx="11152682" cy="4365598"/>
          </a:xfrm>
        </p:spPr>
        <p:txBody>
          <a:bodyPr>
            <a:normAutofit/>
          </a:bodyPr>
          <a:p>
            <a:pPr algn="l">
              <a:buFont typeface="Arial" pitchFamily="34" charset="0"/>
              <a:buChar char="•"/>
            </a:pPr>
            <a:r>
              <a:rPr dirty="0" sz="2600" lang="en-US">
                <a:latin typeface="Arial" panose="020B0604020202020204" pitchFamily="34" charset="0"/>
                <a:cs typeface="Arial" panose="020B0604020202020204" pitchFamily="34" charset="0"/>
              </a:rPr>
              <a:t>The aim of this project is to develop a system which can perform early prediction of diabetes for a patient with a higher accuracy by combining the results of different machine learning techniques. The algorithms like K nearest neighbour, Logistic Regression, Random forest, Support vector machine and Decision tree are used. The accuracy of the model using each of the algorithms is calculated. Then the one with a good accuracy is taken as the model for predicting the diabetes.</a:t>
            </a:r>
            <a:endParaRPr dirty="0" sz="2600" lang="en-US">
              <a:latin typeface="Arial" panose="020B0604020202020204" pitchFamily="34" charset="0"/>
              <a:cs typeface="Arial" panose="020B0604020202020204" pitchFamily="34" charset="0"/>
            </a:endParaRPr>
          </a:p>
        </p:txBody>
      </p:sp>
      <p:sp>
        <p:nvSpPr>
          <p:cNvPr id="1048601" name="Footer Placeholder 3"/>
          <p:cNvSpPr>
            <a:spLocks noGrp="1"/>
          </p:cNvSpPr>
          <p:nvPr>
            <p:ph type="ftr" sz="quarter" idx="11"/>
          </p:nvPr>
        </p:nvSpPr>
        <p:spPr>
          <a:xfrm>
            <a:off x="3993630" y="6492875"/>
            <a:ext cx="4114800" cy="365125"/>
          </a:xfrm>
        </p:spPr>
        <p:txBody>
          <a:bodyPr/>
          <a:p>
            <a:r>
              <a:rPr lang="en-US"/>
              <a:t>© Edunet Foundation.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Title 4"/>
          <p:cNvSpPr>
            <a:spLocks noGrp="1"/>
          </p:cNvSpPr>
          <p:nvPr>
            <p:ph type="ctrTitle"/>
          </p:nvPr>
        </p:nvSpPr>
        <p:spPr>
          <a:xfrm>
            <a:off x="1509010" y="963503"/>
            <a:ext cx="9144000" cy="823034"/>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3" name="Subtitle 5"/>
          <p:cNvSpPr>
            <a:spLocks noGrp="1"/>
          </p:cNvSpPr>
          <p:nvPr>
            <p:ph type="subTitle" idx="1"/>
          </p:nvPr>
        </p:nvSpPr>
        <p:spPr>
          <a:xfrm>
            <a:off x="474688" y="2139468"/>
            <a:ext cx="11152682" cy="4365598"/>
          </a:xfrm>
        </p:spPr>
        <p:txBody>
          <a:bodyPr>
            <a:normAutofit/>
          </a:bodyPr>
          <a:p>
            <a:pPr algn="l">
              <a:buFont typeface="Arial" pitchFamily="34" charset="0"/>
              <a:buChar char="•"/>
            </a:pPr>
            <a:r>
              <a:rPr dirty="0" sz="2600" lang="en-US">
                <a:latin typeface="Arial" panose="020B0604020202020204" pitchFamily="34" charset="0"/>
                <a:cs typeface="Arial" panose="020B0604020202020204" pitchFamily="34" charset="0"/>
              </a:rPr>
              <a:t> Machine learning techniques helps the doctors </a:t>
            </a:r>
            <a:endParaRPr dirty="0" sz="2600" lang="en-US">
              <a:latin typeface="Arial" panose="020B0604020202020204" pitchFamily="34" charset="0"/>
              <a:cs typeface="Arial" panose="020B0604020202020204" pitchFamily="34" charset="0"/>
            </a:endParaRPr>
          </a:p>
          <a:p>
            <a:pPr algn="l">
              <a:buFont typeface="Arial" pitchFamily="34" charset="0"/>
              <a:buChar char="•"/>
            </a:pPr>
            <a:r>
              <a:rPr dirty="0" sz="2600" lang="en-US">
                <a:latin typeface="Arial" panose="020B0604020202020204" pitchFamily="34" charset="0"/>
                <a:cs typeface="Arial" panose="020B0604020202020204" pitchFamily="34" charset="0"/>
              </a:rPr>
              <a:t>to predict early stage for diabetics. Diabetics patient medical record and different types of algorithms are added in dataset for </a:t>
            </a:r>
            <a:endParaRPr dirty="0" sz="2600" lang="en-US">
              <a:latin typeface="Arial" panose="020B0604020202020204" pitchFamily="34" charset="0"/>
              <a:cs typeface="Arial" panose="020B0604020202020204" pitchFamily="34" charset="0"/>
            </a:endParaRPr>
          </a:p>
          <a:p>
            <a:pPr algn="l">
              <a:buFont typeface="Arial" pitchFamily="34" charset="0"/>
              <a:buChar char="•"/>
            </a:pPr>
            <a:r>
              <a:rPr dirty="0" sz="2600" lang="en-US">
                <a:latin typeface="Arial" panose="020B0604020202020204" pitchFamily="34" charset="0"/>
                <a:cs typeface="Arial" panose="020B0604020202020204" pitchFamily="34" charset="0"/>
              </a:rPr>
              <a:t>experimental analysis. we use logistic regression, random forest, decision tree classifier and gradient boosting to predict whether a </a:t>
            </a:r>
            <a:endParaRPr dirty="0" sz="2600" lang="en-US">
              <a:latin typeface="Arial" panose="020B0604020202020204" pitchFamily="34" charset="0"/>
              <a:cs typeface="Arial" panose="020B0604020202020204" pitchFamily="34" charset="0"/>
            </a:endParaRPr>
          </a:p>
          <a:p>
            <a:pPr algn="l">
              <a:buFont typeface="Arial" pitchFamily="34" charset="0"/>
              <a:buChar char="•"/>
            </a:pPr>
            <a:r>
              <a:rPr dirty="0" sz="2600" lang="en-US">
                <a:latin typeface="Arial" panose="020B0604020202020204" pitchFamily="34" charset="0"/>
                <a:cs typeface="Arial" panose="020B0604020202020204" pitchFamily="34" charset="0"/>
              </a:rPr>
              <a:t>patient has diabetes based on diagnostic measurements. Performance and accuracy of the applied algorithms is discussed and </a:t>
            </a:r>
            <a:endParaRPr dirty="0" sz="2600" lang="en-US">
              <a:latin typeface="Arial" panose="020B0604020202020204" pitchFamily="34" charset="0"/>
              <a:cs typeface="Arial" panose="020B0604020202020204" pitchFamily="34" charset="0"/>
            </a:endParaRPr>
          </a:p>
          <a:p>
            <a:pPr algn="l">
              <a:buFont typeface="Arial" pitchFamily="34" charset="0"/>
              <a:buChar char="•"/>
            </a:pPr>
            <a:r>
              <a:rPr dirty="0" sz="2600" lang="en-US">
                <a:latin typeface="Arial" panose="020B0604020202020204" pitchFamily="34" charset="0"/>
                <a:cs typeface="Arial" panose="020B0604020202020204" pitchFamily="34" charset="0"/>
              </a:rPr>
              <a:t>compared</a:t>
            </a:r>
            <a:endParaRPr dirty="0" sz="2600" lang="en-US">
              <a:latin typeface="Arial" panose="020B0604020202020204" pitchFamily="34" charset="0"/>
              <a:cs typeface="Arial" panose="020B0604020202020204" pitchFamily="34" charset="0"/>
            </a:endParaRPr>
          </a:p>
        </p:txBody>
      </p:sp>
      <p:sp>
        <p:nvSpPr>
          <p:cNvPr id="1048604" name="Footer Placeholder 3"/>
          <p:cNvSpPr>
            <a:spLocks noGrp="1"/>
          </p:cNvSpPr>
          <p:nvPr>
            <p:ph type="ftr" sz="quarter" idx="11"/>
          </p:nvPr>
        </p:nvSpPr>
        <p:spPr>
          <a:xfrm>
            <a:off x="3993630" y="6492875"/>
            <a:ext cx="4114800" cy="365125"/>
          </a:xfrm>
        </p:spPr>
        <p:txBody>
          <a:bodyPr/>
          <a:p>
            <a:r>
              <a:rPr lang="en-US"/>
              <a:t>© Edunet Foundation. All rights reserved.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5" name="Title 4"/>
          <p:cNvSpPr>
            <a:spLocks noGrp="1"/>
          </p:cNvSpPr>
          <p:nvPr>
            <p:ph type="ctrTitle"/>
          </p:nvPr>
        </p:nvSpPr>
        <p:spPr>
          <a:xfrm>
            <a:off x="1509010" y="963503"/>
            <a:ext cx="9144000" cy="823034"/>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6" name="Subtitle 5"/>
          <p:cNvSpPr>
            <a:spLocks noGrp="1"/>
          </p:cNvSpPr>
          <p:nvPr>
            <p:ph type="subTitle" idx="1"/>
          </p:nvPr>
        </p:nvSpPr>
        <p:spPr>
          <a:xfrm>
            <a:off x="519659" y="2492401"/>
            <a:ext cx="11152682" cy="4365598"/>
          </a:xfrm>
        </p:spPr>
        <p:txBody>
          <a:bodyPr>
            <a:normAutofit/>
          </a:bodyPr>
          <a:p>
            <a:pPr algn="l">
              <a:buFont typeface="Arial" pitchFamily="34" charset="0"/>
              <a:buChar char="•"/>
            </a:pPr>
            <a:r>
              <a:rPr dirty="0" sz="2600" lang="en-US">
                <a:latin typeface="Arial" panose="020B0604020202020204" pitchFamily="34" charset="0"/>
                <a:cs typeface="Arial" panose="020B0604020202020204" pitchFamily="34" charset="0"/>
              </a:rPr>
              <a:t>AI is being used to check for the early detection of diabetes-related conditions such as diabetic retinopathy which is a condition that leads to a loss of vision. The AI software can determine if the patient needs to be referred to an ophthalmologist right away.</a:t>
            </a:r>
            <a:endParaRPr dirty="0" sz="2600" lang="en-US">
              <a:latin typeface="Arial" panose="020B0604020202020204" pitchFamily="34" charset="0"/>
              <a:cs typeface="Arial" panose="020B0604020202020204" pitchFamily="34" charset="0"/>
            </a:endParaRPr>
          </a:p>
        </p:txBody>
      </p:sp>
      <p:sp>
        <p:nvSpPr>
          <p:cNvPr id="1048607" name="Footer Placeholder 3"/>
          <p:cNvSpPr>
            <a:spLocks noGrp="1"/>
          </p:cNvSpPr>
          <p:nvPr>
            <p:ph type="ftr" sz="quarter" idx="11"/>
          </p:nvPr>
        </p:nvSpPr>
        <p:spPr>
          <a:xfrm>
            <a:off x="3993630" y="6492875"/>
            <a:ext cx="4114800" cy="365125"/>
          </a:xfrm>
        </p:spPr>
        <p:txBody>
          <a:bodyPr/>
          <a:p>
            <a:r>
              <a:rPr lang="en-US"/>
              <a:t>© Edunet Foundation. All rights reserved.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8" name="Title 4"/>
          <p:cNvSpPr>
            <a:spLocks noGrp="1"/>
          </p:cNvSpPr>
          <p:nvPr>
            <p:ph type="ctrTitle"/>
          </p:nvPr>
        </p:nvSpPr>
        <p:spPr>
          <a:xfrm>
            <a:off x="1509010" y="963503"/>
            <a:ext cx="9144000" cy="823034"/>
          </a:xfrm>
        </p:spPr>
        <p:txBody>
          <a:bodyPr>
            <a:normAutofit/>
          </a:bodyPr>
          <a:p>
            <a:r>
              <a:rPr b="1" dirty="0" sz="4400" lang="en-US">
                <a:solidFill>
                  <a:schemeClr val="accent1"/>
                </a:solidFill>
                <a:latin typeface="Arial" panose="020B0604020202020204" pitchFamily="34" charset="0"/>
                <a:cs typeface="Arial" panose="020B0604020202020204" pitchFamily="34" charset="0"/>
              </a:rPr>
              <a:t>System Architecture</a:t>
            </a:r>
            <a:endParaRPr dirty="0" sz="4400" lang="en-US"/>
          </a:p>
        </p:txBody>
      </p:sp>
      <p:sp>
        <p:nvSpPr>
          <p:cNvPr id="1048610" name="Footer Placeholder 3"/>
          <p:cNvSpPr>
            <a:spLocks noGrp="1"/>
          </p:cNvSpPr>
          <p:nvPr>
            <p:ph type="ftr" sz="quarter" idx="11"/>
          </p:nvPr>
        </p:nvSpPr>
        <p:spPr>
          <a:xfrm>
            <a:off x="3993630" y="6492875"/>
            <a:ext cx="4114800" cy="365125"/>
          </a:xfrm>
        </p:spPr>
        <p:txBody>
          <a:bodyPr/>
          <a:p>
            <a:r>
              <a:rPr lang="en-US"/>
              <a:t>© Edunet Foundation. All rights reserved.</a:t>
            </a:r>
          </a:p>
        </p:txBody>
      </p:sp>
      <p:sp>
        <p:nvSpPr>
          <p:cNvPr id="1048674" name=""/>
          <p:cNvSpPr txBox="1"/>
          <p:nvPr/>
        </p:nvSpPr>
        <p:spPr>
          <a:xfrm>
            <a:off x="817892" y="2188631"/>
            <a:ext cx="9835118" cy="3444240"/>
          </a:xfrm>
          <a:prstGeom prst="rect"/>
        </p:spPr>
        <p:txBody>
          <a:bodyPr rtlCol="0" wrap="square">
            <a:spAutoFit/>
          </a:bodyPr>
          <a:p>
            <a:r>
              <a:rPr sz="2800" lang="en-IN">
                <a:solidFill>
                  <a:srgbClr val="000000"/>
                </a:solidFill>
              </a:rPr>
              <a:t>The system architecture for the Diabetes Management System presented below in Figure 1 is the conceptual model that defines the structure, behavioural interactions, and multiple system views that underpins the system development. It presents the formal descriptions of the systems captured graphically that supports reasoning, and the submodules developed as well as the dataflows between the developed modules.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
          <p:cNvSpPr>
            <a:spLocks noGrp="1"/>
          </p:cNvSpPr>
          <p:nvPr>
            <p:ph type="ftr" sz="quarter" idx="11"/>
          </p:nvPr>
        </p:nvSpPr>
        <p:spPr/>
        <p:txBody>
          <a:bodyPr/>
          <a:p>
            <a:r>
              <a:rPr lang="en-US"/>
              <a:t>© Edunet Foundation. All rights reserved.</a:t>
            </a:r>
          </a:p>
        </p:txBody>
      </p:sp>
      <p:pic>
        <p:nvPicPr>
          <p:cNvPr id="2097152" name=""/>
          <p:cNvPicPr>
            <a:picLocks/>
          </p:cNvPicPr>
          <p:nvPr/>
        </p:nvPicPr>
        <p:blipFill>
          <a:blip xmlns:r="http://schemas.openxmlformats.org/officeDocument/2006/relationships" r:embed="rId1"/>
          <a:stretch>
            <a:fillRect/>
          </a:stretch>
        </p:blipFill>
        <p:spPr>
          <a:xfrm>
            <a:off x="1793320" y="1366164"/>
            <a:ext cx="8605358" cy="463995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4" name="Title 4"/>
          <p:cNvSpPr>
            <a:spLocks noGrp="1"/>
          </p:cNvSpPr>
          <p:nvPr>
            <p:ph type="ctrTitle"/>
          </p:nvPr>
        </p:nvSpPr>
        <p:spPr>
          <a:xfrm>
            <a:off x="1509010" y="963503"/>
            <a:ext cx="9144000" cy="823034"/>
          </a:xfrm>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6" name="Footer Placeholder 3"/>
          <p:cNvSpPr>
            <a:spLocks noGrp="1"/>
          </p:cNvSpPr>
          <p:nvPr>
            <p:ph type="ftr" sz="quarter" idx="11"/>
          </p:nvPr>
        </p:nvSpPr>
        <p:spPr>
          <a:xfrm>
            <a:off x="3993630" y="6492875"/>
            <a:ext cx="4114800" cy="365125"/>
          </a:xfrm>
        </p:spPr>
        <p:txBody>
          <a:bodyPr/>
          <a:p>
            <a:r>
              <a:rPr lang="en-US"/>
              <a:t>© Edunet Foundation. All rights reserved.</a:t>
            </a:r>
          </a:p>
        </p:txBody>
      </p:sp>
      <p:sp>
        <p:nvSpPr>
          <p:cNvPr id="1048678" name="Subtitle 5"/>
          <p:cNvSpPr>
            <a:spLocks noGrp="1"/>
          </p:cNvSpPr>
          <p:nvPr/>
        </p:nvSpPr>
        <p:spPr>
          <a:xfrm>
            <a:off x="928687" y="2553891"/>
            <a:ext cx="10308284" cy="3938984"/>
          </a:xfrm>
          <a:prstGeom prst="rect"/>
        </p:spPr>
        <p:txBody>
          <a:bodyPr bIns="45720" lIns="91440" rIns="91440" rtlCol="0" tIns="45720" vert="horz">
            <a:normAutofit/>
          </a:bodyPr>
          <a:lstStyle>
            <a:lvl1pPr algn="ctr" defTabSz="914400" indent="0" marL="0">
              <a:lnSpc>
                <a:spcPct val="90000"/>
              </a:lnSpc>
              <a:spcBef>
                <a:spcPts val="1000"/>
              </a:spcBef>
              <a:buNone/>
              <a:defRPr sz="2400" kern="1200">
                <a:solidFill>
                  <a:srgbClr val="000000"/>
                </a:solidFill>
                <a:latin typeface="+mn-lt"/>
                <a:ea typeface="+mn-ea"/>
                <a:cs typeface="+mn-cs"/>
              </a:defRPr>
            </a:lvl1pPr>
            <a:lvl2pPr algn="ctr" defTabSz="914400" indent="0" marL="457200">
              <a:lnSpc>
                <a:spcPct val="90000"/>
              </a:lnSpc>
              <a:spcBef>
                <a:spcPts val="500"/>
              </a:spcBef>
              <a:buNone/>
              <a:defRPr sz="2000" kern="1200">
                <a:solidFill>
                  <a:srgbClr val="000000"/>
                </a:solidFill>
                <a:latin typeface="+mn-lt"/>
                <a:ea typeface="+mn-ea"/>
                <a:cs typeface="+mn-cs"/>
              </a:defRPr>
            </a:lvl2pPr>
            <a:lvl3pPr algn="ctr" defTabSz="914400" indent="0" marL="914400">
              <a:lnSpc>
                <a:spcPct val="90000"/>
              </a:lnSpc>
              <a:spcBef>
                <a:spcPts val="500"/>
              </a:spcBef>
              <a:buNone/>
              <a:defRPr sz="1800" kern="1200">
                <a:solidFill>
                  <a:srgbClr val="000000"/>
                </a:solidFill>
                <a:latin typeface="+mn-lt"/>
                <a:ea typeface="+mn-ea"/>
                <a:cs typeface="+mn-cs"/>
              </a:defRPr>
            </a:lvl3pPr>
            <a:lvl4pPr algn="ctr" defTabSz="914400" indent="0" marL="1371600">
              <a:lnSpc>
                <a:spcPct val="90000"/>
              </a:lnSpc>
              <a:spcBef>
                <a:spcPts val="500"/>
              </a:spcBef>
              <a:buNone/>
              <a:defRPr sz="1600" kern="1200">
                <a:solidFill>
                  <a:srgbClr val="000000"/>
                </a:solidFill>
                <a:latin typeface="+mn-lt"/>
                <a:ea typeface="+mn-ea"/>
                <a:cs typeface="+mn-cs"/>
              </a:defRPr>
            </a:lvl4pPr>
            <a:lvl5pPr algn="ctr" defTabSz="914400" indent="0" marL="1828800">
              <a:lnSpc>
                <a:spcPct val="90000"/>
              </a:lnSpc>
              <a:spcBef>
                <a:spcPts val="500"/>
              </a:spcBef>
              <a:buNone/>
              <a:defRPr sz="1600" kern="1200">
                <a:solidFill>
                  <a:srgbClr val="000000"/>
                </a:solidFill>
                <a:latin typeface="+mn-lt"/>
                <a:ea typeface="+mn-ea"/>
                <a:cs typeface="+mn-cs"/>
              </a:defRPr>
            </a:lvl5pPr>
            <a:lvl6pPr algn="ctr" defTabSz="914400" indent="0" marL="2286000">
              <a:lnSpc>
                <a:spcPct val="90000"/>
              </a:lnSpc>
              <a:spcBef>
                <a:spcPts val="500"/>
              </a:spcBef>
              <a:buNone/>
              <a:defRPr sz="1600" kern="1200">
                <a:solidFill>
                  <a:srgbClr val="000000"/>
                </a:solidFill>
                <a:latin typeface="+mn-lt"/>
                <a:ea typeface="+mn-ea"/>
                <a:cs typeface="+mn-cs"/>
              </a:defRPr>
            </a:lvl6pPr>
            <a:lvl7pPr algn="ctr" defTabSz="914400" indent="0" marL="2743200">
              <a:lnSpc>
                <a:spcPct val="90000"/>
              </a:lnSpc>
              <a:spcBef>
                <a:spcPts val="500"/>
              </a:spcBef>
              <a:buNone/>
              <a:defRPr sz="1600" kern="1200">
                <a:solidFill>
                  <a:srgbClr val="000000"/>
                </a:solidFill>
                <a:latin typeface="+mn-lt"/>
                <a:ea typeface="+mn-ea"/>
                <a:cs typeface="+mn-cs"/>
              </a:defRPr>
            </a:lvl7pPr>
            <a:lvl8pPr algn="ctr" defTabSz="914400" indent="0" marL="3200400">
              <a:lnSpc>
                <a:spcPct val="90000"/>
              </a:lnSpc>
              <a:spcBef>
                <a:spcPts val="500"/>
              </a:spcBef>
              <a:buNone/>
              <a:defRPr sz="1600" kern="1200">
                <a:solidFill>
                  <a:srgbClr val="000000"/>
                </a:solidFill>
                <a:latin typeface="+mn-lt"/>
                <a:ea typeface="+mn-ea"/>
                <a:cs typeface="+mn-cs"/>
              </a:defRPr>
            </a:lvl8pPr>
            <a:lvl9pPr algn="ctr" defTabSz="914400" indent="0" marL="3657600">
              <a:lnSpc>
                <a:spcPct val="90000"/>
              </a:lnSpc>
              <a:spcBef>
                <a:spcPts val="500"/>
              </a:spcBef>
              <a:buNone/>
              <a:defRPr sz="1600" kern="1200">
                <a:solidFill>
                  <a:srgbClr val="000000"/>
                </a:solidFill>
                <a:latin typeface="+mn-lt"/>
                <a:ea typeface="+mn-ea"/>
                <a:cs typeface="+mn-cs"/>
              </a:defRPr>
            </a:lvl9pPr>
          </a:lstStyle>
          <a:p>
            <a:pPr algn="l" indent="-457200" marL="457200">
              <a:buFont typeface="Arial" panose="020B0604020202020204" pitchFamily="34" charset="0"/>
              <a:buChar char="•"/>
            </a:pPr>
            <a:r>
              <a:rPr dirty="0" sz="2600" lang="en-US">
                <a:latin typeface="Arial" panose="020B0604020202020204" pitchFamily="34" charset="0"/>
                <a:cs typeface="Arial" panose="020B0604020202020204" pitchFamily="34" charset="0"/>
              </a:rPr>
              <a:t>For gesture recognition, the K-Nearest Neighbor (KNN) algorithm is a supervised machine-learning algorithm. KNN is used for classification, by which a data point's classification is determined by how its neighbor is classified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9" name=""/>
          <p:cNvSpPr>
            <a:spLocks noGrp="1"/>
          </p:cNvSpPr>
          <p:nvPr>
            <p:ph type="title"/>
          </p:nvPr>
        </p:nvSpPr>
        <p:spPr>
          <a:xfrm>
            <a:off x="838198" y="1044574"/>
            <a:ext cx="10515600" cy="1325563"/>
          </a:xfrm>
          <a:noFill/>
          <a:ln>
            <a:noFill/>
            <a:prstDash val="solid"/>
          </a:ln>
        </p:spPr>
        <p:txBody>
          <a:bodyPr/>
          <a:p>
            <a:r>
              <a:rPr lang="en-US"/>
              <a:t>C</a:t>
            </a:r>
            <a:r>
              <a:rPr lang="en-US"/>
              <a:t>o</a:t>
            </a:r>
            <a:r>
              <a:rPr lang="en-US"/>
              <a:t>n</a:t>
            </a:r>
            <a:r>
              <a:rPr lang="en-US"/>
              <a:t>c</a:t>
            </a:r>
            <a:r>
              <a:rPr lang="en-US"/>
              <a:t>l</a:t>
            </a:r>
            <a:r>
              <a:rPr lang="en-US"/>
              <a:t>u</a:t>
            </a:r>
            <a:r>
              <a:rPr lang="en-US"/>
              <a:t>s</a:t>
            </a:r>
            <a:r>
              <a:rPr lang="en-US"/>
              <a:t>i</a:t>
            </a:r>
            <a:r>
              <a:rPr lang="en-US"/>
              <a:t>o</a:t>
            </a:r>
            <a:r>
              <a:rPr lang="en-US"/>
              <a:t>n</a:t>
            </a:r>
            <a:r>
              <a:rPr lang="en-US"/>
              <a:t> </a:t>
            </a:r>
            <a:endParaRPr lang="en-IN"/>
          </a:p>
        </p:txBody>
      </p:sp>
      <p:sp>
        <p:nvSpPr>
          <p:cNvPr id="1048680" name=""/>
          <p:cNvSpPr>
            <a:spLocks noGrp="1"/>
          </p:cNvSpPr>
          <p:nvPr>
            <p:ph idx="1"/>
          </p:nvPr>
        </p:nvSpPr>
        <p:spPr>
          <a:xfrm>
            <a:off x="838199" y="3803508"/>
            <a:ext cx="10515600" cy="4351338"/>
          </a:xfrm>
        </p:spPr>
        <p:txBody>
          <a:bodyPr/>
          <a:p>
            <a:r>
              <a:rPr lang="en-IN"/>
              <a:t>We will proceed with discussing and comparing the strengths and drawbacks of some well-known AI-based methods when certain standards and benchmark data sets are prepared in our future work.</a:t>
            </a:r>
            <a:endParaRPr lang="en-IN"/>
          </a:p>
        </p:txBody>
      </p:sp>
      <p:sp>
        <p:nvSpPr>
          <p:cNvPr id="1048681" name=""/>
          <p:cNvSpPr>
            <a:spLocks noGrp="1"/>
          </p:cNvSpPr>
          <p:nvPr>
            <p:ph type="ftr" sz="quarter" idx="11"/>
          </p:nvPr>
        </p:nvSpPr>
        <p:spPr/>
        <p:txBody>
          <a:bodyPr/>
          <a:p>
            <a:r>
              <a:rPr lang="en-US"/>
              <a:t>© Edunet Foundation. All rights reserved.</a:t>
            </a:r>
          </a:p>
        </p:txBody>
      </p:sp>
      <p:sp>
        <p:nvSpPr>
          <p:cNvPr id="1048682" name=""/>
          <p:cNvSpPr txBox="1"/>
          <p:nvPr/>
        </p:nvSpPr>
        <p:spPr>
          <a:xfrm>
            <a:off x="1184794" y="2454768"/>
            <a:ext cx="9263581" cy="1348740"/>
          </a:xfrm>
          <a:prstGeom prst="rect"/>
        </p:spPr>
        <p:txBody>
          <a:bodyPr rtlCol="0" wrap="square">
            <a:spAutoFit/>
          </a:bodyPr>
          <a:p>
            <a:r>
              <a:rPr sz="2800" lang="en-IN">
                <a:solidFill>
                  <a:srgbClr val="000000"/>
                </a:solidFill>
              </a:rPr>
              <a:t>As a consequence, the integration of education and management approaches with mobile health and AI technologies has become an unstoppable trend</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HEADING</dc:title>
  <dc:creator>Mohammed Ameer</dc:creator>
  <cp:lastModifiedBy>AARU-MISHTY</cp:lastModifiedBy>
  <dcterms:created xsi:type="dcterms:W3CDTF">2021-04-25T20:43:48Z</dcterms:created>
  <dcterms:modified xsi:type="dcterms:W3CDTF">2023-04-30T08:38:33Z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3c0bd57d4e1143d09151ed944a9d692c</vt:lpwstr>
  </property>
</Properties>
</file>