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02a70f5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02a70f5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02a70f5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02a70f5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02a70f5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02a70f5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02a70f5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02a70f5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02a70f54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02a70f54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02a70f54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02a70f54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02a70f54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02a70f54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BOOKSTORE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Store  Management web application using Spring Boot,MySql,Angular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In this project we can view list of books available in bookstore and  we can add books ,update books and delete books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is a tool that makes developing web application and microservices with Spring Framework faster and easier.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Flow Architecture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984600" y="2021300"/>
            <a:ext cx="982500" cy="4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979738" y="2046500"/>
            <a:ext cx="11130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065275" y="2046500"/>
            <a:ext cx="11130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7611975" y="2056550"/>
            <a:ext cx="11130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644675" y="3826050"/>
            <a:ext cx="1113000" cy="6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cxnSp>
        <p:nvCxnSpPr>
          <p:cNvPr id="79" name="Google Shape;79;p16"/>
          <p:cNvCxnSpPr>
            <a:stCxn id="74" idx="3"/>
            <a:endCxn id="75" idx="1"/>
          </p:cNvCxnSpPr>
          <p:nvPr/>
        </p:nvCxnSpPr>
        <p:spPr>
          <a:xfrm>
            <a:off x="1967100" y="2267000"/>
            <a:ext cx="101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>
            <a:stCxn id="75" idx="3"/>
            <a:endCxn id="76" idx="1"/>
          </p:cNvCxnSpPr>
          <p:nvPr/>
        </p:nvCxnSpPr>
        <p:spPr>
          <a:xfrm>
            <a:off x="4092738" y="2267000"/>
            <a:ext cx="9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>
            <a:stCxn id="76" idx="3"/>
            <a:endCxn id="77" idx="1"/>
          </p:cNvCxnSpPr>
          <p:nvPr/>
        </p:nvCxnSpPr>
        <p:spPr>
          <a:xfrm>
            <a:off x="6178275" y="2267000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>
            <a:stCxn id="77" idx="2"/>
            <a:endCxn id="78" idx="0"/>
          </p:cNvCxnSpPr>
          <p:nvPr/>
        </p:nvCxnSpPr>
        <p:spPr>
          <a:xfrm>
            <a:off x="8168475" y="2477450"/>
            <a:ext cx="32700" cy="13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</a:t>
            </a:r>
            <a:r>
              <a:rPr lang="en"/>
              <a:t> we need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lang="en"/>
              <a:t>1.Spring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2. Spring Data JPA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3.MySql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4. Devtools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we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1.Spring Boot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2.MySql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3.Angular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25"/>
            <a:ext cx="8961523" cy="50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</a:t>
            </a:r>
            <a:r>
              <a:rPr lang="en" sz="3000"/>
              <a:t>THANK YOU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