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5B4246-FED4-D9C7-888F-92921C354251}" v="25" dt="2025-03-17T10:22:09.0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225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7727EF-6F93-4B0D-B708-414580DF18CC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C4EBF-9298-493F-B06E-B42DCD0EF4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324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Abstract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Problem Statement (Clearly define the challenge)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Objective (State your project's goal)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Background and Research (Discuss existing solutions, trends, and gaps)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Data Collection and Preparation (Focus on data sources, cleaning, and augmentation)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Proposed Solution (Methodology)</a:t>
            </a:r>
          </a:p>
          <a:p>
            <a:pPr lvl="7"/>
            <a:r>
              <a:rPr lang="en-IN" dirty="0"/>
              <a:t>	Model Architecture (e.g., CNN, U-Net, YOLOv5)</a:t>
            </a:r>
          </a:p>
          <a:p>
            <a:pPr lvl="7"/>
            <a:r>
              <a:rPr lang="en-IN" dirty="0"/>
              <a:t>	Key Techniques (e.g., Transfer Learning, Image Augmentation)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Model Performance Evaluation</a:t>
            </a:r>
          </a:p>
          <a:p>
            <a:r>
              <a:rPr lang="en-IN" dirty="0"/>
              <a:t>	Metrics (Accuracy, Precision, Recall, </a:t>
            </a:r>
            <a:r>
              <a:rPr lang="en-IN" dirty="0" err="1"/>
              <a:t>IoU</a:t>
            </a:r>
            <a:r>
              <a:rPr lang="en-IN" dirty="0"/>
              <a:t>, etc.)</a:t>
            </a:r>
          </a:p>
          <a:p>
            <a:r>
              <a:rPr lang="en-IN" dirty="0"/>
              <a:t>	Graphs (Confusion Matrix, ROC Curve,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Screenshots / Demonstration (Visual proof of system functionality)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Future Scope (Improvements, scalability, and integration ideas)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Conclusion (Summarize results and impact)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Q&amp;A Session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C4EBF-9298-493F-B06E-B42DCD0EF47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153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151586" y="3429000"/>
            <a:ext cx="6870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Name of Project </a:t>
            </a:r>
            <a:r>
              <a:rPr lang="en-IN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D3530AF-9771-470E-A9BF-F28AA22753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419" y="868863"/>
            <a:ext cx="1263157" cy="41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4329E4-03A5-0DDF-9696-0D2069FC75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E6360E-CC40-2C6F-1D15-2DACD1614358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Future Scope </a:t>
            </a:r>
          </a:p>
        </p:txBody>
      </p:sp>
    </p:spTree>
    <p:extLst>
      <p:ext uri="{BB962C8B-B14F-4D97-AF65-F5344CB8AC3E}">
        <p14:creationId xmlns:p14="http://schemas.microsoft.com/office/powerpoint/2010/main" val="2472835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33EE44-9E93-2B6C-F7BD-60DC3197A7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9D8AD9-046D-E1A1-DBB9-C2E463E2E067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3998958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Content </a:t>
            </a:r>
            <a:endParaRPr lang="en-IN" sz="2000" dirty="0">
              <a:solidFill>
                <a:srgbClr val="213163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88ECAE3-73C5-E88D-2F41-7720B2D25594}"/>
              </a:ext>
            </a:extLst>
          </p:cNvPr>
          <p:cNvSpPr txBox="1"/>
          <p:nvPr/>
        </p:nvSpPr>
        <p:spPr>
          <a:xfrm>
            <a:off x="1221131" y="1608621"/>
            <a:ext cx="9328280" cy="39182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Abstract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Problem Statement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Objective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Data Collection and Preparation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Proposed Solution (Methodology)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Model Performance Evaluation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Screenshots / Demonstration (video)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Future Scope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Abstract 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 </a:t>
            </a:r>
            <a:endParaRPr lang="en-IN" sz="1800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Objective </a:t>
            </a:r>
            <a:endParaRPr lang="en-IN" sz="2000" b="1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Data Collection and Preparation </a:t>
            </a:r>
            <a:endParaRPr lang="en-IN" sz="2000" b="1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Proposed Solution (Methodology)</a:t>
            </a:r>
          </a:p>
        </p:txBody>
      </p:sp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Model Performance Evaluation</a:t>
            </a: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258FF0-4D3E-555E-E17C-63DCDCBA4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97EE16-4F61-F6F6-6872-0A90CEF96738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Screenshots / Demonstration (video) </a:t>
            </a:r>
          </a:p>
        </p:txBody>
      </p:sp>
    </p:spTree>
    <p:extLst>
      <p:ext uri="{BB962C8B-B14F-4D97-AF65-F5344CB8AC3E}">
        <p14:creationId xmlns:p14="http://schemas.microsoft.com/office/powerpoint/2010/main" val="157803295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15</TotalTime>
  <Words>191</Words>
  <Application>Microsoft Office PowerPoint</Application>
  <PresentationFormat>Widescreen</PresentationFormat>
  <Paragraphs>36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RAMAR BOSE</cp:lastModifiedBy>
  <cp:revision>13</cp:revision>
  <dcterms:created xsi:type="dcterms:W3CDTF">2024-12-31T09:40:01Z</dcterms:created>
  <dcterms:modified xsi:type="dcterms:W3CDTF">2025-03-19T09:21:54Z</dcterms:modified>
</cp:coreProperties>
</file>